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714" r:id="rId3"/>
    <p:sldMasterId id="2147483691" r:id="rId4"/>
    <p:sldMasterId id="2147483720" r:id="rId5"/>
  </p:sldMasterIdLst>
  <p:notesMasterIdLst>
    <p:notesMasterId r:id="rId17"/>
  </p:notesMasterIdLst>
  <p:handoutMasterIdLst>
    <p:handoutMasterId r:id="rId18"/>
  </p:handoutMasterIdLst>
  <p:sldIdLst>
    <p:sldId id="379" r:id="rId6"/>
    <p:sldId id="41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13" r:id="rId15"/>
    <p:sldId id="454" r:id="rId16"/>
  </p:sldIdLst>
  <p:sldSz cx="9144000" cy="6858000" type="screen4x3"/>
  <p:notesSz cx="7099300" cy="102346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C66"/>
    <a:srgbClr val="0084BA"/>
    <a:srgbClr val="FBB799"/>
    <a:srgbClr val="EA6546"/>
    <a:srgbClr val="ED7D31"/>
    <a:srgbClr val="37464D"/>
    <a:srgbClr val="F4B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07" autoAdjust="0"/>
    <p:restoredTop sz="96245" autoAdjust="0"/>
  </p:normalViewPr>
  <p:slideViewPr>
    <p:cSldViewPr>
      <p:cViewPr varScale="1">
        <p:scale>
          <a:sx n="125" d="100"/>
          <a:sy n="125" d="100"/>
        </p:scale>
        <p:origin x="336" y="176"/>
      </p:cViewPr>
      <p:guideLst>
        <p:guide orient="horz" pos="2160"/>
        <p:guide pos="7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660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716B7-2ED4-664B-8682-DC4C9E787EE2}" type="doc">
      <dgm:prSet loTypeId="urn:microsoft.com/office/officeart/2005/8/layout/cycle2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4FCC724-2D59-3A44-8425-DCCA84A07D15}">
      <dgm:prSet phldrT="[Text]"/>
      <dgm:spPr>
        <a:solidFill>
          <a:srgbClr val="E37C66"/>
        </a:solidFill>
      </dgm:spPr>
      <dgm:t>
        <a:bodyPr/>
        <a:lstStyle/>
        <a:p>
          <a:r>
            <a:rPr lang="en-US"/>
            <a:t>Inspire</a:t>
          </a:r>
        </a:p>
      </dgm:t>
    </dgm:pt>
    <dgm:pt modelId="{6DD46422-D0E2-E44D-BA06-B3EF3531C06A}" type="parTrans" cxnId="{B6897060-E84A-B74A-9614-0E1308E3E137}">
      <dgm:prSet/>
      <dgm:spPr/>
      <dgm:t>
        <a:bodyPr/>
        <a:lstStyle/>
        <a:p>
          <a:endParaRPr lang="en-US"/>
        </a:p>
      </dgm:t>
    </dgm:pt>
    <dgm:pt modelId="{217091C7-4921-0147-BD4A-86FBF203289A}" type="sibTrans" cxnId="{B6897060-E84A-B74A-9614-0E1308E3E137}">
      <dgm:prSet/>
      <dgm:spPr>
        <a:solidFill>
          <a:srgbClr val="0084BA"/>
        </a:solidFill>
      </dgm:spPr>
      <dgm:t>
        <a:bodyPr/>
        <a:lstStyle/>
        <a:p>
          <a:pPr rtl="0"/>
          <a:endParaRPr lang="en-US"/>
        </a:p>
      </dgm:t>
    </dgm:pt>
    <dgm:pt modelId="{80DBE275-33FB-B341-B422-B23406D13B28}">
      <dgm:prSet phldrT="[Text]"/>
      <dgm:spPr>
        <a:solidFill>
          <a:srgbClr val="E37C66"/>
        </a:solidFill>
      </dgm:spPr>
      <dgm:t>
        <a:bodyPr/>
        <a:lstStyle/>
        <a:p>
          <a:r>
            <a:rPr lang="en-US" dirty="0"/>
            <a:t>Sustain</a:t>
          </a:r>
        </a:p>
      </dgm:t>
    </dgm:pt>
    <dgm:pt modelId="{48C3CFA4-1BF0-B54D-8ACF-BA523A49C3BC}" type="parTrans" cxnId="{5DC471A7-1813-9741-86EC-60160A71D089}">
      <dgm:prSet/>
      <dgm:spPr/>
      <dgm:t>
        <a:bodyPr/>
        <a:lstStyle/>
        <a:p>
          <a:endParaRPr lang="en-US"/>
        </a:p>
      </dgm:t>
    </dgm:pt>
    <dgm:pt modelId="{B3C23D72-9210-BE4F-9F10-4E1F54B86C4F}" type="sibTrans" cxnId="{5DC471A7-1813-9741-86EC-60160A71D089}">
      <dgm:prSet/>
      <dgm:spPr>
        <a:solidFill>
          <a:srgbClr val="0084BA"/>
        </a:solidFill>
      </dgm:spPr>
      <dgm:t>
        <a:bodyPr/>
        <a:lstStyle/>
        <a:p>
          <a:pPr rtl="0"/>
          <a:endParaRPr lang="en-US"/>
        </a:p>
      </dgm:t>
    </dgm:pt>
    <dgm:pt modelId="{21AC7292-E91C-A84D-A592-661A6F6A679D}">
      <dgm:prSet phldrT="[Text]"/>
      <dgm:spPr>
        <a:solidFill>
          <a:srgbClr val="E37C66"/>
        </a:solidFill>
      </dgm:spPr>
      <dgm:t>
        <a:bodyPr/>
        <a:lstStyle/>
        <a:p>
          <a:r>
            <a:rPr lang="en-US"/>
            <a:t>Learn</a:t>
          </a:r>
        </a:p>
      </dgm:t>
    </dgm:pt>
    <dgm:pt modelId="{AE8BD5A1-E911-E94C-955E-C095F7E94A79}" type="parTrans" cxnId="{9FC51044-7A31-8449-950F-2D04C8E4F678}">
      <dgm:prSet/>
      <dgm:spPr/>
      <dgm:t>
        <a:bodyPr/>
        <a:lstStyle/>
        <a:p>
          <a:endParaRPr lang="en-US"/>
        </a:p>
      </dgm:t>
    </dgm:pt>
    <dgm:pt modelId="{02C86D0A-891B-394F-8EBD-474AC4669381}" type="sibTrans" cxnId="{9FC51044-7A31-8449-950F-2D04C8E4F678}">
      <dgm:prSet/>
      <dgm:spPr>
        <a:solidFill>
          <a:srgbClr val="0084BA"/>
        </a:solidFill>
      </dgm:spPr>
      <dgm:t>
        <a:bodyPr/>
        <a:lstStyle/>
        <a:p>
          <a:pPr rtl="0"/>
          <a:endParaRPr lang="en-US"/>
        </a:p>
      </dgm:t>
    </dgm:pt>
    <dgm:pt modelId="{BA32374F-323C-654A-B337-DE58C5C7871C}">
      <dgm:prSet phldrT="[Text]"/>
      <dgm:spPr>
        <a:solidFill>
          <a:srgbClr val="E37C66"/>
        </a:solidFill>
      </dgm:spPr>
      <dgm:t>
        <a:bodyPr/>
        <a:lstStyle/>
        <a:p>
          <a:r>
            <a:rPr lang="en-US"/>
            <a:t>activate</a:t>
          </a:r>
        </a:p>
      </dgm:t>
    </dgm:pt>
    <dgm:pt modelId="{027BF6AD-8109-AD49-BF5D-B6887602D5E0}" type="parTrans" cxnId="{42850707-F9A9-5E4C-A286-A6E74363D29E}">
      <dgm:prSet/>
      <dgm:spPr/>
      <dgm:t>
        <a:bodyPr/>
        <a:lstStyle/>
        <a:p>
          <a:endParaRPr lang="en-US"/>
        </a:p>
      </dgm:t>
    </dgm:pt>
    <dgm:pt modelId="{1826F81A-E312-F94B-BDF5-F72750C89413}" type="sibTrans" cxnId="{42850707-F9A9-5E4C-A286-A6E74363D29E}">
      <dgm:prSet/>
      <dgm:spPr>
        <a:solidFill>
          <a:srgbClr val="0084BA"/>
        </a:solidFill>
      </dgm:spPr>
      <dgm:t>
        <a:bodyPr/>
        <a:lstStyle/>
        <a:p>
          <a:pPr rtl="0"/>
          <a:endParaRPr lang="en-US"/>
        </a:p>
      </dgm:t>
    </dgm:pt>
    <dgm:pt modelId="{FAD43F65-B0BD-8E4F-BBAD-53322A0CB7B7}">
      <dgm:prSet phldrT="[Text]"/>
      <dgm:spPr>
        <a:solidFill>
          <a:srgbClr val="E37C66"/>
        </a:solidFill>
      </dgm:spPr>
      <dgm:t>
        <a:bodyPr/>
        <a:lstStyle/>
        <a:p>
          <a:r>
            <a:rPr lang="en-US"/>
            <a:t>evaluate</a:t>
          </a:r>
        </a:p>
      </dgm:t>
    </dgm:pt>
    <dgm:pt modelId="{4D434737-158D-1845-B7AD-23419B5B9ED0}" type="parTrans" cxnId="{6BD29D24-5943-6B4B-BABE-F19F143DC84F}">
      <dgm:prSet/>
      <dgm:spPr/>
      <dgm:t>
        <a:bodyPr/>
        <a:lstStyle/>
        <a:p>
          <a:endParaRPr lang="en-US"/>
        </a:p>
      </dgm:t>
    </dgm:pt>
    <dgm:pt modelId="{DFD8C98A-AB39-5E45-B881-81E2B4DD8C9B}" type="sibTrans" cxnId="{6BD29D24-5943-6B4B-BABE-F19F143DC84F}">
      <dgm:prSet/>
      <dgm:spPr>
        <a:solidFill>
          <a:srgbClr val="0084BA"/>
        </a:solidFill>
      </dgm:spPr>
      <dgm:t>
        <a:bodyPr/>
        <a:lstStyle/>
        <a:p>
          <a:pPr rtl="0"/>
          <a:endParaRPr lang="en-US"/>
        </a:p>
      </dgm:t>
    </dgm:pt>
    <dgm:pt modelId="{ACF5B89A-F90F-EC41-B39F-C9883843F715}" type="pres">
      <dgm:prSet presAssocID="{206716B7-2ED4-664B-8682-DC4C9E787EE2}" presName="cycle" presStyleCnt="0">
        <dgm:presLayoutVars>
          <dgm:dir/>
          <dgm:resizeHandles val="exact"/>
        </dgm:presLayoutVars>
      </dgm:prSet>
      <dgm:spPr/>
    </dgm:pt>
    <dgm:pt modelId="{33D2ACF0-73D2-284F-8347-782CAD069C2C}" type="pres">
      <dgm:prSet presAssocID="{44FCC724-2D59-3A44-8425-DCCA84A07D15}" presName="node" presStyleLbl="node1" presStyleIdx="0" presStyleCnt="5">
        <dgm:presLayoutVars>
          <dgm:bulletEnabled val="1"/>
        </dgm:presLayoutVars>
      </dgm:prSet>
      <dgm:spPr/>
    </dgm:pt>
    <dgm:pt modelId="{A552DB69-3997-E941-AE3D-880A01ADE51C}" type="pres">
      <dgm:prSet presAssocID="{217091C7-4921-0147-BD4A-86FBF203289A}" presName="sibTrans" presStyleLbl="sibTrans2D1" presStyleIdx="0" presStyleCnt="5"/>
      <dgm:spPr/>
    </dgm:pt>
    <dgm:pt modelId="{D5791250-A91D-6449-AF93-A81C71B4178F}" type="pres">
      <dgm:prSet presAssocID="{217091C7-4921-0147-BD4A-86FBF203289A}" presName="connectorText" presStyleLbl="sibTrans2D1" presStyleIdx="0" presStyleCnt="5"/>
      <dgm:spPr/>
    </dgm:pt>
    <dgm:pt modelId="{7D62E070-E60F-FB40-A473-CE02033C33AB}" type="pres">
      <dgm:prSet presAssocID="{80DBE275-33FB-B341-B422-B23406D13B28}" presName="node" presStyleLbl="node1" presStyleIdx="1" presStyleCnt="5">
        <dgm:presLayoutVars>
          <dgm:bulletEnabled val="1"/>
        </dgm:presLayoutVars>
      </dgm:prSet>
      <dgm:spPr/>
    </dgm:pt>
    <dgm:pt modelId="{F5C2E6E2-ABDB-6D44-9656-9D2FD31D18FA}" type="pres">
      <dgm:prSet presAssocID="{B3C23D72-9210-BE4F-9F10-4E1F54B86C4F}" presName="sibTrans" presStyleLbl="sibTrans2D1" presStyleIdx="1" presStyleCnt="5"/>
      <dgm:spPr/>
    </dgm:pt>
    <dgm:pt modelId="{ECAC1344-83DD-AC42-9028-045ECDAD6E84}" type="pres">
      <dgm:prSet presAssocID="{B3C23D72-9210-BE4F-9F10-4E1F54B86C4F}" presName="connectorText" presStyleLbl="sibTrans2D1" presStyleIdx="1" presStyleCnt="5"/>
      <dgm:spPr/>
    </dgm:pt>
    <dgm:pt modelId="{2B528DF0-FF3B-2D43-9865-0B32E2AA0229}" type="pres">
      <dgm:prSet presAssocID="{21AC7292-E91C-A84D-A592-661A6F6A679D}" presName="node" presStyleLbl="node1" presStyleIdx="2" presStyleCnt="5">
        <dgm:presLayoutVars>
          <dgm:bulletEnabled val="1"/>
        </dgm:presLayoutVars>
      </dgm:prSet>
      <dgm:spPr/>
    </dgm:pt>
    <dgm:pt modelId="{58B6D8D3-7855-AB48-BCDA-1BFFE7A3AAD7}" type="pres">
      <dgm:prSet presAssocID="{02C86D0A-891B-394F-8EBD-474AC4669381}" presName="sibTrans" presStyleLbl="sibTrans2D1" presStyleIdx="2" presStyleCnt="5"/>
      <dgm:spPr/>
    </dgm:pt>
    <dgm:pt modelId="{80574FFC-2976-664E-A73F-4C5A06B90D9B}" type="pres">
      <dgm:prSet presAssocID="{02C86D0A-891B-394F-8EBD-474AC4669381}" presName="connectorText" presStyleLbl="sibTrans2D1" presStyleIdx="2" presStyleCnt="5"/>
      <dgm:spPr/>
    </dgm:pt>
    <dgm:pt modelId="{087AA66F-5A82-3244-8D33-83E3324E9640}" type="pres">
      <dgm:prSet presAssocID="{BA32374F-323C-654A-B337-DE58C5C7871C}" presName="node" presStyleLbl="node1" presStyleIdx="3" presStyleCnt="5">
        <dgm:presLayoutVars>
          <dgm:bulletEnabled val="1"/>
        </dgm:presLayoutVars>
      </dgm:prSet>
      <dgm:spPr/>
    </dgm:pt>
    <dgm:pt modelId="{59EFCF37-B008-7C4F-9003-C641A4F7CD4B}" type="pres">
      <dgm:prSet presAssocID="{1826F81A-E312-F94B-BDF5-F72750C89413}" presName="sibTrans" presStyleLbl="sibTrans2D1" presStyleIdx="3" presStyleCnt="5"/>
      <dgm:spPr/>
    </dgm:pt>
    <dgm:pt modelId="{F2EBE893-47BC-AD48-8DE9-E14DCF0FC531}" type="pres">
      <dgm:prSet presAssocID="{1826F81A-E312-F94B-BDF5-F72750C89413}" presName="connectorText" presStyleLbl="sibTrans2D1" presStyleIdx="3" presStyleCnt="5"/>
      <dgm:spPr/>
    </dgm:pt>
    <dgm:pt modelId="{88BEEF49-568F-0F42-AEAE-85379B94C063}" type="pres">
      <dgm:prSet presAssocID="{FAD43F65-B0BD-8E4F-BBAD-53322A0CB7B7}" presName="node" presStyleLbl="node1" presStyleIdx="4" presStyleCnt="5">
        <dgm:presLayoutVars>
          <dgm:bulletEnabled val="1"/>
        </dgm:presLayoutVars>
      </dgm:prSet>
      <dgm:spPr/>
    </dgm:pt>
    <dgm:pt modelId="{275CF959-4BF8-AF41-8A39-D7A1749BAFFC}" type="pres">
      <dgm:prSet presAssocID="{DFD8C98A-AB39-5E45-B881-81E2B4DD8C9B}" presName="sibTrans" presStyleLbl="sibTrans2D1" presStyleIdx="4" presStyleCnt="5"/>
      <dgm:spPr/>
    </dgm:pt>
    <dgm:pt modelId="{3894C55F-711D-F349-9E49-18C698D88226}" type="pres">
      <dgm:prSet presAssocID="{DFD8C98A-AB39-5E45-B881-81E2B4DD8C9B}" presName="connectorText" presStyleLbl="sibTrans2D1" presStyleIdx="4" presStyleCnt="5"/>
      <dgm:spPr/>
    </dgm:pt>
  </dgm:ptLst>
  <dgm:cxnLst>
    <dgm:cxn modelId="{42850707-F9A9-5E4C-A286-A6E74363D29E}" srcId="{206716B7-2ED4-664B-8682-DC4C9E787EE2}" destId="{BA32374F-323C-654A-B337-DE58C5C7871C}" srcOrd="3" destOrd="0" parTransId="{027BF6AD-8109-AD49-BF5D-B6887602D5E0}" sibTransId="{1826F81A-E312-F94B-BDF5-F72750C89413}"/>
    <dgm:cxn modelId="{F3A89422-F1C5-6F49-B399-15F96E0A3BE8}" type="presOf" srcId="{21AC7292-E91C-A84D-A592-661A6F6A679D}" destId="{2B528DF0-FF3B-2D43-9865-0B32E2AA0229}" srcOrd="0" destOrd="0" presId="urn:microsoft.com/office/officeart/2005/8/layout/cycle2"/>
    <dgm:cxn modelId="{6BD29D24-5943-6B4B-BABE-F19F143DC84F}" srcId="{206716B7-2ED4-664B-8682-DC4C9E787EE2}" destId="{FAD43F65-B0BD-8E4F-BBAD-53322A0CB7B7}" srcOrd="4" destOrd="0" parTransId="{4D434737-158D-1845-B7AD-23419B5B9ED0}" sibTransId="{DFD8C98A-AB39-5E45-B881-81E2B4DD8C9B}"/>
    <dgm:cxn modelId="{B70F7A41-CED1-084E-A36A-5303B1010C38}" type="presOf" srcId="{B3C23D72-9210-BE4F-9F10-4E1F54B86C4F}" destId="{ECAC1344-83DD-AC42-9028-045ECDAD6E84}" srcOrd="1" destOrd="0" presId="urn:microsoft.com/office/officeart/2005/8/layout/cycle2"/>
    <dgm:cxn modelId="{9FC51044-7A31-8449-950F-2D04C8E4F678}" srcId="{206716B7-2ED4-664B-8682-DC4C9E787EE2}" destId="{21AC7292-E91C-A84D-A592-661A6F6A679D}" srcOrd="2" destOrd="0" parTransId="{AE8BD5A1-E911-E94C-955E-C095F7E94A79}" sibTransId="{02C86D0A-891B-394F-8EBD-474AC4669381}"/>
    <dgm:cxn modelId="{5C2F995E-43A6-E84D-BFE8-C50E35CE013E}" type="presOf" srcId="{FAD43F65-B0BD-8E4F-BBAD-53322A0CB7B7}" destId="{88BEEF49-568F-0F42-AEAE-85379B94C063}" srcOrd="0" destOrd="0" presId="urn:microsoft.com/office/officeart/2005/8/layout/cycle2"/>
    <dgm:cxn modelId="{B6897060-E84A-B74A-9614-0E1308E3E137}" srcId="{206716B7-2ED4-664B-8682-DC4C9E787EE2}" destId="{44FCC724-2D59-3A44-8425-DCCA84A07D15}" srcOrd="0" destOrd="0" parTransId="{6DD46422-D0E2-E44D-BA06-B3EF3531C06A}" sibTransId="{217091C7-4921-0147-BD4A-86FBF203289A}"/>
    <dgm:cxn modelId="{EB948264-9FF0-1B4B-8EFC-030AF05ED2BB}" type="presOf" srcId="{02C86D0A-891B-394F-8EBD-474AC4669381}" destId="{58B6D8D3-7855-AB48-BCDA-1BFFE7A3AAD7}" srcOrd="0" destOrd="0" presId="urn:microsoft.com/office/officeart/2005/8/layout/cycle2"/>
    <dgm:cxn modelId="{A43B916C-7044-7B46-80B0-79E0F394D36C}" type="presOf" srcId="{44FCC724-2D59-3A44-8425-DCCA84A07D15}" destId="{33D2ACF0-73D2-284F-8347-782CAD069C2C}" srcOrd="0" destOrd="0" presId="urn:microsoft.com/office/officeart/2005/8/layout/cycle2"/>
    <dgm:cxn modelId="{CF2B767E-BEBA-DE4C-978B-1C25E71C5B88}" type="presOf" srcId="{217091C7-4921-0147-BD4A-86FBF203289A}" destId="{A552DB69-3997-E941-AE3D-880A01ADE51C}" srcOrd="0" destOrd="0" presId="urn:microsoft.com/office/officeart/2005/8/layout/cycle2"/>
    <dgm:cxn modelId="{B4103686-3E2D-F84A-AE46-04B2DA99EEF1}" type="presOf" srcId="{217091C7-4921-0147-BD4A-86FBF203289A}" destId="{D5791250-A91D-6449-AF93-A81C71B4178F}" srcOrd="1" destOrd="0" presId="urn:microsoft.com/office/officeart/2005/8/layout/cycle2"/>
    <dgm:cxn modelId="{5DC471A7-1813-9741-86EC-60160A71D089}" srcId="{206716B7-2ED4-664B-8682-DC4C9E787EE2}" destId="{80DBE275-33FB-B341-B422-B23406D13B28}" srcOrd="1" destOrd="0" parTransId="{48C3CFA4-1BF0-B54D-8ACF-BA523A49C3BC}" sibTransId="{B3C23D72-9210-BE4F-9F10-4E1F54B86C4F}"/>
    <dgm:cxn modelId="{B0CCCAB0-A2A4-3945-82F1-7A942F6E8349}" type="presOf" srcId="{DFD8C98A-AB39-5E45-B881-81E2B4DD8C9B}" destId="{275CF959-4BF8-AF41-8A39-D7A1749BAFFC}" srcOrd="0" destOrd="0" presId="urn:microsoft.com/office/officeart/2005/8/layout/cycle2"/>
    <dgm:cxn modelId="{CEA6DBC0-23D2-E548-9B8C-63A8AFCF80D8}" type="presOf" srcId="{B3C23D72-9210-BE4F-9F10-4E1F54B86C4F}" destId="{F5C2E6E2-ABDB-6D44-9656-9D2FD31D18FA}" srcOrd="0" destOrd="0" presId="urn:microsoft.com/office/officeart/2005/8/layout/cycle2"/>
    <dgm:cxn modelId="{D05611C4-BE7B-8F43-95C0-2AB6D8883363}" type="presOf" srcId="{206716B7-2ED4-664B-8682-DC4C9E787EE2}" destId="{ACF5B89A-F90F-EC41-B39F-C9883843F715}" srcOrd="0" destOrd="0" presId="urn:microsoft.com/office/officeart/2005/8/layout/cycle2"/>
    <dgm:cxn modelId="{2AFB4AD0-964D-D444-B81E-5DE067EAED05}" type="presOf" srcId="{02C86D0A-891B-394F-8EBD-474AC4669381}" destId="{80574FFC-2976-664E-A73F-4C5A06B90D9B}" srcOrd="1" destOrd="0" presId="urn:microsoft.com/office/officeart/2005/8/layout/cycle2"/>
    <dgm:cxn modelId="{FD0ED2D5-D6A1-024F-86BB-9499FF6BE161}" type="presOf" srcId="{DFD8C98A-AB39-5E45-B881-81E2B4DD8C9B}" destId="{3894C55F-711D-F349-9E49-18C698D88226}" srcOrd="1" destOrd="0" presId="urn:microsoft.com/office/officeart/2005/8/layout/cycle2"/>
    <dgm:cxn modelId="{98F362E1-BCFA-674B-A03E-393C56C3FFDD}" type="presOf" srcId="{BA32374F-323C-654A-B337-DE58C5C7871C}" destId="{087AA66F-5A82-3244-8D33-83E3324E9640}" srcOrd="0" destOrd="0" presId="urn:microsoft.com/office/officeart/2005/8/layout/cycle2"/>
    <dgm:cxn modelId="{E831C2E9-A443-214D-B7DB-6DB60B5E96AB}" type="presOf" srcId="{1826F81A-E312-F94B-BDF5-F72750C89413}" destId="{59EFCF37-B008-7C4F-9003-C641A4F7CD4B}" srcOrd="0" destOrd="0" presId="urn:microsoft.com/office/officeart/2005/8/layout/cycle2"/>
    <dgm:cxn modelId="{8EBEDCF3-916A-C345-848F-AC3CE3098958}" type="presOf" srcId="{80DBE275-33FB-B341-B422-B23406D13B28}" destId="{7D62E070-E60F-FB40-A473-CE02033C33AB}" srcOrd="0" destOrd="0" presId="urn:microsoft.com/office/officeart/2005/8/layout/cycle2"/>
    <dgm:cxn modelId="{960A99F7-0DD9-DE4E-9348-546F99401754}" type="presOf" srcId="{1826F81A-E312-F94B-BDF5-F72750C89413}" destId="{F2EBE893-47BC-AD48-8DE9-E14DCF0FC531}" srcOrd="1" destOrd="0" presId="urn:microsoft.com/office/officeart/2005/8/layout/cycle2"/>
    <dgm:cxn modelId="{0AA0958A-90C2-3E42-8195-03E5CAF853EF}" type="presParOf" srcId="{ACF5B89A-F90F-EC41-B39F-C9883843F715}" destId="{33D2ACF0-73D2-284F-8347-782CAD069C2C}" srcOrd="0" destOrd="0" presId="urn:microsoft.com/office/officeart/2005/8/layout/cycle2"/>
    <dgm:cxn modelId="{DEC00A33-9EC1-EF4F-ADB4-4F4C44D49D48}" type="presParOf" srcId="{ACF5B89A-F90F-EC41-B39F-C9883843F715}" destId="{A552DB69-3997-E941-AE3D-880A01ADE51C}" srcOrd="1" destOrd="0" presId="urn:microsoft.com/office/officeart/2005/8/layout/cycle2"/>
    <dgm:cxn modelId="{53A0631E-FCDF-D545-9998-F3477F6E2203}" type="presParOf" srcId="{A552DB69-3997-E941-AE3D-880A01ADE51C}" destId="{D5791250-A91D-6449-AF93-A81C71B4178F}" srcOrd="0" destOrd="0" presId="urn:microsoft.com/office/officeart/2005/8/layout/cycle2"/>
    <dgm:cxn modelId="{58F78B18-C234-8446-A0A0-383E47EC9222}" type="presParOf" srcId="{ACF5B89A-F90F-EC41-B39F-C9883843F715}" destId="{7D62E070-E60F-FB40-A473-CE02033C33AB}" srcOrd="2" destOrd="0" presId="urn:microsoft.com/office/officeart/2005/8/layout/cycle2"/>
    <dgm:cxn modelId="{8E2D6AC1-54B4-374A-9010-70F89A5485BA}" type="presParOf" srcId="{ACF5B89A-F90F-EC41-B39F-C9883843F715}" destId="{F5C2E6E2-ABDB-6D44-9656-9D2FD31D18FA}" srcOrd="3" destOrd="0" presId="urn:microsoft.com/office/officeart/2005/8/layout/cycle2"/>
    <dgm:cxn modelId="{D4E0C192-E893-2B48-9ACB-A6C429B4B7ED}" type="presParOf" srcId="{F5C2E6E2-ABDB-6D44-9656-9D2FD31D18FA}" destId="{ECAC1344-83DD-AC42-9028-045ECDAD6E84}" srcOrd="0" destOrd="0" presId="urn:microsoft.com/office/officeart/2005/8/layout/cycle2"/>
    <dgm:cxn modelId="{8C1A23AC-66E6-EC48-954D-986FFD35E1E8}" type="presParOf" srcId="{ACF5B89A-F90F-EC41-B39F-C9883843F715}" destId="{2B528DF0-FF3B-2D43-9865-0B32E2AA0229}" srcOrd="4" destOrd="0" presId="urn:microsoft.com/office/officeart/2005/8/layout/cycle2"/>
    <dgm:cxn modelId="{6AF0F304-2AB2-2D4E-82FB-39C7838CF578}" type="presParOf" srcId="{ACF5B89A-F90F-EC41-B39F-C9883843F715}" destId="{58B6D8D3-7855-AB48-BCDA-1BFFE7A3AAD7}" srcOrd="5" destOrd="0" presId="urn:microsoft.com/office/officeart/2005/8/layout/cycle2"/>
    <dgm:cxn modelId="{F0329D79-A50D-6942-AE98-2B47CD7914A4}" type="presParOf" srcId="{58B6D8D3-7855-AB48-BCDA-1BFFE7A3AAD7}" destId="{80574FFC-2976-664E-A73F-4C5A06B90D9B}" srcOrd="0" destOrd="0" presId="urn:microsoft.com/office/officeart/2005/8/layout/cycle2"/>
    <dgm:cxn modelId="{06D844D9-C9E0-3B42-A3B9-DF3096EED767}" type="presParOf" srcId="{ACF5B89A-F90F-EC41-B39F-C9883843F715}" destId="{087AA66F-5A82-3244-8D33-83E3324E9640}" srcOrd="6" destOrd="0" presId="urn:microsoft.com/office/officeart/2005/8/layout/cycle2"/>
    <dgm:cxn modelId="{89E16208-CFB7-0D49-B5B1-A62082F71B36}" type="presParOf" srcId="{ACF5B89A-F90F-EC41-B39F-C9883843F715}" destId="{59EFCF37-B008-7C4F-9003-C641A4F7CD4B}" srcOrd="7" destOrd="0" presId="urn:microsoft.com/office/officeart/2005/8/layout/cycle2"/>
    <dgm:cxn modelId="{0274B53F-8CDF-4E4E-9C9A-B128D2893E92}" type="presParOf" srcId="{59EFCF37-B008-7C4F-9003-C641A4F7CD4B}" destId="{F2EBE893-47BC-AD48-8DE9-E14DCF0FC531}" srcOrd="0" destOrd="0" presId="urn:microsoft.com/office/officeart/2005/8/layout/cycle2"/>
    <dgm:cxn modelId="{5A9EB8DA-EC09-E544-8CD5-EB27D561F3E9}" type="presParOf" srcId="{ACF5B89A-F90F-EC41-B39F-C9883843F715}" destId="{88BEEF49-568F-0F42-AEAE-85379B94C063}" srcOrd="8" destOrd="0" presId="urn:microsoft.com/office/officeart/2005/8/layout/cycle2"/>
    <dgm:cxn modelId="{188D0493-4A22-644A-AE2E-4CF8F5BB6DA2}" type="presParOf" srcId="{ACF5B89A-F90F-EC41-B39F-C9883843F715}" destId="{275CF959-4BF8-AF41-8A39-D7A1749BAFFC}" srcOrd="9" destOrd="0" presId="urn:microsoft.com/office/officeart/2005/8/layout/cycle2"/>
    <dgm:cxn modelId="{46E1644C-A009-4D4A-AE4C-9D4F39C8B354}" type="presParOf" srcId="{275CF959-4BF8-AF41-8A39-D7A1749BAFFC}" destId="{3894C55F-711D-F349-9E49-18C698D88226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2ACF0-73D2-284F-8347-782CAD069C2C}">
      <dsp:nvSpPr>
        <dsp:cNvPr id="0" name=""/>
        <dsp:cNvSpPr/>
      </dsp:nvSpPr>
      <dsp:spPr>
        <a:xfrm>
          <a:off x="2605646" y="64"/>
          <a:ext cx="1413616" cy="1413616"/>
        </a:xfrm>
        <a:prstGeom prst="ellipse">
          <a:avLst/>
        </a:prstGeom>
        <a:solidFill>
          <a:srgbClr val="E37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Inspire</a:t>
          </a:r>
        </a:p>
      </dsp:txBody>
      <dsp:txXfrm>
        <a:off x="2812665" y="207083"/>
        <a:ext cx="999578" cy="999578"/>
      </dsp:txXfrm>
    </dsp:sp>
    <dsp:sp modelId="{A552DB69-3997-E941-AE3D-880A01ADE51C}">
      <dsp:nvSpPr>
        <dsp:cNvPr id="0" name=""/>
        <dsp:cNvSpPr/>
      </dsp:nvSpPr>
      <dsp:spPr>
        <a:xfrm rot="2160000">
          <a:off x="3974615" y="1085969"/>
          <a:ext cx="375908" cy="477095"/>
        </a:xfrm>
        <a:prstGeom prst="rightArrow">
          <a:avLst>
            <a:gd name="adj1" fmla="val 60000"/>
            <a:gd name="adj2" fmla="val 50000"/>
          </a:avLst>
        </a:prstGeom>
        <a:solidFill>
          <a:srgbClr val="0084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985384" y="1148245"/>
        <a:ext cx="263136" cy="286257"/>
      </dsp:txXfrm>
    </dsp:sp>
    <dsp:sp modelId="{7D62E070-E60F-FB40-A473-CE02033C33AB}">
      <dsp:nvSpPr>
        <dsp:cNvPr id="0" name=""/>
        <dsp:cNvSpPr/>
      </dsp:nvSpPr>
      <dsp:spPr>
        <a:xfrm>
          <a:off x="4323091" y="1247861"/>
          <a:ext cx="1413616" cy="1413616"/>
        </a:xfrm>
        <a:prstGeom prst="ellipse">
          <a:avLst/>
        </a:prstGeom>
        <a:solidFill>
          <a:srgbClr val="E37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Sustain</a:t>
          </a:r>
        </a:p>
      </dsp:txBody>
      <dsp:txXfrm>
        <a:off x="4530110" y="1454880"/>
        <a:ext cx="999578" cy="999578"/>
      </dsp:txXfrm>
    </dsp:sp>
    <dsp:sp modelId="{F5C2E6E2-ABDB-6D44-9656-9D2FD31D18FA}">
      <dsp:nvSpPr>
        <dsp:cNvPr id="0" name=""/>
        <dsp:cNvSpPr/>
      </dsp:nvSpPr>
      <dsp:spPr>
        <a:xfrm rot="6480000">
          <a:off x="4517229" y="2715491"/>
          <a:ext cx="375908" cy="477095"/>
        </a:xfrm>
        <a:prstGeom prst="rightArrow">
          <a:avLst>
            <a:gd name="adj1" fmla="val 60000"/>
            <a:gd name="adj2" fmla="val 50000"/>
          </a:avLst>
        </a:prstGeom>
        <a:solidFill>
          <a:srgbClr val="0084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4591039" y="2757284"/>
        <a:ext cx="263136" cy="286257"/>
      </dsp:txXfrm>
    </dsp:sp>
    <dsp:sp modelId="{2B528DF0-FF3B-2D43-9865-0B32E2AA0229}">
      <dsp:nvSpPr>
        <dsp:cNvPr id="0" name=""/>
        <dsp:cNvSpPr/>
      </dsp:nvSpPr>
      <dsp:spPr>
        <a:xfrm>
          <a:off x="3667086" y="3266838"/>
          <a:ext cx="1413616" cy="1413616"/>
        </a:xfrm>
        <a:prstGeom prst="ellipse">
          <a:avLst/>
        </a:prstGeom>
        <a:solidFill>
          <a:srgbClr val="E37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Learn</a:t>
          </a:r>
        </a:p>
      </dsp:txBody>
      <dsp:txXfrm>
        <a:off x="3874105" y="3473857"/>
        <a:ext cx="999578" cy="999578"/>
      </dsp:txXfrm>
    </dsp:sp>
    <dsp:sp modelId="{58B6D8D3-7855-AB48-BCDA-1BFFE7A3AAD7}">
      <dsp:nvSpPr>
        <dsp:cNvPr id="0" name=""/>
        <dsp:cNvSpPr/>
      </dsp:nvSpPr>
      <dsp:spPr>
        <a:xfrm rot="10800000">
          <a:off x="3135139" y="3735098"/>
          <a:ext cx="375908" cy="477095"/>
        </a:xfrm>
        <a:prstGeom prst="rightArrow">
          <a:avLst>
            <a:gd name="adj1" fmla="val 60000"/>
            <a:gd name="adj2" fmla="val 50000"/>
          </a:avLst>
        </a:prstGeom>
        <a:solidFill>
          <a:srgbClr val="0084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3247911" y="3830517"/>
        <a:ext cx="263136" cy="286257"/>
      </dsp:txXfrm>
    </dsp:sp>
    <dsp:sp modelId="{087AA66F-5A82-3244-8D33-83E3324E9640}">
      <dsp:nvSpPr>
        <dsp:cNvPr id="0" name=""/>
        <dsp:cNvSpPr/>
      </dsp:nvSpPr>
      <dsp:spPr>
        <a:xfrm>
          <a:off x="1544207" y="3266838"/>
          <a:ext cx="1413616" cy="1413616"/>
        </a:xfrm>
        <a:prstGeom prst="ellipse">
          <a:avLst/>
        </a:prstGeom>
        <a:solidFill>
          <a:srgbClr val="E37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activate</a:t>
          </a:r>
        </a:p>
      </dsp:txBody>
      <dsp:txXfrm>
        <a:off x="1751226" y="3473857"/>
        <a:ext cx="999578" cy="999578"/>
      </dsp:txXfrm>
    </dsp:sp>
    <dsp:sp modelId="{59EFCF37-B008-7C4F-9003-C641A4F7CD4B}">
      <dsp:nvSpPr>
        <dsp:cNvPr id="0" name=""/>
        <dsp:cNvSpPr/>
      </dsp:nvSpPr>
      <dsp:spPr>
        <a:xfrm rot="15120000">
          <a:off x="1738346" y="2735728"/>
          <a:ext cx="375908" cy="477095"/>
        </a:xfrm>
        <a:prstGeom prst="rightArrow">
          <a:avLst>
            <a:gd name="adj1" fmla="val 60000"/>
            <a:gd name="adj2" fmla="val 50000"/>
          </a:avLst>
        </a:prstGeom>
        <a:solidFill>
          <a:srgbClr val="0084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1812156" y="2884773"/>
        <a:ext cx="263136" cy="286257"/>
      </dsp:txXfrm>
    </dsp:sp>
    <dsp:sp modelId="{88BEEF49-568F-0F42-AEAE-85379B94C063}">
      <dsp:nvSpPr>
        <dsp:cNvPr id="0" name=""/>
        <dsp:cNvSpPr/>
      </dsp:nvSpPr>
      <dsp:spPr>
        <a:xfrm>
          <a:off x="888202" y="1247861"/>
          <a:ext cx="1413616" cy="1413616"/>
        </a:xfrm>
        <a:prstGeom prst="ellipse">
          <a:avLst/>
        </a:prstGeom>
        <a:solidFill>
          <a:srgbClr val="E37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evaluate</a:t>
          </a:r>
        </a:p>
      </dsp:txBody>
      <dsp:txXfrm>
        <a:off x="1095221" y="1454880"/>
        <a:ext cx="999578" cy="999578"/>
      </dsp:txXfrm>
    </dsp:sp>
    <dsp:sp modelId="{275CF959-4BF8-AF41-8A39-D7A1749BAFFC}">
      <dsp:nvSpPr>
        <dsp:cNvPr id="0" name=""/>
        <dsp:cNvSpPr/>
      </dsp:nvSpPr>
      <dsp:spPr>
        <a:xfrm rot="19440000">
          <a:off x="2257171" y="1098476"/>
          <a:ext cx="375908" cy="477095"/>
        </a:xfrm>
        <a:prstGeom prst="rightArrow">
          <a:avLst>
            <a:gd name="adj1" fmla="val 60000"/>
            <a:gd name="adj2" fmla="val 50000"/>
          </a:avLst>
        </a:prstGeom>
        <a:solidFill>
          <a:srgbClr val="0084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267940" y="1227038"/>
        <a:ext cx="263136" cy="286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6" y="9986651"/>
            <a:ext cx="6153806" cy="215458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380499" y="10082224"/>
            <a:ext cx="457200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nl-BE" sz="80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91972" y="10082224"/>
            <a:ext cx="86400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l"/>
            <a:fld id="{B709A81D-1E7A-488D-9167-F7FF60494685}" type="datetime4">
              <a:rPr lang="nl-BE" sz="800" smtClean="0"/>
              <a:t>10 februari 2020</a:t>
            </a:fld>
            <a:endParaRPr lang="nl-BE" sz="8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6258228" y="10082224"/>
            <a:ext cx="345073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ctr"/>
            <a:fld id="{348D9AF8-2C9C-4335-AE47-A4DB39694F83}" type="slidenum">
              <a:rPr lang="nl-BE" sz="800"/>
              <a:pPr algn="ctr"/>
              <a:t>‹#›</a:t>
            </a:fld>
            <a:endParaRPr lang="nl-BE" sz="800" dirty="0"/>
          </a:p>
        </p:txBody>
      </p:sp>
    </p:spTree>
    <p:extLst>
      <p:ext uri="{BB962C8B-B14F-4D97-AF65-F5344CB8AC3E}">
        <p14:creationId xmlns:p14="http://schemas.microsoft.com/office/powerpoint/2010/main" val="113315610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6" y="9987986"/>
            <a:ext cx="6153806" cy="215458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92755" y="10083356"/>
            <a:ext cx="86400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/>
            </a:lvl1pPr>
          </a:lstStyle>
          <a:p>
            <a:fld id="{2EB3BF43-1DDF-4733-9BCC-6C447F5A527B}" type="datetime4">
              <a:rPr lang="nl-BE" smtClean="0"/>
              <a:t>10 februari 2020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2802" tIns="51401" rIns="102802" bIns="5140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102802" tIns="51401" rIns="102802" bIns="51401" rtlCol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378730" y="10083356"/>
            <a:ext cx="457200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259128" y="10083356"/>
            <a:ext cx="346058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/>
            </a:lvl1pPr>
          </a:lstStyle>
          <a:p>
            <a:fld id="{24401317-CE84-480F-99E9-54BF3FD44E2B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052355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Hoofdslide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10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583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Tussentitel versie 1</a:t>
            </a:r>
            <a:r>
              <a:rPr lang="nl-BE" baseline="0" dirty="0"/>
              <a:t> / niveau 1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10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118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2EA4906-B53D-460F-9277-E11E7646FB3C}" type="datetime4">
              <a:rPr lang="nl-BE" smtClean="0"/>
              <a:t>10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340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2EA4906-B53D-460F-9277-E11E7646FB3C}" type="datetime4">
              <a:rPr lang="nl-BE" smtClean="0"/>
              <a:t>10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936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8217D65A-58B9-41D7-9197-22407B0E65BC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45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2 kolommen</a:t>
            </a:r>
            <a:endParaRPr lang="nl-BE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4959401" y="2757601"/>
            <a:ext cx="3697200" cy="29592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0DC96DE0-6A28-4FE3-A3D6-9BD4B3CD60D1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847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079600" y="2476800"/>
            <a:ext cx="35568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B6087A7-EEEC-4013-92E6-4F4C7277CA96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712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48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9144000" cy="836712"/>
          </a:xfrm>
        </p:spPr>
        <p:txBody>
          <a:bodyPr lIns="2124000" tIns="90000" rIns="252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</a:t>
            </a:r>
            <a:br>
              <a:rPr lang="nl-NL" dirty="0"/>
            </a:br>
            <a:r>
              <a:rPr lang="nl-NL" dirty="0"/>
              <a:t>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05791" y="6120000"/>
            <a:ext cx="3230387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0">
                <a:solidFill>
                  <a:schemeClr val="accent6"/>
                </a:solidFill>
              </a:defRPr>
            </a:lvl1pPr>
          </a:lstStyle>
          <a:p>
            <a:fld id="{8E09D8AA-0C18-480A-A2EA-EFB1A30488AC}" type="datetime4">
              <a:rPr lang="nl-BE" smtClean="0"/>
              <a:t>10 februari 2020</a:t>
            </a:fld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5200" b="1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3376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9144000" cy="548680"/>
          </a:xfrm>
        </p:spPr>
        <p:txBody>
          <a:bodyPr lIns="504000" tIns="90000">
            <a:normAutofit/>
          </a:bodyPr>
          <a:lstStyle>
            <a:lvl1pPr marL="0" indent="0">
              <a:buNone/>
              <a:tabLst>
                <a:tab pos="1436688" algn="l"/>
              </a:tabLst>
              <a:defRPr sz="115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 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04800" y="6120000"/>
            <a:ext cx="3230387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1">
                <a:solidFill>
                  <a:schemeClr val="accent6"/>
                </a:solidFill>
              </a:defRPr>
            </a:lvl1pPr>
          </a:lstStyle>
          <a:p>
            <a:fld id="{78990F00-C9A6-4D31-ADE1-0C93624DFE92}" type="datetime4">
              <a:rPr lang="nl-BE" smtClean="0"/>
              <a:t>10 februari 2020</a:t>
            </a:fld>
            <a:endParaRPr lang="nl-BE" dirty="0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defRPr sz="5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0122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defRPr sz="4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het hoofdstuk in te geven.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0967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90128" y="5974468"/>
            <a:ext cx="7538255" cy="576000"/>
          </a:xfrm>
        </p:spPr>
        <p:txBody>
          <a:bodyPr anchor="ctr" anchorCtr="0"/>
          <a:lstStyle>
            <a:lvl1pPr algn="l">
              <a:defRPr sz="1700" b="1" baseline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het hoofdstuk in te geven.</a:t>
            </a:r>
          </a:p>
        </p:txBody>
      </p:sp>
      <p:sp>
        <p:nvSpPr>
          <p:cNvPr id="10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143"/>
            <a:ext cx="9144000" cy="799971"/>
          </a:xfrm>
        </p:spPr>
        <p:txBody>
          <a:bodyPr lIns="1836000" tIns="90000" rIns="126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Gebruik bij voorkeur de foto’s die in dit sjabloon aangeboden worden !! </a:t>
            </a:r>
            <a:br>
              <a:rPr lang="nl-NL" dirty="0"/>
            </a:br>
            <a:r>
              <a:rPr lang="nl-NL" dirty="0"/>
              <a:t>Verwijder de foto-dia’s die je niet nodig hebt. Anders wordt je bestand te groot om te e-mailen. ( verwijder dit vak als je het niet meer nodig hebt. )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880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scher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916832"/>
            <a:ext cx="6505200" cy="1445568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4800" b="1" baseline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hier om je slotgroet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98647" y="3945600"/>
            <a:ext cx="6504701" cy="1306800"/>
          </a:xfrm>
        </p:spPr>
        <p:txBody>
          <a:bodyPr>
            <a:normAutofit/>
          </a:bodyPr>
          <a:lstStyle>
            <a:lvl1pPr marL="0" indent="0" algn="l">
              <a:lnSpc>
                <a:spcPct val="98000"/>
              </a:lnSpc>
              <a:spcBef>
                <a:spcPts val="0"/>
              </a:spcBef>
              <a:buNone/>
              <a:defRPr sz="2000" b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Voornaam en familienaam</a:t>
            </a:r>
            <a:br>
              <a:rPr lang="nl-BE" dirty="0"/>
            </a:br>
            <a:r>
              <a:rPr lang="nl-BE" dirty="0"/>
              <a:t>Functie</a:t>
            </a:r>
            <a:br>
              <a:rPr lang="nl-BE" dirty="0"/>
            </a:br>
            <a:r>
              <a:rPr lang="nl-BE" dirty="0"/>
              <a:t>E-mailadres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498646" y="6139048"/>
            <a:ext cx="6505200" cy="300831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l-NL" sz="1700" b="0" smtClean="0">
                <a:solidFill>
                  <a:schemeClr val="accent6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BE"/>
            </a:lvl5pPr>
          </a:lstStyle>
          <a:p>
            <a:pPr marL="0" lvl="0" indent="0">
              <a:lnSpc>
                <a:spcPct val="98000"/>
              </a:lnSpc>
              <a:spcBef>
                <a:spcPts val="0"/>
              </a:spcBef>
              <a:buNone/>
            </a:pPr>
            <a:r>
              <a:rPr lang="nl-NL" dirty="0"/>
              <a:t>Herhaal hier de titel van je schermpresentatie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5249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8217D65A-58B9-41D7-9197-22407B0E65BC}" type="datetime4">
              <a:rPr lang="it-IT"/>
              <a:pPr/>
              <a:t>10 febbraio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865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7610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de titel van de </a:t>
            </a:r>
            <a:r>
              <a:rPr lang="nl-NL" dirty="0" err="1"/>
              <a:t>basisdia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met 2 kolommen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33372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5035919" y="1789201"/>
            <a:ext cx="33372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25C2524-4740-4157-8167-35B87ED801F3}" type="datetime4">
              <a:rPr lang="it-IT"/>
              <a:pPr/>
              <a:t>10 febbraio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47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7610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de titel van de </a:t>
            </a:r>
            <a:r>
              <a:rPr lang="nl-NL" dirty="0" err="1"/>
              <a:t>basisdia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met 2 kolommen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3337200" cy="4232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‹#›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5035919" y="1789201"/>
            <a:ext cx="3337200" cy="4232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25C2524-4740-4157-8167-35B87ED801F3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9141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BE"/>
              <a:t>Kies 'Invoegen › Koptekst en voettekst' deze voettekst aan te passen.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 hasCustomPrompt="1"/>
          </p:nvPr>
        </p:nvSpPr>
        <p:spPr>
          <a:xfrm>
            <a:off x="507600" y="759600"/>
            <a:ext cx="8128800" cy="53208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l-NL" dirty="0"/>
              <a:t>Klik hier om een </a:t>
            </a:r>
            <a:br>
              <a:rPr lang="nl-NL" dirty="0"/>
            </a:br>
            <a:r>
              <a:rPr lang="nl-NL" dirty="0"/>
              <a:t>tabel - grafiek - foto - video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in te voegen</a:t>
            </a:r>
            <a:br>
              <a:rPr lang="nl-NL" dirty="0"/>
            </a:b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A69F03D-75F1-49C2-A7A5-895484E0DCED}" type="datetime4">
              <a:rPr lang="it-IT"/>
              <a:pPr/>
              <a:t>10 febbraio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89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842800" y="0"/>
            <a:ext cx="2793600" cy="4179600"/>
          </a:xfrm>
          <a:solidFill>
            <a:schemeClr val="accent1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56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41400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F3BE76C-2819-4B13-BDA4-DC85A1E67A68}" type="datetime4">
              <a:rPr lang="it-IT"/>
              <a:pPr/>
              <a:t>10 febbraio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840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155200" y="0"/>
            <a:ext cx="3988800" cy="6858000"/>
          </a:xfrm>
          <a:solidFill>
            <a:schemeClr val="accent1"/>
          </a:solidFill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83763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155200" y="0"/>
            <a:ext cx="3988800" cy="6858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4423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" y="1900800"/>
            <a:ext cx="8129033" cy="41910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3225717" y="1900800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918633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4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507600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225717" y="3996609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DEDCD25-FC3A-4443-AE97-0FA21963CF0B}" type="datetime4">
              <a:rPr lang="it-IT"/>
              <a:pPr/>
              <a:t>10 febbraio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328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BE">
                <a:solidFill>
                  <a:prstClr val="white"/>
                </a:solidFill>
              </a:rPr>
              <a:t>Kies 'Invoegen › Koptekst en voettekst' deze voettekst aan te passen.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934000" cy="2098800"/>
          </a:xfrm>
          <a:blipFill>
            <a:blip r:embed="rId4"/>
            <a:stretch>
              <a:fillRect/>
            </a:stretch>
          </a:blipFill>
        </p:spPr>
        <p:txBody>
          <a:bodyPr lIns="381600" tIns="349200" rIns="597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009600" y="3996609"/>
            <a:ext cx="2908800" cy="2098800"/>
          </a:xfrm>
          <a:blipFill>
            <a:blip r:embed="rId5"/>
            <a:stretch>
              <a:fillRect/>
            </a:stretch>
          </a:blipFill>
        </p:spPr>
        <p:txBody>
          <a:bodyPr lIns="597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2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1900800"/>
            <a:ext cx="2718000" cy="2311200"/>
          </a:xfrm>
          <a:blipFill>
            <a:blip r:embed="rId6"/>
            <a:stretch>
              <a:fillRect/>
            </a:stretch>
          </a:blipFill>
        </p:spPr>
        <p:txBody>
          <a:bodyPr lIns="381600" tIns="349200" rIns="381600" bIns="565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E8F54BD9-D9A6-4C1D-BF05-19FF8826E3FA}" type="datetime4">
              <a:rPr lang="it-IT">
                <a:solidFill>
                  <a:prstClr val="white"/>
                </a:solidFill>
              </a:rPr>
              <a:pPr/>
              <a:t>10 febbraio 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r>
              <a:rPr lang="nl-NL" dirty="0"/>
              <a:t> met foto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6801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1 kol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>
                <a:solidFill>
                  <a:prstClr val="white"/>
                </a:solidFill>
              </a:rPr>
              <a:t>Kies 'Invoegen › Koptekst en voettekst' deze voettekst aan te passen.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5" y="2756387"/>
            <a:ext cx="7924835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F6989B40-2FF8-448C-B902-C85C4D815457}" type="datetime4">
              <a:rPr lang="it-IT">
                <a:solidFill>
                  <a:prstClr val="white"/>
                </a:solidFill>
              </a:rPr>
              <a:pPr/>
              <a:t>10 febbraio 2020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66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>
                <a:solidFill>
                  <a:prstClr val="white"/>
                </a:solidFill>
              </a:rPr>
              <a:t>Kies 'Invoegen › Koptekst en voettekst' deze voettekst aan te passen.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2 kolommen</a:t>
            </a:r>
            <a:endParaRPr lang="nl-BE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4959401" y="2757601"/>
            <a:ext cx="3697200" cy="29592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0DC96DE0-6A28-4FE3-A3D6-9BD4B3CD60D1}" type="datetime4">
              <a:rPr lang="it-IT">
                <a:solidFill>
                  <a:prstClr val="white"/>
                </a:solidFill>
              </a:rPr>
              <a:pPr/>
              <a:t>10 febbraio 2020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56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>
                <a:solidFill>
                  <a:prstClr val="black"/>
                </a:solidFill>
              </a:rPr>
              <a:t>Kies 'Invoegen › Koptekst en voettekst' deze voettekst aan te passen.</a:t>
            </a:r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>
                <a:solidFill>
                  <a:prstClr val="black"/>
                </a:solidFill>
              </a:rPr>
              <a:pPr/>
              <a:t>‹#›</a:t>
            </a:fld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079600" y="2476800"/>
            <a:ext cx="35568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B6087A7-EEEC-4013-92E6-4F4C7277CA96}" type="datetime4">
              <a:rPr lang="it-IT"/>
              <a:pPr/>
              <a:t>10 febbraio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957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16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BE"/>
              <a:t>Kies 'Invoegen › Koptekst en voettekst' deze voettekst aan te passen.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 hasCustomPrompt="1"/>
          </p:nvPr>
        </p:nvSpPr>
        <p:spPr>
          <a:xfrm>
            <a:off x="507600" y="759600"/>
            <a:ext cx="8128800" cy="53208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l-NL" dirty="0"/>
              <a:t>Klik hier om een </a:t>
            </a:r>
            <a:br>
              <a:rPr lang="nl-NL" dirty="0"/>
            </a:br>
            <a:r>
              <a:rPr lang="nl-NL" dirty="0"/>
              <a:t>tabel - grafiek - foto - video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in te voegen</a:t>
            </a:r>
            <a:br>
              <a:rPr lang="nl-NL" dirty="0"/>
            </a:b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A69F03D-75F1-49C2-A7A5-895484E0DCED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12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842800" y="0"/>
            <a:ext cx="2793600" cy="4179600"/>
          </a:xfrm>
          <a:solidFill>
            <a:schemeClr val="accent1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56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4140000" cy="4232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F3BE76C-2819-4B13-BDA4-DC85A1E67A68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720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155200" y="0"/>
            <a:ext cx="3988800" cy="6858000"/>
          </a:xfrm>
          <a:solidFill>
            <a:schemeClr val="accent1"/>
          </a:solidFill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3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155200" y="0"/>
            <a:ext cx="3988800" cy="6858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8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" y="1900800"/>
            <a:ext cx="8129033" cy="41910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3225717" y="1900800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918633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4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507600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225717" y="3996609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DEDCD25-FC3A-4443-AE97-0FA21963CF0B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603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17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934000" cy="2098800"/>
          </a:xfrm>
          <a:blipFill>
            <a:blip r:embed="rId4"/>
            <a:stretch>
              <a:fillRect/>
            </a:stretch>
          </a:blipFill>
        </p:spPr>
        <p:txBody>
          <a:bodyPr lIns="381600" tIns="349200" rIns="597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009600" y="3996609"/>
            <a:ext cx="2908800" cy="2098800"/>
          </a:xfrm>
          <a:blipFill>
            <a:blip r:embed="rId5"/>
            <a:stretch>
              <a:fillRect/>
            </a:stretch>
          </a:blipFill>
        </p:spPr>
        <p:txBody>
          <a:bodyPr lIns="597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2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1900800"/>
            <a:ext cx="2718000" cy="2311200"/>
          </a:xfrm>
          <a:blipFill>
            <a:blip r:embed="rId6"/>
            <a:stretch>
              <a:fillRect/>
            </a:stretch>
          </a:blipFill>
        </p:spPr>
        <p:txBody>
          <a:bodyPr lIns="381600" tIns="349200" rIns="381600" bIns="565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E8F54BD9-D9A6-4C1D-BF05-19FF8826E3FA}" type="datetime4">
              <a:rPr lang="nl-BE" smtClean="0"/>
              <a:t>10 februari 2020</a:t>
            </a:fld>
            <a:endParaRPr lang="nl-B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r>
              <a:rPr lang="nl-NL" dirty="0"/>
              <a:t> met foto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159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1 kol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5" y="2756387"/>
            <a:ext cx="7924835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F6989B40-2FF8-448C-B902-C85C4D815457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863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5" y="6418834"/>
            <a:ext cx="580645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65707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0F1C857-29FB-4F2B-B5E5-5720E6D08E80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246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63" r:id="rId2"/>
    <p:sldLayoutId id="2147483664" r:id="rId3"/>
    <p:sldLayoutId id="2147483661" r:id="rId4"/>
    <p:sldLayoutId id="2147483660" r:id="rId5"/>
    <p:sldLayoutId id="2147483662" r:id="rId6"/>
    <p:sldLayoutId id="2147483665" r:id="rId7"/>
    <p:sldLayoutId id="2147483666" r:id="rId8"/>
    <p:sldLayoutId id="2147483717" r:id="rId9"/>
    <p:sldLayoutId id="2147483718" r:id="rId10"/>
    <p:sldLayoutId id="2147483719" r:id="rId11"/>
    <p:sldLayoutId id="2147483655" r:id="rId1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A50A7-3601-4A47-9800-6E5609304826}" type="datetime4">
              <a:rPr lang="nl-BE" smtClean="0"/>
              <a:t>10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939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343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335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5" y="6418834"/>
            <a:ext cx="580645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65707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0F1C857-29FB-4F2B-B5E5-5720E6D08E80}" type="datetime4">
              <a:rPr lang="it-IT"/>
              <a:pPr/>
              <a:t>10 febbraio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20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blochoestergaard.com/learning-moments/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23EBBF6-0459-804E-B82A-818144E54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" y="0"/>
            <a:ext cx="9142400" cy="6858000"/>
          </a:xfrm>
          <a:prstGeom prst="rect">
            <a:avLst/>
          </a:prstGeom>
        </p:spPr>
      </p:pic>
      <p:sp>
        <p:nvSpPr>
          <p:cNvPr id="3" name="Tekstvak 4">
            <a:extLst>
              <a:ext uri="{FF2B5EF4-FFF2-40B4-BE49-F238E27FC236}">
                <a16:creationId xmlns:a16="http://schemas.microsoft.com/office/drawing/2014/main" id="{473DC675-1703-8143-B207-41FC1B872A29}"/>
              </a:ext>
            </a:extLst>
          </p:cNvPr>
          <p:cNvSpPr txBox="1"/>
          <p:nvPr/>
        </p:nvSpPr>
        <p:spPr>
          <a:xfrm>
            <a:off x="611560" y="764704"/>
            <a:ext cx="8123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rgbClr val="EA6546"/>
                </a:solidFill>
                <a:latin typeface="Fira Sans" panose="020B0503050000020004" pitchFamily="34" charset="0"/>
              </a:rPr>
              <a:t>Methodology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7EFD91-956A-4348-B4B1-5525FB2ADD63}"/>
              </a:ext>
            </a:extLst>
          </p:cNvPr>
          <p:cNvSpPr/>
          <p:nvPr/>
        </p:nvSpPr>
        <p:spPr>
          <a:xfrm>
            <a:off x="146720" y="5734997"/>
            <a:ext cx="5254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3600" b="1" dirty="0">
                <a:solidFill>
                  <a:srgbClr val="EA6546"/>
                </a:solidFill>
                <a:latin typeface="Fira Sans" panose="020B0503050000020004" pitchFamily="34" charset="0"/>
              </a:rPr>
              <a:t>Liat Rogel – Lead Expert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A1512-9EB4-554F-9F87-47509A87D39D}"/>
              </a:ext>
            </a:extLst>
          </p:cNvPr>
          <p:cNvSpPr/>
          <p:nvPr/>
        </p:nvSpPr>
        <p:spPr>
          <a:xfrm>
            <a:off x="146720" y="6381328"/>
            <a:ext cx="5181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b="1" dirty="0">
                <a:solidFill>
                  <a:srgbClr val="0084BA"/>
                </a:solidFill>
                <a:latin typeface="Fira Sans" panose="020B0503050000020004" pitchFamily="34" charset="0"/>
              </a:rPr>
              <a:t>Final meeting phase 1        12/02/2020        Ghent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3A0B5-1757-514D-BDF4-6F8C6C7B780E}"/>
              </a:ext>
            </a:extLst>
          </p:cNvPr>
          <p:cNvCxnSpPr>
            <a:cxnSpLocks/>
          </p:cNvCxnSpPr>
          <p:nvPr/>
        </p:nvCxnSpPr>
        <p:spPr>
          <a:xfrm>
            <a:off x="251520" y="6381328"/>
            <a:ext cx="507642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39681B7-8D93-BA4A-B289-950388A4C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88" y="5450545"/>
            <a:ext cx="3132708" cy="132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9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696" y="871909"/>
            <a:ext cx="7610400" cy="480855"/>
          </a:xfrm>
        </p:spPr>
        <p:txBody>
          <a:bodyPr>
            <a:noAutofit/>
          </a:bodyPr>
          <a:lstStyle/>
          <a:p>
            <a:r>
              <a:rPr lang="nl-BE" sz="3200" b="0" dirty="0">
                <a:solidFill>
                  <a:srgbClr val="EA6546"/>
                </a:solidFill>
                <a:latin typeface="Fira Sans Medium" panose="020B0503050000020004" pitchFamily="34" charset="0"/>
              </a:rPr>
              <a:t>2 years plan, option 1</a:t>
            </a:r>
            <a:endParaRPr lang="nl-BE" sz="3200" b="0" dirty="0">
              <a:solidFill>
                <a:schemeClr val="bg1">
                  <a:lumMod val="65000"/>
                </a:schemeClr>
              </a:solidFill>
              <a:latin typeface="Fira Sans Medium" panose="020B0503050000020004" pitchFamily="34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523365" y="6418800"/>
            <a:ext cx="5806458" cy="216000"/>
          </a:xfrm>
        </p:spPr>
        <p:txBody>
          <a:bodyPr/>
          <a:lstStyle/>
          <a:p>
            <a:pPr algn="l"/>
            <a:r>
              <a:rPr lang="nl-BE" dirty="0"/>
              <a:t>Roof netwrok Meeting. Baseline study presentation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10</a:t>
            </a:fld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94C7916-3769-4F65-801D-9A4A4CA5CAA7}" type="datetime4">
              <a:rPr lang="nl-BE" smtClean="0"/>
              <a:t>10 februari 2020</a:t>
            </a:fld>
            <a:endParaRPr lang="nl-B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7CB858-6DCD-894B-BEF9-FCE8529A67D4}"/>
              </a:ext>
            </a:extLst>
          </p:cNvPr>
          <p:cNvGrpSpPr/>
          <p:nvPr/>
        </p:nvGrpSpPr>
        <p:grpSpPr>
          <a:xfrm>
            <a:off x="523365" y="271240"/>
            <a:ext cx="8115712" cy="5922788"/>
            <a:chOff x="1" y="-2387833"/>
            <a:chExt cx="10812298" cy="89875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F9C09F-5563-6D4E-B585-8F4A99257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311222"/>
              <a:ext cx="10812298" cy="5288474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14BC75-62CE-BE47-8B1A-44751233F372}"/>
                </a:ext>
              </a:extLst>
            </p:cNvPr>
            <p:cNvGrpSpPr/>
            <p:nvPr/>
          </p:nvGrpSpPr>
          <p:grpSpPr>
            <a:xfrm>
              <a:off x="443215" y="2156131"/>
              <a:ext cx="8944682" cy="167424"/>
              <a:chOff x="443215" y="2156129"/>
              <a:chExt cx="9357177" cy="17417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836215F-50C9-0148-A772-9EDF526A18BC}"/>
                  </a:ext>
                </a:extLst>
              </p:cNvPr>
              <p:cNvSpPr/>
              <p:nvPr/>
            </p:nvSpPr>
            <p:spPr>
              <a:xfrm>
                <a:off x="443215" y="2156131"/>
                <a:ext cx="174171" cy="17417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EB6035E-E965-924A-8B4C-CF751F2735E9}"/>
                  </a:ext>
                </a:extLst>
              </p:cNvPr>
              <p:cNvSpPr/>
              <p:nvPr/>
            </p:nvSpPr>
            <p:spPr>
              <a:xfrm>
                <a:off x="2228472" y="2156131"/>
                <a:ext cx="174171" cy="17417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43F33E1-0AB9-EC46-B49E-17AB30842AFF}"/>
                  </a:ext>
                </a:extLst>
              </p:cNvPr>
              <p:cNvSpPr/>
              <p:nvPr/>
            </p:nvSpPr>
            <p:spPr>
              <a:xfrm>
                <a:off x="3469443" y="2156130"/>
                <a:ext cx="174171" cy="17417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876718D-4C89-9D49-B2AA-FCAF2C8122C1}"/>
                  </a:ext>
                </a:extLst>
              </p:cNvPr>
              <p:cNvSpPr/>
              <p:nvPr/>
            </p:nvSpPr>
            <p:spPr>
              <a:xfrm>
                <a:off x="5167614" y="2156130"/>
                <a:ext cx="174171" cy="17417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1155578-2A65-BE40-BC97-B8B7717FA311}"/>
                  </a:ext>
                </a:extLst>
              </p:cNvPr>
              <p:cNvSpPr/>
              <p:nvPr/>
            </p:nvSpPr>
            <p:spPr>
              <a:xfrm>
                <a:off x="6861250" y="2156129"/>
                <a:ext cx="174171" cy="17417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1439CDA-266E-1149-8DDE-24F2DE7E05FD}"/>
                  </a:ext>
                </a:extLst>
              </p:cNvPr>
              <p:cNvSpPr/>
              <p:nvPr/>
            </p:nvSpPr>
            <p:spPr>
              <a:xfrm>
                <a:off x="8751159" y="2156131"/>
                <a:ext cx="191588" cy="17417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819A821-253D-F64D-B3D8-EA9FB3C035C2}"/>
                  </a:ext>
                </a:extLst>
              </p:cNvPr>
              <p:cNvSpPr/>
              <p:nvPr/>
            </p:nvSpPr>
            <p:spPr>
              <a:xfrm>
                <a:off x="9626221" y="2156129"/>
                <a:ext cx="174171" cy="17417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C1FC8C-0BC5-FE41-9733-5489A2E6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8600" y="-2387833"/>
              <a:ext cx="1663699" cy="3276600"/>
            </a:xfrm>
            <a:prstGeom prst="rect">
              <a:avLst/>
            </a:prstGeom>
          </p:spPr>
        </p:pic>
      </p:grpSp>
      <p:pic>
        <p:nvPicPr>
          <p:cNvPr id="17" name="Afbeelding 9">
            <a:extLst>
              <a:ext uri="{FF2B5EF4-FFF2-40B4-BE49-F238E27FC236}">
                <a16:creationId xmlns:a16="http://schemas.microsoft.com/office/drawing/2014/main" id="{5C99391E-9FDD-6545-A8C8-CEF547AF6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13" y="1573090"/>
            <a:ext cx="1088523" cy="10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9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234" y="928196"/>
            <a:ext cx="7610400" cy="480855"/>
          </a:xfrm>
        </p:spPr>
        <p:txBody>
          <a:bodyPr>
            <a:noAutofit/>
          </a:bodyPr>
          <a:lstStyle/>
          <a:p>
            <a:r>
              <a:rPr lang="nl-BE" sz="3200" b="0" dirty="0">
                <a:solidFill>
                  <a:srgbClr val="EA6546"/>
                </a:solidFill>
                <a:latin typeface="Fira Sans Medium" panose="020B0503050000020004" pitchFamily="34" charset="0"/>
              </a:rPr>
              <a:t>2 years plan, option 2</a:t>
            </a:r>
            <a:endParaRPr lang="nl-BE" sz="3200" b="0" dirty="0">
              <a:solidFill>
                <a:schemeClr val="bg1">
                  <a:lumMod val="65000"/>
                </a:schemeClr>
              </a:solidFill>
              <a:latin typeface="Fira Sans Medium" panose="020B0503050000020004" pitchFamily="34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523365" y="6418800"/>
            <a:ext cx="5806458" cy="216000"/>
          </a:xfrm>
        </p:spPr>
        <p:txBody>
          <a:bodyPr/>
          <a:lstStyle/>
          <a:p>
            <a:pPr algn="l"/>
            <a:r>
              <a:rPr lang="nl-BE" dirty="0"/>
              <a:t>Roof netwrok Meeting. Baseline study presentation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11</a:t>
            </a:fld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94C7916-3769-4F65-801D-9A4A4CA5CAA7}" type="datetime4">
              <a:rPr lang="nl-BE" smtClean="0"/>
              <a:t>10 februari 2020</a:t>
            </a:fld>
            <a:endParaRPr lang="nl-B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D88D55-5B5F-C442-824F-3D1DD5D36300}"/>
              </a:ext>
            </a:extLst>
          </p:cNvPr>
          <p:cNvGrpSpPr/>
          <p:nvPr/>
        </p:nvGrpSpPr>
        <p:grpSpPr>
          <a:xfrm>
            <a:off x="523365" y="2636912"/>
            <a:ext cx="8153091" cy="3623563"/>
            <a:chOff x="0" y="0"/>
            <a:chExt cx="9918700" cy="46355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988912A-F6B3-7B45-84B2-2E4CE555A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918700" cy="463550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96E406-4EDA-5A44-8DE2-F695B18002E6}"/>
                </a:ext>
              </a:extLst>
            </p:cNvPr>
            <p:cNvSpPr/>
            <p:nvPr/>
          </p:nvSpPr>
          <p:spPr>
            <a:xfrm>
              <a:off x="445699" y="2130503"/>
              <a:ext cx="166493" cy="16742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0EBBD35-AB86-8A45-B684-68E559E10D20}"/>
                </a:ext>
              </a:extLst>
            </p:cNvPr>
            <p:cNvSpPr/>
            <p:nvPr/>
          </p:nvSpPr>
          <p:spPr>
            <a:xfrm>
              <a:off x="2152257" y="2130503"/>
              <a:ext cx="166493" cy="16742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1A6B26D-CA6C-D845-8A27-3D1E9D4C285B}"/>
                </a:ext>
              </a:extLst>
            </p:cNvPr>
            <p:cNvSpPr/>
            <p:nvPr/>
          </p:nvSpPr>
          <p:spPr>
            <a:xfrm>
              <a:off x="3338523" y="2130502"/>
              <a:ext cx="166493" cy="16742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BD2FD5-7BD9-884F-BEEB-A494C7B1AAD5}"/>
                </a:ext>
              </a:extLst>
            </p:cNvPr>
            <p:cNvSpPr/>
            <p:nvPr/>
          </p:nvSpPr>
          <p:spPr>
            <a:xfrm>
              <a:off x="4961834" y="2130502"/>
              <a:ext cx="166493" cy="16742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7303895-A1E2-8C41-AA08-25917EF777CD}"/>
                </a:ext>
              </a:extLst>
            </p:cNvPr>
            <p:cNvSpPr/>
            <p:nvPr/>
          </p:nvSpPr>
          <p:spPr>
            <a:xfrm>
              <a:off x="8387407" y="2130503"/>
              <a:ext cx="183142" cy="16742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F349D6-F7D5-084C-AFFA-709FF280134C}"/>
                </a:ext>
              </a:extLst>
            </p:cNvPr>
            <p:cNvSpPr/>
            <p:nvPr/>
          </p:nvSpPr>
          <p:spPr>
            <a:xfrm>
              <a:off x="9223894" y="2130501"/>
              <a:ext cx="166493" cy="16742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207A47E-7827-814F-8036-DF5308EEA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304" y="271240"/>
            <a:ext cx="1248773" cy="2159282"/>
          </a:xfrm>
          <a:prstGeom prst="rect">
            <a:avLst/>
          </a:prstGeom>
        </p:spPr>
      </p:pic>
      <p:pic>
        <p:nvPicPr>
          <p:cNvPr id="15" name="Afbeelding 9">
            <a:extLst>
              <a:ext uri="{FF2B5EF4-FFF2-40B4-BE49-F238E27FC236}">
                <a16:creationId xmlns:a16="http://schemas.microsoft.com/office/drawing/2014/main" id="{7AE830A2-BFD2-3D47-8512-BDC478058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13" y="1573090"/>
            <a:ext cx="1088523" cy="10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8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D14611-3AE8-3A4A-8B44-1A853F922FA7}"/>
              </a:ext>
            </a:extLst>
          </p:cNvPr>
          <p:cNvSpPr txBox="1"/>
          <p:nvPr/>
        </p:nvSpPr>
        <p:spPr>
          <a:xfrm>
            <a:off x="1763688" y="593272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E37C66"/>
                </a:solidFill>
                <a:latin typeface="Fira Sans" panose="020B0503050000020004" pitchFamily="34" charset="0"/>
              </a:rPr>
              <a:t>Pulling</a:t>
            </a:r>
            <a:r>
              <a:rPr lang="it-IT" sz="3600" b="1" dirty="0">
                <a:solidFill>
                  <a:srgbClr val="E37C66"/>
                </a:solidFill>
                <a:latin typeface="Fira Sans" panose="020B0503050000020004" pitchFamily="34" charset="0"/>
              </a:rPr>
              <a:t> </a:t>
            </a:r>
            <a:r>
              <a:rPr lang="it-IT" sz="3600" b="1" dirty="0" err="1">
                <a:solidFill>
                  <a:srgbClr val="E37C66"/>
                </a:solidFill>
                <a:latin typeface="Fira Sans" panose="020B0503050000020004" pitchFamily="34" charset="0"/>
              </a:rPr>
              <a:t>Change</a:t>
            </a:r>
            <a:endParaRPr lang="it-IT" sz="3600" b="1" dirty="0">
              <a:solidFill>
                <a:srgbClr val="E37C66"/>
              </a:solidFill>
              <a:latin typeface="Fira Sans" panose="020B0503050000020004" pitchFamily="34" charset="0"/>
            </a:endParaRP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5D848479-97D1-BD46-934C-F0CC35AC0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9" y="6038678"/>
            <a:ext cx="1172211" cy="5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01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7DB67A1-77A1-A945-AE27-3A1340969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517282"/>
              </p:ext>
            </p:extLst>
          </p:nvPr>
        </p:nvGraphicFramePr>
        <p:xfrm>
          <a:off x="1115616" y="548680"/>
          <a:ext cx="6984777" cy="5180618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974997">
                  <a:extLst>
                    <a:ext uri="{9D8B030D-6E8A-4147-A177-3AD203B41FA5}">
                      <a16:colId xmlns:a16="http://schemas.microsoft.com/office/drawing/2014/main" val="203060448"/>
                    </a:ext>
                  </a:extLst>
                </a:gridCol>
                <a:gridCol w="776087">
                  <a:extLst>
                    <a:ext uri="{9D8B030D-6E8A-4147-A177-3AD203B41FA5}">
                      <a16:colId xmlns:a16="http://schemas.microsoft.com/office/drawing/2014/main" val="3978251008"/>
                    </a:ext>
                  </a:extLst>
                </a:gridCol>
                <a:gridCol w="3233693">
                  <a:extLst>
                    <a:ext uri="{9D8B030D-6E8A-4147-A177-3AD203B41FA5}">
                      <a16:colId xmlns:a16="http://schemas.microsoft.com/office/drawing/2014/main" val="946828778"/>
                    </a:ext>
                  </a:extLst>
                </a:gridCol>
              </a:tblGrid>
              <a:tr h="39443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The push approach is:</a:t>
                      </a:r>
                      <a:endParaRPr lang="it-IT" sz="2000" b="1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it-IT" sz="20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The pull approach is:</a:t>
                      </a:r>
                      <a:endParaRPr lang="it-IT" sz="20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9352256"/>
                  </a:ext>
                </a:extLst>
              </a:tr>
              <a:tr h="64333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</a:rPr>
                        <a:t>Oriented towards crisis and creating a burning platform</a:t>
                      </a:r>
                      <a:endParaRPr lang="it-IT" sz="2000" b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Oriented towards opportunities</a:t>
                      </a:r>
                      <a:endParaRPr lang="it-IT" sz="20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3115472"/>
                  </a:ext>
                </a:extLst>
              </a:tr>
              <a:tr h="64333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Ruled by command and control</a:t>
                      </a:r>
                      <a:endParaRPr lang="it-IT" sz="2000" b="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it-IT" sz="20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Driven by a common vision co-created instead of dictated</a:t>
                      </a:r>
                      <a:endParaRPr lang="it-IT" sz="20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163395"/>
                  </a:ext>
                </a:extLst>
              </a:tr>
              <a:tr h="64333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</a:rPr>
                        <a:t>Closely monetarized in every step</a:t>
                      </a:r>
                      <a:endParaRPr lang="it-IT" sz="2000" b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Answering the question: “What’s in it for me – and us?”</a:t>
                      </a: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4545396"/>
                  </a:ext>
                </a:extLst>
              </a:tr>
              <a:tr h="64333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Forced through and upon every employee (and others around the organization)</a:t>
                      </a:r>
                      <a:endParaRPr lang="it-IT" sz="2000" b="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Assuming that people are willing to as well as want to change</a:t>
                      </a: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1836438"/>
                  </a:ext>
                </a:extLst>
              </a:tr>
              <a:tr h="64333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</a:rPr>
                        <a:t>Trying to convince everyone that the loss of doing nothing is greater than changing</a:t>
                      </a:r>
                      <a:endParaRPr lang="it-IT" sz="2000" b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Focus on building and strengthening the organizational capabilities</a:t>
                      </a: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7332438"/>
                  </a:ext>
                </a:extLst>
              </a:tr>
              <a:tr h="71411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</a:rPr>
                        <a:t>Fundamentally build on necessity and chaos</a:t>
                      </a:r>
                      <a:endParaRPr lang="it-IT" sz="2000" b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The goal of the change itself is organizational agility, flexibility and a culture of continuous development and innovation</a:t>
                      </a:r>
                      <a:endParaRPr lang="it-IT" sz="20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400242"/>
                  </a:ext>
                </a:extLst>
              </a:tr>
              <a:tr h="64333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</a:rPr>
                        <a:t>Exposes fear of failure.</a:t>
                      </a:r>
                      <a:endParaRPr lang="it-IT" sz="2000" b="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it-IT" sz="20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Embraces anxiety of the new situation, and creates </a:t>
                      </a:r>
                      <a:r>
                        <a:rPr lang="en-GB" sz="1400" u="sng" dirty="0">
                          <a:effectLst/>
                          <a:hlinkClick r:id="rId2"/>
                        </a:rPr>
                        <a:t>learning moments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it-IT" sz="20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62549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3BC1F8-A138-E742-A625-74E4D9F57092}"/>
              </a:ext>
            </a:extLst>
          </p:cNvPr>
          <p:cNvSpPr txBox="1"/>
          <p:nvPr/>
        </p:nvSpPr>
        <p:spPr>
          <a:xfrm>
            <a:off x="1763688" y="593272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E37C66"/>
                </a:solidFill>
                <a:latin typeface="Fira Sans" panose="020B0503050000020004" pitchFamily="34" charset="0"/>
              </a:rPr>
              <a:t>Pulling</a:t>
            </a:r>
            <a:r>
              <a:rPr lang="it-IT" sz="3600" b="1" dirty="0">
                <a:solidFill>
                  <a:srgbClr val="E37C66"/>
                </a:solidFill>
                <a:latin typeface="Fira Sans" panose="020B0503050000020004" pitchFamily="34" charset="0"/>
              </a:rPr>
              <a:t> </a:t>
            </a:r>
            <a:r>
              <a:rPr lang="it-IT" sz="3600" b="1" dirty="0" err="1">
                <a:solidFill>
                  <a:srgbClr val="E37C66"/>
                </a:solidFill>
                <a:latin typeface="Fira Sans" panose="020B0503050000020004" pitchFamily="34" charset="0"/>
              </a:rPr>
              <a:t>Change</a:t>
            </a:r>
            <a:endParaRPr lang="it-IT" sz="3600" b="1" dirty="0">
              <a:solidFill>
                <a:srgbClr val="E37C66"/>
              </a:solidFill>
              <a:latin typeface="Fira Sans" panose="020B0503050000020004" pitchFamily="34" charset="0"/>
            </a:endParaRP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616901BE-504A-D04E-8C51-F0BD214E3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9" y="6038678"/>
            <a:ext cx="1172211" cy="5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75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4BE4118-1D65-034F-BB7D-AF61F552C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435408"/>
              </p:ext>
            </p:extLst>
          </p:nvPr>
        </p:nvGraphicFramePr>
        <p:xfrm>
          <a:off x="1504964" y="764704"/>
          <a:ext cx="6624910" cy="46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F7B262-0885-2746-91E7-3463A86D2BBD}"/>
              </a:ext>
            </a:extLst>
          </p:cNvPr>
          <p:cNvSpPr txBox="1"/>
          <p:nvPr/>
        </p:nvSpPr>
        <p:spPr>
          <a:xfrm>
            <a:off x="1763688" y="593272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E37C66"/>
                </a:solidFill>
                <a:latin typeface="Fira Sans" panose="020B0503050000020004" pitchFamily="34" charset="0"/>
              </a:rPr>
              <a:t>Pulling</a:t>
            </a:r>
            <a:r>
              <a:rPr lang="it-IT" sz="3600" b="1" dirty="0">
                <a:solidFill>
                  <a:srgbClr val="E37C66"/>
                </a:solidFill>
                <a:latin typeface="Fira Sans" panose="020B0503050000020004" pitchFamily="34" charset="0"/>
              </a:rPr>
              <a:t> </a:t>
            </a:r>
            <a:r>
              <a:rPr lang="it-IT" sz="3600" b="1" dirty="0" err="1">
                <a:solidFill>
                  <a:srgbClr val="E37C66"/>
                </a:solidFill>
                <a:latin typeface="Fira Sans" panose="020B0503050000020004" pitchFamily="34" charset="0"/>
              </a:rPr>
              <a:t>Change</a:t>
            </a:r>
            <a:r>
              <a:rPr lang="it-IT" sz="3600" b="1" dirty="0">
                <a:solidFill>
                  <a:srgbClr val="E37C66"/>
                </a:solidFill>
                <a:latin typeface="Fira Sans" panose="020B0503050000020004" pitchFamily="34" charset="0"/>
              </a:rPr>
              <a:t> - </a:t>
            </a:r>
            <a:r>
              <a:rPr lang="it-IT" sz="3600" b="1" dirty="0" err="1">
                <a:solidFill>
                  <a:srgbClr val="E37C66"/>
                </a:solidFill>
                <a:latin typeface="Fira Sans" panose="020B0503050000020004" pitchFamily="34" charset="0"/>
              </a:rPr>
              <a:t>process</a:t>
            </a:r>
            <a:endParaRPr lang="it-IT" sz="3600" b="1" dirty="0">
              <a:solidFill>
                <a:srgbClr val="E37C66"/>
              </a:solidFill>
              <a:latin typeface="Fira Sans" panose="020B0503050000020004" pitchFamily="34" charset="0"/>
            </a:endParaRP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CAA0E3D6-F3F3-1F4F-ACC0-9A2A46D5F2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9" y="6038678"/>
            <a:ext cx="1172211" cy="5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5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A0C9BC-4A91-9840-A39B-BF6343C52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047955"/>
              </p:ext>
            </p:extLst>
          </p:nvPr>
        </p:nvGraphicFramePr>
        <p:xfrm>
          <a:off x="480642" y="1864146"/>
          <a:ext cx="4248472" cy="4652086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41174">
                  <a:extLst>
                    <a:ext uri="{9D8B030D-6E8A-4147-A177-3AD203B41FA5}">
                      <a16:colId xmlns:a16="http://schemas.microsoft.com/office/drawing/2014/main" val="3844643224"/>
                    </a:ext>
                  </a:extLst>
                </a:gridCol>
                <a:gridCol w="3207298">
                  <a:extLst>
                    <a:ext uri="{9D8B030D-6E8A-4147-A177-3AD203B41FA5}">
                      <a16:colId xmlns:a16="http://schemas.microsoft.com/office/drawing/2014/main" val="376906530"/>
                    </a:ext>
                  </a:extLst>
                </a:gridCol>
              </a:tblGrid>
              <a:tr h="2174993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Transnational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Level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the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aim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is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that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all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representatives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become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ROOF HEROS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through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the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exposer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to best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practices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, to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experts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words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and to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scientific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proof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. 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Each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city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form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a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vision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,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including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a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draft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IAP to serve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as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guideline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during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the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whole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process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</a:p>
                    <a:p>
                      <a:pPr algn="l" fontAlgn="t"/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9146379"/>
                  </a:ext>
                </a:extLst>
              </a:tr>
              <a:tr h="1633094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>
                          <a:effectLst/>
                          <a:latin typeface="Fira Sans" panose="020B0503050000020004" pitchFamily="34" charset="0"/>
                        </a:rPr>
                        <a:t>Local Level</a:t>
                      </a:r>
                      <a:endParaRPr lang="it-IT" sz="1400" b="0" i="0" u="none" strike="noStrike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Roof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representatives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have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find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their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local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ROOF HEROES  and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organise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sessions for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them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sharing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the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same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or more information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given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during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transnational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meeting. </a:t>
                      </a:r>
                    </a:p>
                    <a:p>
                      <a:pPr algn="l" fontAlgn="t"/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3799492"/>
                  </a:ext>
                </a:extLst>
              </a:tr>
              <a:tr h="84399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Main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output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vision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mission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statement.  Engagement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strategy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. Best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practice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gallery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05918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27ED6C7-3173-6547-9457-A22BB7A4A1F9}"/>
              </a:ext>
            </a:extLst>
          </p:cNvPr>
          <p:cNvGrpSpPr/>
          <p:nvPr/>
        </p:nvGrpSpPr>
        <p:grpSpPr>
          <a:xfrm>
            <a:off x="899592" y="188640"/>
            <a:ext cx="1413616" cy="1413616"/>
            <a:chOff x="2605646" y="64"/>
            <a:chExt cx="1413616" cy="14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3B0C8D-A5EB-D747-B68C-D9E076BA6AB6}"/>
                </a:ext>
              </a:extLst>
            </p:cNvPr>
            <p:cNvSpPr/>
            <p:nvPr/>
          </p:nvSpPr>
          <p:spPr>
            <a:xfrm>
              <a:off x="2605646" y="64"/>
              <a:ext cx="1413616" cy="1413616"/>
            </a:xfrm>
            <a:prstGeom prst="ellipse">
              <a:avLst/>
            </a:prstGeom>
            <a:solidFill>
              <a:srgbClr val="E37C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E50305-55EE-5F47-9347-50DA345D6C6C}"/>
                </a:ext>
              </a:extLst>
            </p:cNvPr>
            <p:cNvSpPr txBox="1"/>
            <p:nvPr/>
          </p:nvSpPr>
          <p:spPr>
            <a:xfrm>
              <a:off x="2812665" y="207083"/>
              <a:ext cx="999578" cy="9995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/>
                <a:t>Inspire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220D5F-3A50-5F4F-A0F4-2256583FB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6" r="43539" b="9501"/>
          <a:stretch/>
        </p:blipFill>
        <p:spPr>
          <a:xfrm>
            <a:off x="5504011" y="3427760"/>
            <a:ext cx="3654239" cy="3024336"/>
          </a:xfrm>
          <a:prstGeom prst="rect">
            <a:avLst/>
          </a:prstGeom>
        </p:spPr>
      </p:pic>
      <p:pic>
        <p:nvPicPr>
          <p:cNvPr id="8" name="Afbeelding 1">
            <a:extLst>
              <a:ext uri="{FF2B5EF4-FFF2-40B4-BE49-F238E27FC236}">
                <a16:creationId xmlns:a16="http://schemas.microsoft.com/office/drawing/2014/main" id="{91DF9563-C907-F442-BFBC-74E3FF1C0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4337320"/>
            <a:ext cx="905983" cy="430913"/>
          </a:xfrm>
          <a:prstGeom prst="rect">
            <a:avLst/>
          </a:prstGeom>
        </p:spPr>
      </p:pic>
      <p:pic>
        <p:nvPicPr>
          <p:cNvPr id="9" name="Afbeelding 10">
            <a:extLst>
              <a:ext uri="{FF2B5EF4-FFF2-40B4-BE49-F238E27FC236}">
                <a16:creationId xmlns:a16="http://schemas.microsoft.com/office/drawing/2014/main" id="{208070FD-5086-DE4D-BBA4-117FB80BC3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75041"/>
            <a:ext cx="661970" cy="65178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D8D2C47-5EBD-E149-9D71-8916E2575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13404"/>
              </p:ext>
            </p:extLst>
          </p:nvPr>
        </p:nvGraphicFramePr>
        <p:xfrm>
          <a:off x="4572000" y="1196752"/>
          <a:ext cx="4248472" cy="232644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41174">
                  <a:extLst>
                    <a:ext uri="{9D8B030D-6E8A-4147-A177-3AD203B41FA5}">
                      <a16:colId xmlns:a16="http://schemas.microsoft.com/office/drawing/2014/main" val="1243396297"/>
                    </a:ext>
                  </a:extLst>
                </a:gridCol>
                <a:gridCol w="3207298">
                  <a:extLst>
                    <a:ext uri="{9D8B030D-6E8A-4147-A177-3AD203B41FA5}">
                      <a16:colId xmlns:a16="http://schemas.microsoft.com/office/drawing/2014/main" val="3716866293"/>
                    </a:ext>
                  </a:extLst>
                </a:gridCol>
              </a:tblGrid>
              <a:tr h="584682">
                <a:tc>
                  <a:txBody>
                    <a:bodyPr/>
                    <a:lstStyle/>
                    <a:p>
                      <a:pPr algn="l" fontAlgn="ctr"/>
                      <a:endParaRPr lang="it-IT" sz="1600" b="1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 Medium" panose="020B0503050000020004" pitchFamily="34" charset="0"/>
                        </a:rPr>
                        <a:t>INSPIRE CHANGE </a:t>
                      </a:r>
                    </a:p>
                    <a:p>
                      <a:pPr algn="l" fontAlgn="ctr"/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(be the </a:t>
                      </a:r>
                      <a:r>
                        <a:rPr lang="it-IT" sz="1600" b="0" i="1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change</a:t>
                      </a:r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600" b="0" i="1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you</a:t>
                      </a:r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600" b="0" i="1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want</a:t>
                      </a:r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600" b="0" i="1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see</a:t>
                      </a:r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)</a:t>
                      </a:r>
                    </a:p>
                  </a:txBody>
                  <a:tcPr marL="5824" marR="5824" marT="5824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4864366"/>
                  </a:ext>
                </a:extLst>
              </a:tr>
              <a:tr h="17417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it-IT" sz="16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The «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inspire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»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phase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is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aimed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at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forming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ambassadors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for the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change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that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is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about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to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happen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. To do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that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the first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step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is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to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form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 a common </a:t>
                      </a:r>
                      <a:r>
                        <a:rPr lang="it-IT" sz="1600" b="0" i="0" u="none" strike="noStrike" dirty="0" err="1">
                          <a:effectLst/>
                          <a:latin typeface="Fira Sans Medium" panose="020B0503050000020004" pitchFamily="34" charset="0"/>
                        </a:rPr>
                        <a:t>vision</a:t>
                      </a:r>
                      <a:r>
                        <a:rPr lang="it-IT" sz="1600" b="0" i="0" u="none" strike="noStrike" dirty="0">
                          <a:effectLst/>
                          <a:latin typeface="Fira Sans Medium" panose="020B0503050000020004" pitchFamily="34" charset="0"/>
                        </a:rPr>
                        <a:t>. </a:t>
                      </a:r>
                    </a:p>
                    <a:p>
                      <a:pPr algn="l" fontAlgn="t"/>
                      <a:endParaRPr lang="it-IT" sz="1600" b="0" i="0" u="none" strike="noStrike" dirty="0">
                        <a:solidFill>
                          <a:srgbClr val="C65911"/>
                        </a:solidFill>
                        <a:effectLst/>
                        <a:latin typeface="Fira Sans Medium" panose="020B0503050000020004" pitchFamily="34" charset="0"/>
                      </a:endParaRPr>
                    </a:p>
                  </a:txBody>
                  <a:tcPr marL="5824" marR="5824" marT="582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6308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A0C9BC-4A91-9840-A39B-BF6343C52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676878"/>
              </p:ext>
            </p:extLst>
          </p:nvPr>
        </p:nvGraphicFramePr>
        <p:xfrm>
          <a:off x="520168" y="1955023"/>
          <a:ext cx="4608512" cy="4523321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129410">
                  <a:extLst>
                    <a:ext uri="{9D8B030D-6E8A-4147-A177-3AD203B41FA5}">
                      <a16:colId xmlns:a16="http://schemas.microsoft.com/office/drawing/2014/main" val="3844643224"/>
                    </a:ext>
                  </a:extLst>
                </a:gridCol>
                <a:gridCol w="3479102">
                  <a:extLst>
                    <a:ext uri="{9D8B030D-6E8A-4147-A177-3AD203B41FA5}">
                      <a16:colId xmlns:a16="http://schemas.microsoft.com/office/drawing/2014/main" val="376906530"/>
                    </a:ext>
                  </a:extLst>
                </a:gridCol>
              </a:tblGrid>
              <a:tr h="2021187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Transnational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Level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representatives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learn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more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about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data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collection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try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plan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collective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action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of data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collection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enabling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them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compare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numbers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figures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also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learn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about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data use,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integrated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systems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open data.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9146379"/>
                  </a:ext>
                </a:extLst>
              </a:tr>
              <a:tr h="1588433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>
                          <a:effectLst/>
                          <a:latin typeface="Fira Sans" panose="020B0503050000020004" pitchFamily="34" charset="0"/>
                        </a:rPr>
                        <a:t>Local Level</a:t>
                      </a:r>
                      <a:endParaRPr lang="it-IT" sz="1400" b="0" i="0" u="none" strike="noStrike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 ULG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go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through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similar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session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have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decide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how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use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available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data or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how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collect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new data.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Exercises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done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try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out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both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advocacy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solution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design.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3799492"/>
                  </a:ext>
                </a:extLst>
              </a:tr>
              <a:tr h="913701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Main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output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Data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plan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of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action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: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why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am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I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collecting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? How to do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?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Who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involve? How to use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?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05918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27ED6C7-3173-6547-9457-A22BB7A4A1F9}"/>
              </a:ext>
            </a:extLst>
          </p:cNvPr>
          <p:cNvGrpSpPr/>
          <p:nvPr/>
        </p:nvGrpSpPr>
        <p:grpSpPr>
          <a:xfrm>
            <a:off x="899592" y="215184"/>
            <a:ext cx="1413616" cy="1413616"/>
            <a:chOff x="2605646" y="64"/>
            <a:chExt cx="1413616" cy="14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3B0C8D-A5EB-D747-B68C-D9E076BA6AB6}"/>
                </a:ext>
              </a:extLst>
            </p:cNvPr>
            <p:cNvSpPr/>
            <p:nvPr/>
          </p:nvSpPr>
          <p:spPr>
            <a:xfrm>
              <a:off x="2605646" y="64"/>
              <a:ext cx="1413616" cy="1413616"/>
            </a:xfrm>
            <a:prstGeom prst="ellipse">
              <a:avLst/>
            </a:prstGeom>
            <a:solidFill>
              <a:srgbClr val="E37C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E50305-55EE-5F47-9347-50DA345D6C6C}"/>
                </a:ext>
              </a:extLst>
            </p:cNvPr>
            <p:cNvSpPr txBox="1"/>
            <p:nvPr/>
          </p:nvSpPr>
          <p:spPr>
            <a:xfrm>
              <a:off x="2812665" y="207083"/>
              <a:ext cx="999578" cy="9995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/>
              <a:r>
                <a:rPr lang="en-US" sz="2000" dirty="0" err="1"/>
                <a:t>Sustian</a:t>
              </a:r>
              <a:endParaRPr lang="en-US" sz="20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9888D75-8FAB-7444-8ED1-495720FB1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 b="1900"/>
          <a:stretch/>
        </p:blipFill>
        <p:spPr>
          <a:xfrm>
            <a:off x="5724128" y="3165976"/>
            <a:ext cx="3228936" cy="331236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7EA5250-9582-6F4E-B88D-D688D1201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303979"/>
              </p:ext>
            </p:extLst>
          </p:nvPr>
        </p:nvGraphicFramePr>
        <p:xfrm>
          <a:off x="4533232" y="1268760"/>
          <a:ext cx="4419832" cy="232644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83170">
                  <a:extLst>
                    <a:ext uri="{9D8B030D-6E8A-4147-A177-3AD203B41FA5}">
                      <a16:colId xmlns:a16="http://schemas.microsoft.com/office/drawing/2014/main" val="4287338759"/>
                    </a:ext>
                  </a:extLst>
                </a:gridCol>
                <a:gridCol w="3336662">
                  <a:extLst>
                    <a:ext uri="{9D8B030D-6E8A-4147-A177-3AD203B41FA5}">
                      <a16:colId xmlns:a16="http://schemas.microsoft.com/office/drawing/2014/main" val="1986403602"/>
                    </a:ext>
                  </a:extLst>
                </a:gridCol>
              </a:tblGrid>
              <a:tr h="584682">
                <a:tc>
                  <a:txBody>
                    <a:bodyPr/>
                    <a:lstStyle/>
                    <a:p>
                      <a:pPr algn="l" fontAlgn="ctr"/>
                      <a:endParaRPr lang="it-IT" sz="1600" b="1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SUSTAIN CHANGE </a:t>
                      </a:r>
                    </a:p>
                    <a:p>
                      <a:pPr algn="l" fontAlgn="ctr"/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(prove </a:t>
                      </a:r>
                      <a:r>
                        <a:rPr lang="it-IT" sz="1600" b="0" i="1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your</a:t>
                      </a:r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 way)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626740"/>
                  </a:ext>
                </a:extLst>
              </a:tr>
              <a:tr h="17417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it-IT" sz="16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To be more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convincing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efficient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in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changing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towards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the right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solutions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, data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essential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part. In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this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phase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, the information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needed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in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order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support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change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collected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used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both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for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solution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design and for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advocacy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933205"/>
                  </a:ext>
                </a:extLst>
              </a:tr>
            </a:tbl>
          </a:graphicData>
        </a:graphic>
      </p:graphicFrame>
      <p:pic>
        <p:nvPicPr>
          <p:cNvPr id="12" name="Afbeelding 10">
            <a:extLst>
              <a:ext uri="{FF2B5EF4-FFF2-40B4-BE49-F238E27FC236}">
                <a16:creationId xmlns:a16="http://schemas.microsoft.com/office/drawing/2014/main" id="{98604412-0AC9-F24A-9945-41E206722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75041"/>
            <a:ext cx="661970" cy="6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A0C9BC-4A91-9840-A39B-BF6343C52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659374"/>
              </p:ext>
            </p:extLst>
          </p:nvPr>
        </p:nvGraphicFramePr>
        <p:xfrm>
          <a:off x="323528" y="1807147"/>
          <a:ext cx="4608512" cy="471284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129409">
                  <a:extLst>
                    <a:ext uri="{9D8B030D-6E8A-4147-A177-3AD203B41FA5}">
                      <a16:colId xmlns:a16="http://schemas.microsoft.com/office/drawing/2014/main" val="3844643224"/>
                    </a:ext>
                  </a:extLst>
                </a:gridCol>
                <a:gridCol w="3479103">
                  <a:extLst>
                    <a:ext uri="{9D8B030D-6E8A-4147-A177-3AD203B41FA5}">
                      <a16:colId xmlns:a16="http://schemas.microsoft.com/office/drawing/2014/main" val="376906530"/>
                    </a:ext>
                  </a:extLst>
                </a:gridCol>
              </a:tblGrid>
              <a:tr h="2701973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Transnational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Level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Specific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sessions of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skill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growth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capacity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building on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topics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that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rise from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this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study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,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especially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HF model,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Accessible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Housing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Support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&amp;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guidance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For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roof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this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take 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shape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of a “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winter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school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” with a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program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that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built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together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with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partners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Local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members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may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also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invited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join the session. In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this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stage ROOF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members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also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learn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about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SSA, and 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importance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of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quickly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testing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parts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of 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whole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plan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9146379"/>
                  </a:ext>
                </a:extLst>
              </a:tr>
              <a:tr h="1371183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>
                          <a:effectLst/>
                          <a:latin typeface="Fira Sans" panose="020B0503050000020004" pitchFamily="34" charset="0"/>
                        </a:rPr>
                        <a:t>Local Level</a:t>
                      </a:r>
                      <a:endParaRPr lang="it-IT" sz="1400" b="0" i="0" u="none" strike="noStrike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Each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city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decide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what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kind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of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learning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process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needed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for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whom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asked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organise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sessions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lessons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with the help of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dedicated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experts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or by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visits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from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people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coming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from the network. 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3799492"/>
                  </a:ext>
                </a:extLst>
              </a:tr>
              <a:tr h="639687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Main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output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“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knowledge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certificates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” SSA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plan</a:t>
                      </a: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05918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27ED6C7-3173-6547-9457-A22BB7A4A1F9}"/>
              </a:ext>
            </a:extLst>
          </p:cNvPr>
          <p:cNvGrpSpPr/>
          <p:nvPr/>
        </p:nvGrpSpPr>
        <p:grpSpPr>
          <a:xfrm>
            <a:off x="899592" y="186512"/>
            <a:ext cx="1413616" cy="1413616"/>
            <a:chOff x="2605646" y="64"/>
            <a:chExt cx="1413616" cy="1413616"/>
          </a:xfrm>
          <a:solidFill>
            <a:srgbClr val="E37C66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3B0C8D-A5EB-D747-B68C-D9E076BA6AB6}"/>
                </a:ext>
              </a:extLst>
            </p:cNvPr>
            <p:cNvSpPr/>
            <p:nvPr/>
          </p:nvSpPr>
          <p:spPr>
            <a:xfrm>
              <a:off x="2605646" y="64"/>
              <a:ext cx="1413616" cy="141361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E50305-55EE-5F47-9347-50DA345D6C6C}"/>
                </a:ext>
              </a:extLst>
            </p:cNvPr>
            <p:cNvSpPr txBox="1"/>
            <p:nvPr/>
          </p:nvSpPr>
          <p:spPr>
            <a:xfrm>
              <a:off x="2812665" y="207083"/>
              <a:ext cx="999578" cy="9995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/>
              <a:r>
                <a:rPr lang="en-US" sz="2000" dirty="0"/>
                <a:t>Learn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B651ABB-C0C2-9B4A-814C-ACB4196F1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32" y="4015960"/>
            <a:ext cx="3168352" cy="158417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E34985F-DA36-7D41-BFE9-7994145FF8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75041"/>
            <a:ext cx="661970" cy="65178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89F18A-8A19-2443-9151-81A787869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761303"/>
              </p:ext>
            </p:extLst>
          </p:nvPr>
        </p:nvGraphicFramePr>
        <p:xfrm>
          <a:off x="4572000" y="1412096"/>
          <a:ext cx="4248472" cy="231785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41174">
                  <a:extLst>
                    <a:ext uri="{9D8B030D-6E8A-4147-A177-3AD203B41FA5}">
                      <a16:colId xmlns:a16="http://schemas.microsoft.com/office/drawing/2014/main" val="968552100"/>
                    </a:ext>
                  </a:extLst>
                </a:gridCol>
                <a:gridCol w="3207298">
                  <a:extLst>
                    <a:ext uri="{9D8B030D-6E8A-4147-A177-3AD203B41FA5}">
                      <a16:colId xmlns:a16="http://schemas.microsoft.com/office/drawing/2014/main" val="342762330"/>
                    </a:ext>
                  </a:extLst>
                </a:gridCol>
              </a:tblGrid>
              <a:tr h="529308">
                <a:tc>
                  <a:txBody>
                    <a:bodyPr/>
                    <a:lstStyle/>
                    <a:p>
                      <a:pPr algn="l" fontAlgn="ctr"/>
                      <a:endParaRPr lang="it-IT" sz="1600" b="1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LEARN on </a:t>
                      </a:r>
                      <a:r>
                        <a:rPr lang="it-IT" sz="1600" b="1" i="0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how</a:t>
                      </a:r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600" b="1" i="0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make</a:t>
                      </a:r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 CHANGE </a:t>
                      </a:r>
                      <a:r>
                        <a:rPr lang="it-IT" sz="1600" b="1" i="0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happen</a:t>
                      </a:r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</a:p>
                    <a:p>
                      <a:pPr algn="l" fontAlgn="ctr"/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(</a:t>
                      </a:r>
                      <a:r>
                        <a:rPr lang="it-IT" sz="1600" b="0" i="1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grow</a:t>
                      </a:r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1004006"/>
                  </a:ext>
                </a:extLst>
              </a:tr>
              <a:tr h="15768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it-IT" sz="16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Capacity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building and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specific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skills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are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needed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in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order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manage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new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solutions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Here, a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group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of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people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should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have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enough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expertise to be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able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involve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all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relevant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stakeholders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4121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697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A0C9BC-4A91-9840-A39B-BF6343C52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498489"/>
              </p:ext>
            </p:extLst>
          </p:nvPr>
        </p:nvGraphicFramePr>
        <p:xfrm>
          <a:off x="251520" y="1807147"/>
          <a:ext cx="4248472" cy="4122049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41174">
                  <a:extLst>
                    <a:ext uri="{9D8B030D-6E8A-4147-A177-3AD203B41FA5}">
                      <a16:colId xmlns:a16="http://schemas.microsoft.com/office/drawing/2014/main" val="3844643224"/>
                    </a:ext>
                  </a:extLst>
                </a:gridCol>
                <a:gridCol w="3207298">
                  <a:extLst>
                    <a:ext uri="{9D8B030D-6E8A-4147-A177-3AD203B41FA5}">
                      <a16:colId xmlns:a16="http://schemas.microsoft.com/office/drawing/2014/main" val="376906530"/>
                    </a:ext>
                  </a:extLst>
                </a:gridCol>
              </a:tblGrid>
              <a:tr h="212590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Transnational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Level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Understanding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well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action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planning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choosing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which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parts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try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out.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representatives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able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compare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draft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Plans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to meta design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their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SSA.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Also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,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tools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for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evaluation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given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use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during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activation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phase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9146379"/>
                  </a:ext>
                </a:extLst>
              </a:tr>
              <a:tr h="1267212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>
                          <a:effectLst/>
                          <a:latin typeface="Fira Sans" panose="020B0503050000020004" pitchFamily="34" charset="0"/>
                        </a:rPr>
                        <a:t>Local Level</a:t>
                      </a:r>
                      <a:endParaRPr lang="it-IT" sz="1400" b="0" i="0" u="none" strike="noStrike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SSA will be shared and co-designed with their ULG. They will implement the testing. They will also plan how the evaluation will take place.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3799492"/>
                  </a:ext>
                </a:extLst>
              </a:tr>
              <a:tr h="728928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effectLst/>
                          <a:latin typeface="Fira Sans" panose="020B0503050000020004" pitchFamily="34" charset="0"/>
                        </a:rPr>
                        <a:t>Main</a:t>
                      </a:r>
                      <a:r>
                        <a:rPr lang="it-IT" sz="1400" u="none" strike="noStrike" dirty="0">
                          <a:effectLst/>
                          <a:latin typeface="Fira Sans" panose="020B0503050000020004" pitchFamily="34" charset="0"/>
                        </a:rPr>
                        <a:t> output</a:t>
                      </a:r>
                      <a:endParaRPr lang="it-IT" sz="14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SSA,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Draft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IAP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05918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27ED6C7-3173-6547-9457-A22BB7A4A1F9}"/>
              </a:ext>
            </a:extLst>
          </p:cNvPr>
          <p:cNvGrpSpPr/>
          <p:nvPr/>
        </p:nvGrpSpPr>
        <p:grpSpPr>
          <a:xfrm>
            <a:off x="899592" y="186512"/>
            <a:ext cx="1413616" cy="1413616"/>
            <a:chOff x="2605646" y="64"/>
            <a:chExt cx="1413616" cy="14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3B0C8D-A5EB-D747-B68C-D9E076BA6AB6}"/>
                </a:ext>
              </a:extLst>
            </p:cNvPr>
            <p:cNvSpPr/>
            <p:nvPr/>
          </p:nvSpPr>
          <p:spPr>
            <a:xfrm>
              <a:off x="2605646" y="64"/>
              <a:ext cx="1413616" cy="1413616"/>
            </a:xfrm>
            <a:prstGeom prst="ellipse">
              <a:avLst/>
            </a:prstGeom>
            <a:solidFill>
              <a:srgbClr val="E37C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E50305-55EE-5F47-9347-50DA345D6C6C}"/>
                </a:ext>
              </a:extLst>
            </p:cNvPr>
            <p:cNvSpPr txBox="1"/>
            <p:nvPr/>
          </p:nvSpPr>
          <p:spPr>
            <a:xfrm>
              <a:off x="2812665" y="207083"/>
              <a:ext cx="999578" cy="9995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/>
              <a:r>
                <a:rPr lang="en-US" sz="2000" dirty="0"/>
                <a:t>Activate</a:t>
              </a:r>
            </a:p>
          </p:txBody>
        </p:sp>
      </p:grpSp>
      <p:pic>
        <p:nvPicPr>
          <p:cNvPr id="9" name="Afbeelding 10">
            <a:extLst>
              <a:ext uri="{FF2B5EF4-FFF2-40B4-BE49-F238E27FC236}">
                <a16:creationId xmlns:a16="http://schemas.microsoft.com/office/drawing/2014/main" id="{E8F8F3CB-F1A6-214B-874C-D3DD0DB3BC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75041"/>
            <a:ext cx="661970" cy="65178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9DFEE22-9689-F14C-A6F0-90DD9EDC8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387558"/>
              </p:ext>
            </p:extLst>
          </p:nvPr>
        </p:nvGraphicFramePr>
        <p:xfrm>
          <a:off x="4644008" y="1268760"/>
          <a:ext cx="4248472" cy="224571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41174">
                  <a:extLst>
                    <a:ext uri="{9D8B030D-6E8A-4147-A177-3AD203B41FA5}">
                      <a16:colId xmlns:a16="http://schemas.microsoft.com/office/drawing/2014/main" val="107670910"/>
                    </a:ext>
                  </a:extLst>
                </a:gridCol>
                <a:gridCol w="3207298">
                  <a:extLst>
                    <a:ext uri="{9D8B030D-6E8A-4147-A177-3AD203B41FA5}">
                      <a16:colId xmlns:a16="http://schemas.microsoft.com/office/drawing/2014/main" val="406397984"/>
                    </a:ext>
                  </a:extLst>
                </a:gridCol>
              </a:tblGrid>
              <a:tr h="529308">
                <a:tc>
                  <a:txBody>
                    <a:bodyPr/>
                    <a:lstStyle/>
                    <a:p>
                      <a:pPr algn="l" fontAlgn="ctr"/>
                      <a:endParaRPr lang="it-IT" sz="1600" b="1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ACTIVATE </a:t>
                      </a:r>
                      <a:r>
                        <a:rPr lang="it-IT" sz="1600" b="1" i="0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Change</a:t>
                      </a:r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</a:p>
                    <a:p>
                      <a:pPr algn="l" fontAlgn="ctr"/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(take </a:t>
                      </a:r>
                      <a:r>
                        <a:rPr lang="it-IT" sz="1600" b="0" i="1" u="none" strike="noStrike" dirty="0" err="1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action</a:t>
                      </a:r>
                      <a:r>
                        <a:rPr lang="it-IT" sz="1600" b="0" i="1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5500630"/>
                  </a:ext>
                </a:extLst>
              </a:tr>
              <a:tr h="157680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it-IT" sz="1600" b="0" i="0" u="none" strike="noStrike" dirty="0">
                        <a:solidFill>
                          <a:srgbClr val="C6591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Actions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useful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demonstrate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that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the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direction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taken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correct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or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interesting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These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could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be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useful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for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testing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something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completely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new or to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improving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/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scaling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existing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practices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The idea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try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out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quickly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understand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if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the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actions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taken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are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coherent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functionating</a:t>
                      </a:r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4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90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A0C9BC-4A91-9840-A39B-BF6343C52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484363"/>
              </p:ext>
            </p:extLst>
          </p:nvPr>
        </p:nvGraphicFramePr>
        <p:xfrm>
          <a:off x="34816" y="1052736"/>
          <a:ext cx="4248472" cy="4968551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41174">
                  <a:extLst>
                    <a:ext uri="{9D8B030D-6E8A-4147-A177-3AD203B41FA5}">
                      <a16:colId xmlns:a16="http://schemas.microsoft.com/office/drawing/2014/main" val="3844643224"/>
                    </a:ext>
                  </a:extLst>
                </a:gridCol>
                <a:gridCol w="3207298">
                  <a:extLst>
                    <a:ext uri="{9D8B030D-6E8A-4147-A177-3AD203B41FA5}">
                      <a16:colId xmlns:a16="http://schemas.microsoft.com/office/drawing/2014/main" val="376906530"/>
                    </a:ext>
                  </a:extLst>
                </a:gridCol>
              </a:tblGrid>
              <a:tr h="994334">
                <a:tc>
                  <a:txBody>
                    <a:bodyPr/>
                    <a:lstStyle/>
                    <a:p>
                      <a:pPr algn="l" fontAlgn="ctr"/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5752471"/>
                  </a:ext>
                </a:extLst>
              </a:tr>
              <a:tr h="1787487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Transnational</a:t>
                      </a:r>
                      <a:r>
                        <a:rPr lang="it-IT" sz="140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Level</a:t>
                      </a: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members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peer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review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their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SSA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results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their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DRAFT IAP.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9146379"/>
                  </a:ext>
                </a:extLst>
              </a:tr>
              <a:tr h="966295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Local Level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review and re-planning both for IAP and for SSA.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3799492"/>
                  </a:ext>
                </a:extLst>
              </a:tr>
              <a:tr h="1220435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Main</a:t>
                      </a:r>
                      <a:r>
                        <a:rPr lang="it-IT" sz="140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output</a:t>
                      </a: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IAP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05918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27ED6C7-3173-6547-9457-A22BB7A4A1F9}"/>
              </a:ext>
            </a:extLst>
          </p:cNvPr>
          <p:cNvGrpSpPr/>
          <p:nvPr/>
        </p:nvGrpSpPr>
        <p:grpSpPr>
          <a:xfrm>
            <a:off x="899592" y="186512"/>
            <a:ext cx="1413616" cy="1413616"/>
            <a:chOff x="2605646" y="64"/>
            <a:chExt cx="1413616" cy="1413616"/>
          </a:xfrm>
          <a:solidFill>
            <a:srgbClr val="E37C66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3B0C8D-A5EB-D747-B68C-D9E076BA6AB6}"/>
                </a:ext>
              </a:extLst>
            </p:cNvPr>
            <p:cNvSpPr/>
            <p:nvPr/>
          </p:nvSpPr>
          <p:spPr>
            <a:xfrm>
              <a:off x="2605646" y="64"/>
              <a:ext cx="1413616" cy="141361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E50305-55EE-5F47-9347-50DA345D6C6C}"/>
                </a:ext>
              </a:extLst>
            </p:cNvPr>
            <p:cNvSpPr txBox="1"/>
            <p:nvPr/>
          </p:nvSpPr>
          <p:spPr>
            <a:xfrm>
              <a:off x="2812665" y="207083"/>
              <a:ext cx="999578" cy="9995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/>
              <a:r>
                <a:rPr lang="en-US" sz="2000" dirty="0"/>
                <a:t>Evaluate</a:t>
              </a:r>
            </a:p>
          </p:txBody>
        </p:sp>
      </p:grpSp>
      <p:pic>
        <p:nvPicPr>
          <p:cNvPr id="10" name="Afbeelding 10">
            <a:extLst>
              <a:ext uri="{FF2B5EF4-FFF2-40B4-BE49-F238E27FC236}">
                <a16:creationId xmlns:a16="http://schemas.microsoft.com/office/drawing/2014/main" id="{642C5A55-0B5C-8546-B723-8A292C6153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75041"/>
            <a:ext cx="661970" cy="65178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AE533F-F8FF-A344-98A1-382D30CFD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993240"/>
              </p:ext>
            </p:extLst>
          </p:nvPr>
        </p:nvGraphicFramePr>
        <p:xfrm>
          <a:off x="4499992" y="1442576"/>
          <a:ext cx="4248472" cy="1564005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41174">
                  <a:extLst>
                    <a:ext uri="{9D8B030D-6E8A-4147-A177-3AD203B41FA5}">
                      <a16:colId xmlns:a16="http://schemas.microsoft.com/office/drawing/2014/main" val="1581247367"/>
                    </a:ext>
                  </a:extLst>
                </a:gridCol>
                <a:gridCol w="3207298">
                  <a:extLst>
                    <a:ext uri="{9D8B030D-6E8A-4147-A177-3AD203B41FA5}">
                      <a16:colId xmlns:a16="http://schemas.microsoft.com/office/drawing/2014/main" val="3898945672"/>
                    </a:ext>
                  </a:extLst>
                </a:gridCol>
              </a:tblGrid>
              <a:tr h="1456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5824" marR="5824" marT="5824" marB="0" vert="vert27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600" b="1" i="0" u="none" strike="noStrike" dirty="0">
                          <a:solidFill>
                            <a:srgbClr val="E37C66"/>
                          </a:solidFill>
                          <a:effectLst/>
                          <a:latin typeface="Fira Sans" panose="020B0503050000020004" pitchFamily="34" charset="0"/>
                        </a:rPr>
                        <a:t>EVALUATE</a:t>
                      </a:r>
                    </a:p>
                    <a:p>
                      <a:pPr algn="l" fontAlgn="t"/>
                      <a:endParaRPr lang="it-IT" sz="1600" b="0" i="0" u="none" strike="noStrike" dirty="0">
                        <a:solidFill>
                          <a:srgbClr val="E37C66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  <a:p>
                      <a:pPr algn="l" fontAlgn="t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actions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taken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are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evaluated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used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to take 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next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steps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again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into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cycle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. 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change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will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evaluated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also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through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the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expected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impact and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not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only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ira Sans" panose="020B0503050000020004" pitchFamily="34" charset="0"/>
                        </a:rPr>
                        <a:t> by output.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3093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059980"/>
      </p:ext>
    </p:extLst>
  </p:cSld>
  <p:clrMapOvr>
    <a:masterClrMapping/>
  </p:clrMapOvr>
</p:sld>
</file>

<file path=ppt/theme/theme1.xml><?xml version="1.0" encoding="utf-8"?>
<a:theme xmlns:a="http://schemas.openxmlformats.org/drawingml/2006/main" name="binnenwer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of_BLS" id="{8E1F83F6-6133-B848-8A45-9537DD6617A5}" vid="{DFA6D88B-2FC1-744F-9F1E-69CC2170EAE8}"/>
    </a:ext>
  </a:extLst>
</a:theme>
</file>

<file path=ppt/theme/theme2.xml><?xml version="1.0" encoding="utf-8"?>
<a:theme xmlns:a="http://schemas.openxmlformats.org/drawingml/2006/main" name="titeldia presentatie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of_BLS" id="{8E1F83F6-6133-B848-8A45-9537DD6617A5}" vid="{625E5559-65EE-874A-961C-1C3B66BF7769}"/>
    </a:ext>
  </a:extLst>
</a:theme>
</file>

<file path=ppt/theme/theme3.xml><?xml version="1.0" encoding="utf-8"?>
<a:theme xmlns:a="http://schemas.openxmlformats.org/drawingml/2006/main" name="titeldia hoofdstu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of_BLS" id="{8E1F83F6-6133-B848-8A45-9537DD6617A5}" vid="{837785AA-2FAF-4148-B731-CFE81D8F4290}"/>
    </a:ext>
  </a:extLst>
</a:theme>
</file>

<file path=ppt/theme/theme4.xml><?xml version="1.0" encoding="utf-8"?>
<a:theme xmlns:a="http://schemas.openxmlformats.org/drawingml/2006/main" name="slot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of_BLS" id="{8E1F83F6-6133-B848-8A45-9537DD6617A5}" vid="{424259DA-8691-8648-8760-DAA526439726}"/>
    </a:ext>
  </a:extLst>
</a:theme>
</file>

<file path=ppt/theme/theme5.xml><?xml version="1.0" encoding="utf-8"?>
<a:theme xmlns:a="http://schemas.openxmlformats.org/drawingml/2006/main" name="1_binnenwer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of_BLS" id="{8E1F83F6-6133-B848-8A45-9537DD6617A5}" vid="{6437C120-21D2-7748-8D09-666ACAA5E1F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binnenwerk</Template>
  <TotalTime>308</TotalTime>
  <Words>887</Words>
  <Application>Microsoft Macintosh PowerPoint</Application>
  <PresentationFormat>On-screen Show (4:3)</PresentationFormat>
  <Paragraphs>95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Fira Sans</vt:lpstr>
      <vt:lpstr>Fira Sans Medium</vt:lpstr>
      <vt:lpstr>Times New Roman</vt:lpstr>
      <vt:lpstr>binnenwerk</vt:lpstr>
      <vt:lpstr>titeldia presentatie</vt:lpstr>
      <vt:lpstr>titeldia hoofdstuk</vt:lpstr>
      <vt:lpstr>slot</vt:lpstr>
      <vt:lpstr>1_binnenwerk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years plan, option 1</vt:lpstr>
      <vt:lpstr>2 years plan, option 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</cp:revision>
  <cp:lastPrinted>2020-02-04T16:32:15Z</cp:lastPrinted>
  <dcterms:created xsi:type="dcterms:W3CDTF">2020-02-06T21:57:46Z</dcterms:created>
  <dcterms:modified xsi:type="dcterms:W3CDTF">2020-02-10T17:26:09Z</dcterms:modified>
</cp:coreProperties>
</file>