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  <p:sldMasterId id="2147483714" r:id="rId3"/>
    <p:sldMasterId id="2147483691" r:id="rId4"/>
  </p:sldMasterIdLst>
  <p:notesMasterIdLst>
    <p:notesMasterId r:id="rId22"/>
  </p:notesMasterIdLst>
  <p:handoutMasterIdLst>
    <p:handoutMasterId r:id="rId23"/>
  </p:handoutMasterIdLst>
  <p:sldIdLst>
    <p:sldId id="341" r:id="rId5"/>
    <p:sldId id="342" r:id="rId6"/>
    <p:sldId id="372" r:id="rId7"/>
    <p:sldId id="328" r:id="rId8"/>
    <p:sldId id="378" r:id="rId9"/>
    <p:sldId id="379" r:id="rId10"/>
    <p:sldId id="380" r:id="rId11"/>
    <p:sldId id="381" r:id="rId12"/>
    <p:sldId id="382" r:id="rId13"/>
    <p:sldId id="383" r:id="rId14"/>
    <p:sldId id="384" r:id="rId15"/>
    <p:sldId id="385" r:id="rId16"/>
    <p:sldId id="386" r:id="rId17"/>
    <p:sldId id="387" r:id="rId18"/>
    <p:sldId id="367" r:id="rId19"/>
    <p:sldId id="369" r:id="rId20"/>
    <p:sldId id="377" r:id="rId21"/>
  </p:sldIdLst>
  <p:sldSz cx="9144000" cy="6858000" type="screen4x3"/>
  <p:notesSz cx="6811963" cy="9942513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7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E3FDE45-AF77-4B5C-9715-49D594BDF05E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Stijl, licht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660B408-B3CF-4A94-85FC-2B1E0A45F4A2}" styleName="Stijl, donker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Stijl, donker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Stijl, gemiddeld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Stijl, licht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Stijl, licht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95" autoAdjust="0"/>
    <p:restoredTop sz="94651" autoAdjust="0"/>
  </p:normalViewPr>
  <p:slideViewPr>
    <p:cSldViewPr>
      <p:cViewPr varScale="1">
        <p:scale>
          <a:sx n="86" d="100"/>
          <a:sy n="86" d="100"/>
        </p:scale>
        <p:origin x="1512" y="72"/>
      </p:cViewPr>
      <p:guideLst>
        <p:guide orient="horz" pos="2160"/>
        <p:guide pos="7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3660" y="-90"/>
      </p:cViewPr>
      <p:guideLst>
        <p:guide orient="horz" pos="3132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62" y="9701628"/>
            <a:ext cx="5904737" cy="209309"/>
          </a:xfrm>
          <a:prstGeom prst="rect">
            <a:avLst/>
          </a:prstGeom>
        </p:spPr>
      </p:pic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324625" y="9794474"/>
            <a:ext cx="4386953" cy="14453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/>
            </a:lvl1pPr>
          </a:lstStyle>
          <a:p>
            <a:endParaRPr lang="nl-BE" sz="800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472060" y="9794474"/>
            <a:ext cx="829030" cy="14453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200"/>
            </a:lvl1pPr>
          </a:lstStyle>
          <a:p>
            <a:pPr algn="l"/>
            <a:fld id="{B709A81D-1E7A-488D-9167-F7FF60494685}" type="datetime4">
              <a:rPr lang="nl-BE" sz="800"/>
              <a:t>12 februari 2020</a:t>
            </a:fld>
            <a:endParaRPr lang="nl-BE" sz="8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6004933" y="9794474"/>
            <a:ext cx="331107" cy="14453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200"/>
            </a:lvl1pPr>
          </a:lstStyle>
          <a:p>
            <a:pPr algn="ctr"/>
            <a:fld id="{348D9AF8-2C9C-4335-AE47-A4DB39694F83}" type="slidenum">
              <a:rPr lang="nl-BE" sz="800"/>
              <a:pPr algn="ctr"/>
              <a:t>‹nr.›</a:t>
            </a:fld>
            <a:endParaRPr lang="nl-BE" sz="800" dirty="0"/>
          </a:p>
        </p:txBody>
      </p:sp>
    </p:spTree>
    <p:extLst>
      <p:ext uri="{BB962C8B-B14F-4D97-AF65-F5344CB8AC3E}">
        <p14:creationId xmlns:p14="http://schemas.microsoft.com/office/powerpoint/2010/main" val="113315610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62" y="9702925"/>
            <a:ext cx="5904737" cy="209309"/>
          </a:xfrm>
          <a:prstGeom prst="rect">
            <a:avLst/>
          </a:prstGeom>
        </p:spPr>
      </p:pic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472811" y="9795573"/>
            <a:ext cx="829030" cy="14453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/>
            </a:lvl1pPr>
          </a:lstStyle>
          <a:p>
            <a:fld id="{2EB3BF43-1DDF-4733-9BCC-6C447F5A527B}" type="datetime4">
              <a:rPr lang="nl-BE" smtClean="0"/>
              <a:t>12 februari 2020</a:t>
            </a:fld>
            <a:endParaRPr lang="nl-BE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672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358" tIns="49679" rIns="99358" bIns="49679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1197" y="4722694"/>
            <a:ext cx="5449570" cy="4474131"/>
          </a:xfrm>
          <a:prstGeom prst="rect">
            <a:avLst/>
          </a:prstGeom>
        </p:spPr>
        <p:txBody>
          <a:bodyPr vert="horz" lIns="99358" tIns="49679" rIns="99358" bIns="49679" rtlCol="0"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322927" y="9795573"/>
            <a:ext cx="4386953" cy="14453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/>
            </a:lvl1pPr>
          </a:lstStyle>
          <a:p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6005796" y="9795573"/>
            <a:ext cx="332052" cy="14453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800"/>
            </a:lvl1pPr>
          </a:lstStyle>
          <a:p>
            <a:fld id="{24401317-CE84-480F-99E9-54BF3FD44E2B}" type="slidenum">
              <a:rPr lang="nl-BE" smtClean="0"/>
              <a:pPr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060523552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2EA4906-B53D-460F-9277-E11E7646FB3C}" type="datetime4">
              <a:rPr lang="nl-BE" smtClean="0"/>
              <a:t>12 februari 2020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1317-CE84-480F-99E9-54BF3FD44E2B}" type="slidenum">
              <a:rPr lang="nl-BE" smtClean="0"/>
              <a:pPr/>
              <a:t>4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483386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2EA4906-B53D-460F-9277-E11E7646FB3C}" type="datetime4">
              <a:rPr lang="nl-BE" smtClean="0"/>
              <a:t>12 februari 2020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1317-CE84-480F-99E9-54BF3FD44E2B}" type="slidenum">
              <a:rPr lang="nl-BE" smtClean="0"/>
              <a:pPr/>
              <a:t>7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93236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2EA4906-B53D-460F-9277-E11E7646FB3C}" type="datetime4">
              <a:rPr lang="nl-BE" smtClean="0"/>
              <a:t>12 februari 2020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1317-CE84-480F-99E9-54BF3FD44E2B}" type="slidenum">
              <a:rPr lang="nl-BE" smtClean="0"/>
              <a:pPr/>
              <a:t>8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49538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2EA4906-B53D-460F-9277-E11E7646FB3C}" type="datetime4">
              <a:rPr lang="nl-BE" smtClean="0"/>
              <a:t>12 februari 2020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1317-CE84-480F-99E9-54BF3FD44E2B}" type="slidenum">
              <a:rPr lang="nl-BE" smtClean="0"/>
              <a:pPr/>
              <a:t>9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275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2EA4906-B53D-460F-9277-E11E7646FB3C}" type="datetime4">
              <a:rPr lang="nl-BE" smtClean="0"/>
              <a:t>12 februari 2020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1317-CE84-480F-99E9-54BF3FD44E2B}" type="slidenum">
              <a:rPr lang="nl-BE" smtClean="0"/>
              <a:pPr/>
              <a:t>11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87554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2EA4906-B53D-460F-9277-E11E7646FB3C}" type="datetime4">
              <a:rPr lang="nl-BE" smtClean="0"/>
              <a:t>12 februari 2020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1317-CE84-480F-99E9-54BF3FD44E2B}" type="slidenum">
              <a:rPr lang="nl-BE" smtClean="0"/>
              <a:pPr/>
              <a:t>13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15077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2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49" y="6295886"/>
            <a:ext cx="8177801" cy="28956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Klik om titel van de </a:t>
            </a:r>
            <a:r>
              <a:rPr lang="nl-NL" dirty="0" err="1"/>
              <a:t>basisdia</a:t>
            </a:r>
            <a:r>
              <a:rPr lang="nl-NL" dirty="0"/>
              <a:t> in te geven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nl-NL" dirty="0"/>
              <a:t>Klik om de inhoud van de </a:t>
            </a:r>
            <a:r>
              <a:rPr lang="nl-NL" dirty="0" err="1"/>
              <a:t>basisdia</a:t>
            </a:r>
            <a:r>
              <a:rPr lang="nl-NL" dirty="0"/>
              <a:t> in te voegen. </a:t>
            </a:r>
            <a:br>
              <a:rPr lang="nl-NL" dirty="0"/>
            </a:br>
            <a:r>
              <a:rPr lang="nl-NL" dirty="0"/>
              <a:t>Beperk je bij voorkeur tot 7 tekstlijnen. 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2D86-93AC-45BB-B8CA-9542A3CF9355}" type="slidenum">
              <a:rPr lang="nl-BE" smtClean="0"/>
              <a:t>‹nr.›</a:t>
            </a:fld>
            <a:endParaRPr lang="nl-BE"/>
          </a:p>
        </p:txBody>
      </p:sp>
      <p:sp>
        <p:nvSpPr>
          <p:cNvPr id="9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65506" y="6418800"/>
            <a:ext cx="1368151" cy="230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lang="nl-BE" sz="1200" smtClean="0">
                <a:solidFill>
                  <a:srgbClr val="2C3F48"/>
                </a:solidFill>
              </a:defRPr>
            </a:lvl1pPr>
          </a:lstStyle>
          <a:p>
            <a:fld id="{8217D65A-58B9-41D7-9197-22407B0E65BC}" type="datetime4">
              <a:rPr lang="nl-BE" smtClean="0"/>
              <a:t>12 februari 2020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1451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leurdia met 2 kolomme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18541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0" y="6295886"/>
            <a:ext cx="8177801" cy="289561"/>
          </a:xfrm>
          <a:prstGeom prst="rect">
            <a:avLst/>
          </a:prstGeom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8F12D86-93AC-45BB-B8CA-9542A3CF9355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62719" y="423316"/>
            <a:ext cx="7893882" cy="1143000"/>
          </a:xfrm>
        </p:spPr>
        <p:txBody>
          <a:bodyPr anchor="b" anchorCtr="0"/>
          <a:lstStyle>
            <a:lvl1pPr>
              <a:defRPr sz="3700" baseline="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Klik voor de titel van de</a:t>
            </a:r>
            <a:br>
              <a:rPr lang="nl-NL" dirty="0"/>
            </a:br>
            <a:r>
              <a:rPr lang="nl-NL" dirty="0" err="1"/>
              <a:t>kleurdia</a:t>
            </a:r>
            <a:r>
              <a:rPr lang="nl-NL" dirty="0"/>
              <a:t> met 2 kolommen</a:t>
            </a:r>
            <a:endParaRPr lang="nl-BE" dirty="0"/>
          </a:p>
        </p:txBody>
      </p:sp>
      <p:sp>
        <p:nvSpPr>
          <p:cNvPr id="8" name="Tijdelijke aanduiding voor inhoud 2"/>
          <p:cNvSpPr>
            <a:spLocks noGrp="1"/>
          </p:cNvSpPr>
          <p:nvPr>
            <p:ph idx="13"/>
          </p:nvPr>
        </p:nvSpPr>
        <p:spPr>
          <a:xfrm>
            <a:off x="4959401" y="2757601"/>
            <a:ext cx="3697200" cy="2959200"/>
          </a:xfrm>
        </p:spPr>
        <p:txBody>
          <a:bodyPr>
            <a:noAutofit/>
          </a:bodyPr>
          <a:lstStyle>
            <a:lvl1pPr>
              <a:buClr>
                <a:schemeClr val="tx2"/>
              </a:buClr>
              <a:defRPr sz="2700">
                <a:solidFill>
                  <a:schemeClr val="bg1"/>
                </a:solidFill>
              </a:defRPr>
            </a:lvl1pPr>
            <a:lvl2pPr>
              <a:buClr>
                <a:schemeClr val="tx2"/>
              </a:buClr>
              <a:defRPr sz="25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27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25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25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31766" y="2756387"/>
            <a:ext cx="3697200" cy="2960414"/>
          </a:xfrm>
        </p:spPr>
        <p:txBody>
          <a:bodyPr>
            <a:noAutofit/>
          </a:bodyPr>
          <a:lstStyle>
            <a:lvl1pPr>
              <a:buClr>
                <a:schemeClr val="tx2"/>
              </a:buClr>
              <a:defRPr sz="2700">
                <a:solidFill>
                  <a:schemeClr val="bg1"/>
                </a:solidFill>
              </a:defRPr>
            </a:lvl1pPr>
            <a:lvl2pPr>
              <a:buClr>
                <a:schemeClr val="tx2"/>
              </a:buClr>
              <a:defRPr sz="25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27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25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25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11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65506" y="6418800"/>
            <a:ext cx="1368151" cy="230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lang="nl-BE" sz="1200" smtClean="0">
                <a:solidFill>
                  <a:schemeClr val="bg1"/>
                </a:solidFill>
              </a:defRPr>
            </a:lvl1pPr>
          </a:lstStyle>
          <a:p>
            <a:fld id="{0DC96DE0-6A28-4FE3-A3D6-9BD4B3CD60D1}" type="datetime4">
              <a:rPr lang="nl-BE" smtClean="0"/>
              <a:t>12 februari 2020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08479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leurdia met tekst en f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49" y="6295886"/>
            <a:ext cx="8177801" cy="2895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185415"/>
          </a:xfrm>
          <a:prstGeom prst="rect">
            <a:avLst/>
          </a:prstGeom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l"/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8F12D86-93AC-45BB-B8CA-9542A3CF9355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62719" y="423316"/>
            <a:ext cx="7893882" cy="1143000"/>
          </a:xfrm>
        </p:spPr>
        <p:txBody>
          <a:bodyPr anchor="b" anchorCtr="0"/>
          <a:lstStyle>
            <a:lvl1pPr>
              <a:defRPr sz="37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voor de titel van de</a:t>
            </a:r>
            <a:br>
              <a:rPr lang="nl-NL" dirty="0"/>
            </a:br>
            <a:r>
              <a:rPr lang="nl-NL" dirty="0" err="1"/>
              <a:t>kleurdia</a:t>
            </a:r>
            <a:r>
              <a:rPr lang="nl-NL" dirty="0"/>
              <a:t> met tekst en foto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31766" y="2756387"/>
            <a:ext cx="3697200" cy="2960414"/>
          </a:xfrm>
        </p:spPr>
        <p:txBody>
          <a:bodyPr>
            <a:noAutofit/>
          </a:bodyPr>
          <a:lstStyle>
            <a:lvl1pPr>
              <a:buClr>
                <a:schemeClr val="bg1"/>
              </a:buClr>
              <a:defRPr sz="2700">
                <a:solidFill>
                  <a:schemeClr val="tx1"/>
                </a:solidFill>
              </a:defRPr>
            </a:lvl1pPr>
            <a:lvl2pPr>
              <a:buClr>
                <a:schemeClr val="bg1"/>
              </a:buClr>
              <a:defRPr sz="2500">
                <a:solidFill>
                  <a:schemeClr val="tx1"/>
                </a:solidFill>
              </a:defRPr>
            </a:lvl2pPr>
            <a:lvl3pPr>
              <a:buClr>
                <a:schemeClr val="tx2"/>
              </a:buClr>
              <a:defRPr sz="2700">
                <a:solidFill>
                  <a:schemeClr val="tx1"/>
                </a:solidFill>
              </a:defRPr>
            </a:lvl3pPr>
            <a:lvl4pPr>
              <a:buClr>
                <a:schemeClr val="tx2"/>
              </a:buClr>
              <a:defRPr sz="2500">
                <a:solidFill>
                  <a:schemeClr val="tx1"/>
                </a:solidFill>
              </a:defRPr>
            </a:lvl4pPr>
            <a:lvl5pPr>
              <a:buClr>
                <a:schemeClr val="tx2"/>
              </a:buClr>
              <a:defRPr sz="2500">
                <a:solidFill>
                  <a:schemeClr val="tx1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12" name="Tijdelijke aanduiding voor afbeelding 11"/>
          <p:cNvSpPr>
            <a:spLocks noGrp="1"/>
          </p:cNvSpPr>
          <p:nvPr>
            <p:ph type="pic" sz="quarter" idx="15" hasCustomPrompt="1"/>
          </p:nvPr>
        </p:nvSpPr>
        <p:spPr>
          <a:xfrm>
            <a:off x="5079600" y="2476800"/>
            <a:ext cx="3556800" cy="3240000"/>
          </a:xfrm>
          <a:solidFill>
            <a:schemeClr val="bg2">
              <a:lumMod val="90000"/>
            </a:schemeClr>
          </a:solidFill>
        </p:spPr>
        <p:txBody>
          <a:bodyPr anchor="ctr" anchorCtr="0">
            <a:noAutofit/>
          </a:bodyPr>
          <a:lstStyle>
            <a:lvl1pPr marL="0" indent="0" algn="ct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BE" dirty="0"/>
              <a:t>Klik hier </a:t>
            </a:r>
            <a:br>
              <a:rPr lang="nl-BE" dirty="0"/>
            </a:br>
            <a:r>
              <a:rPr lang="nl-BE" dirty="0"/>
              <a:t>om een </a:t>
            </a:r>
            <a:br>
              <a:rPr lang="nl-BE" dirty="0"/>
            </a:br>
            <a:br>
              <a:rPr lang="nl-BE" dirty="0"/>
            </a:br>
            <a:r>
              <a:rPr lang="nl-BE" dirty="0"/>
              <a:t>afbeelding </a:t>
            </a:r>
            <a:br>
              <a:rPr lang="nl-BE" dirty="0"/>
            </a:br>
            <a:r>
              <a:rPr lang="nl-BE" dirty="0"/>
              <a:t>in te voegen</a:t>
            </a:r>
          </a:p>
        </p:txBody>
      </p:sp>
      <p:sp>
        <p:nvSpPr>
          <p:cNvPr id="10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65506" y="6418800"/>
            <a:ext cx="1368151" cy="230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lang="nl-BE" sz="1200" smtClean="0">
                <a:solidFill>
                  <a:srgbClr val="2C3F48"/>
                </a:solidFill>
              </a:defRPr>
            </a:lvl1pPr>
          </a:lstStyle>
          <a:p>
            <a:fld id="{AB6087A7-EEEC-4013-92E6-4F4C7277CA96}" type="datetime4">
              <a:rPr lang="nl-BE" smtClean="0"/>
              <a:t>12 februari 2020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07126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448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etitel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05" y="401129"/>
            <a:ext cx="1066802" cy="774194"/>
          </a:xfrm>
          <a:prstGeom prst="rect">
            <a:avLst/>
          </a:prstGeom>
        </p:spPr>
      </p:pic>
      <p:sp>
        <p:nvSpPr>
          <p:cNvPr id="24" name="Tijdelijke aanduiding voor tekst 23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0"/>
            <a:ext cx="9144000" cy="836712"/>
          </a:xfrm>
        </p:spPr>
        <p:txBody>
          <a:bodyPr lIns="2124000" tIns="90000" rIns="2520000">
            <a:normAutofit/>
          </a:bodyPr>
          <a:lstStyle>
            <a:lvl1pPr marL="0" indent="0">
              <a:buNone/>
              <a:tabLst>
                <a:tab pos="1436688" algn="l"/>
              </a:tabLst>
              <a:defRPr sz="1200" b="1" baseline="0">
                <a:solidFill>
                  <a:srgbClr val="FF66F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nl-NL" dirty="0"/>
              <a:t>!! Indien je hand-outs afdrukt… geef vooraf de voettekst in via Invoegen › Tekst › Koptekst en voettekst › tab “Notities en hand-outs”</a:t>
            </a:r>
            <a:br>
              <a:rPr lang="nl-NL" dirty="0"/>
            </a:br>
            <a:r>
              <a:rPr lang="nl-NL" dirty="0"/>
              <a:t>(verwijder dit </a:t>
            </a:r>
            <a:r>
              <a:rPr lang="nl-NL" dirty="0" err="1"/>
              <a:t>tekstvak</a:t>
            </a:r>
            <a:r>
              <a:rPr lang="nl-NL" dirty="0"/>
              <a:t> als je het niet meer nodig hebt) </a:t>
            </a:r>
            <a:endParaRPr lang="nl-BE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1968"/>
            <a:ext cx="9144000" cy="1423416"/>
          </a:xfrm>
          <a:prstGeom prst="rect">
            <a:avLst/>
          </a:prstGeom>
        </p:spPr>
      </p:pic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1505791" y="6120000"/>
            <a:ext cx="3230387" cy="365125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1700" b="0">
                <a:solidFill>
                  <a:schemeClr val="accent6"/>
                </a:solidFill>
              </a:defRPr>
            </a:lvl1pPr>
          </a:lstStyle>
          <a:p>
            <a:fld id="{8E09D8AA-0C18-480A-A2EA-EFB1A30488AC}" type="datetime4">
              <a:rPr lang="nl-BE" smtClean="0"/>
              <a:t>12 februari 2020</a:t>
            </a:fld>
            <a:endParaRPr lang="nl-BE" dirty="0"/>
          </a:p>
        </p:txBody>
      </p:sp>
      <p:sp>
        <p:nvSpPr>
          <p:cNvPr id="7" name="Titel 1"/>
          <p:cNvSpPr>
            <a:spLocks noGrp="1"/>
          </p:cNvSpPr>
          <p:nvPr>
            <p:ph type="ctrTitle" hasCustomPrompt="1"/>
          </p:nvPr>
        </p:nvSpPr>
        <p:spPr>
          <a:xfrm>
            <a:off x="1479599" y="1530000"/>
            <a:ext cx="6505200" cy="2311200"/>
          </a:xfrm>
        </p:spPr>
        <p:txBody>
          <a:bodyPr anchor="b" anchorCtr="0"/>
          <a:lstStyle>
            <a:lvl1pPr algn="l">
              <a:lnSpc>
                <a:spcPct val="91000"/>
              </a:lnSpc>
              <a:defRPr sz="5200" b="1">
                <a:solidFill>
                  <a:schemeClr val="accent6"/>
                </a:solidFill>
              </a:defRPr>
            </a:lvl1pPr>
          </a:lstStyle>
          <a:p>
            <a:r>
              <a:rPr lang="nl-BE" dirty="0"/>
              <a:t>Klik om de titel van de presentatie in te geven.</a:t>
            </a:r>
          </a:p>
        </p:txBody>
      </p:sp>
      <p:sp>
        <p:nvSpPr>
          <p:cNvPr id="10" name="Ondertitel 2"/>
          <p:cNvSpPr>
            <a:spLocks noGrp="1"/>
          </p:cNvSpPr>
          <p:nvPr>
            <p:ph type="subTitle" idx="1"/>
          </p:nvPr>
        </p:nvSpPr>
        <p:spPr>
          <a:xfrm>
            <a:off x="1498647" y="3996000"/>
            <a:ext cx="6504701" cy="1306800"/>
          </a:xfrm>
        </p:spPr>
        <p:txBody>
          <a:bodyPr>
            <a:normAutofit/>
          </a:bodyPr>
          <a:lstStyle>
            <a:lvl1pPr marL="0" indent="0" algn="l">
              <a:buNone/>
              <a:defRPr sz="3000" b="1">
                <a:solidFill>
                  <a:schemeClr val="accent6"/>
                </a:solidFill>
              </a:defRPr>
            </a:lvl1pPr>
          </a:lstStyle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913376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etitel met fo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05" y="401129"/>
            <a:ext cx="1066802" cy="774194"/>
          </a:xfrm>
          <a:prstGeom prst="rect">
            <a:avLst/>
          </a:prstGeom>
        </p:spPr>
      </p:pic>
      <p:sp>
        <p:nvSpPr>
          <p:cNvPr id="24" name="Tijdelijke aanduiding voor tekst 23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0"/>
            <a:ext cx="9144000" cy="548680"/>
          </a:xfrm>
        </p:spPr>
        <p:txBody>
          <a:bodyPr lIns="504000" tIns="90000">
            <a:normAutofit/>
          </a:bodyPr>
          <a:lstStyle>
            <a:lvl1pPr marL="0" indent="0">
              <a:buNone/>
              <a:tabLst>
                <a:tab pos="1436688" algn="l"/>
              </a:tabLst>
              <a:defRPr sz="1150" b="1" baseline="0">
                <a:solidFill>
                  <a:srgbClr val="FF66F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nl-NL" dirty="0"/>
              <a:t>!! Indien je hand-outs afdrukt… geef vooraf de voettekst in via Invoegen › Tekst › Koptekst en voettekst › tab “Notities en hand-outs” (verwijder dit </a:t>
            </a:r>
            <a:r>
              <a:rPr lang="nl-NL" dirty="0" err="1"/>
              <a:t>tekstvak</a:t>
            </a:r>
            <a:r>
              <a:rPr lang="nl-NL" dirty="0"/>
              <a:t> als je het niet meer nodig hebt) </a:t>
            </a:r>
            <a:endParaRPr lang="nl-BE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1968"/>
            <a:ext cx="9144000" cy="1423416"/>
          </a:xfrm>
          <a:prstGeom prst="rect">
            <a:avLst/>
          </a:prstGeom>
        </p:spPr>
      </p:pic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1504800" y="6120000"/>
            <a:ext cx="3230387" cy="365125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1700" b="1">
                <a:solidFill>
                  <a:schemeClr val="accent6"/>
                </a:solidFill>
              </a:defRPr>
            </a:lvl1pPr>
          </a:lstStyle>
          <a:p>
            <a:fld id="{78990F00-C9A6-4D31-ADE1-0C93624DFE92}" type="datetime4">
              <a:rPr lang="nl-BE" smtClean="0"/>
              <a:t>12 februari 2020</a:t>
            </a:fld>
            <a:endParaRPr lang="nl-BE" dirty="0"/>
          </a:p>
        </p:txBody>
      </p:sp>
      <p:sp>
        <p:nvSpPr>
          <p:cNvPr id="10" name="Titel 1"/>
          <p:cNvSpPr>
            <a:spLocks noGrp="1"/>
          </p:cNvSpPr>
          <p:nvPr>
            <p:ph type="ctrTitle" hasCustomPrompt="1"/>
          </p:nvPr>
        </p:nvSpPr>
        <p:spPr>
          <a:xfrm>
            <a:off x="1479599" y="1530000"/>
            <a:ext cx="6505200" cy="2311200"/>
          </a:xfrm>
        </p:spPr>
        <p:txBody>
          <a:bodyPr anchor="b" anchorCtr="0"/>
          <a:lstStyle>
            <a:lvl1pPr algn="l">
              <a:defRPr sz="5200" b="1" baseline="0">
                <a:solidFill>
                  <a:schemeClr val="bg1"/>
                </a:solidFill>
              </a:defRPr>
            </a:lvl1pPr>
          </a:lstStyle>
          <a:p>
            <a:r>
              <a:rPr lang="nl-BE" dirty="0"/>
              <a:t>Klik om de titel van de presentatie in te geven.</a:t>
            </a:r>
          </a:p>
        </p:txBody>
      </p:sp>
      <p:sp>
        <p:nvSpPr>
          <p:cNvPr id="11" name="Ondertitel 2"/>
          <p:cNvSpPr>
            <a:spLocks noGrp="1"/>
          </p:cNvSpPr>
          <p:nvPr>
            <p:ph type="subTitle" idx="1"/>
          </p:nvPr>
        </p:nvSpPr>
        <p:spPr>
          <a:xfrm>
            <a:off x="1498647" y="3996000"/>
            <a:ext cx="6504701" cy="1306800"/>
          </a:xfrm>
        </p:spPr>
        <p:txBody>
          <a:bodyPr>
            <a:normAutofit/>
          </a:bodyPr>
          <a:lstStyle>
            <a:lvl1pPr marL="0" indent="0" algn="l">
              <a:buNone/>
              <a:defRPr sz="3000" b="1">
                <a:solidFill>
                  <a:schemeClr val="bg1"/>
                </a:solidFill>
              </a:defRPr>
            </a:lvl1pPr>
          </a:lstStyle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301220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ofdstuktitel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05" y="401129"/>
            <a:ext cx="1066802" cy="77419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1968"/>
            <a:ext cx="9144000" cy="1423416"/>
          </a:xfrm>
          <a:prstGeom prst="rect">
            <a:avLst/>
          </a:prstGeom>
        </p:spPr>
      </p:pic>
      <p:sp>
        <p:nvSpPr>
          <p:cNvPr id="8" name="Titel 1"/>
          <p:cNvSpPr>
            <a:spLocks noGrp="1"/>
          </p:cNvSpPr>
          <p:nvPr>
            <p:ph type="ctrTitle" hasCustomPrompt="1"/>
          </p:nvPr>
        </p:nvSpPr>
        <p:spPr>
          <a:xfrm>
            <a:off x="1479599" y="1530000"/>
            <a:ext cx="6505200" cy="2311200"/>
          </a:xfrm>
        </p:spPr>
        <p:txBody>
          <a:bodyPr anchor="b" anchorCtr="0"/>
          <a:lstStyle>
            <a:lvl1pPr algn="l">
              <a:defRPr sz="4200" b="1" baseline="0">
                <a:solidFill>
                  <a:schemeClr val="bg1"/>
                </a:solidFill>
              </a:defRPr>
            </a:lvl1pPr>
          </a:lstStyle>
          <a:p>
            <a:r>
              <a:rPr lang="nl-BE" dirty="0"/>
              <a:t>Klik om de titel van het hoofdstuk in te geven.</a:t>
            </a:r>
          </a:p>
        </p:txBody>
      </p:sp>
      <p:sp>
        <p:nvSpPr>
          <p:cNvPr id="9" name="Ondertitel 2"/>
          <p:cNvSpPr>
            <a:spLocks noGrp="1"/>
          </p:cNvSpPr>
          <p:nvPr>
            <p:ph type="subTitle" idx="1"/>
          </p:nvPr>
        </p:nvSpPr>
        <p:spPr>
          <a:xfrm>
            <a:off x="1498647" y="3996000"/>
            <a:ext cx="6504701" cy="1306800"/>
          </a:xfrm>
        </p:spPr>
        <p:txBody>
          <a:bodyPr>
            <a:normAutofit/>
          </a:bodyPr>
          <a:lstStyle>
            <a:lvl1pPr marL="0" indent="0" algn="l">
              <a:buNone/>
              <a:defRPr sz="2600" b="0">
                <a:solidFill>
                  <a:schemeClr val="bg1"/>
                </a:solidFill>
              </a:defRPr>
            </a:lvl1pPr>
          </a:lstStyle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880967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ofdstuktitel met fo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05" y="401129"/>
            <a:ext cx="1066802" cy="77419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1968"/>
            <a:ext cx="9144000" cy="1423416"/>
          </a:xfrm>
          <a:prstGeom prst="rect">
            <a:avLst/>
          </a:prstGeom>
        </p:spPr>
      </p:pic>
      <p:sp>
        <p:nvSpPr>
          <p:cNvPr id="8" name="Titel 1"/>
          <p:cNvSpPr>
            <a:spLocks noGrp="1"/>
          </p:cNvSpPr>
          <p:nvPr>
            <p:ph type="ctrTitle" hasCustomPrompt="1"/>
          </p:nvPr>
        </p:nvSpPr>
        <p:spPr>
          <a:xfrm>
            <a:off x="490128" y="5974468"/>
            <a:ext cx="7538255" cy="576000"/>
          </a:xfrm>
        </p:spPr>
        <p:txBody>
          <a:bodyPr anchor="ctr" anchorCtr="0"/>
          <a:lstStyle>
            <a:lvl1pPr algn="l">
              <a:defRPr sz="1700" b="1" baseline="0">
                <a:solidFill>
                  <a:schemeClr val="accent6"/>
                </a:solidFill>
              </a:defRPr>
            </a:lvl1pPr>
          </a:lstStyle>
          <a:p>
            <a:r>
              <a:rPr lang="nl-BE" dirty="0"/>
              <a:t>Klik om de titel van het hoofdstuk in te geven.</a:t>
            </a:r>
          </a:p>
        </p:txBody>
      </p:sp>
      <p:sp>
        <p:nvSpPr>
          <p:cNvPr id="10" name="Tijdelijke aanduiding voor tekst 23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1143"/>
            <a:ext cx="9144000" cy="799971"/>
          </a:xfrm>
        </p:spPr>
        <p:txBody>
          <a:bodyPr lIns="1836000" tIns="90000" rIns="1260000">
            <a:normAutofit/>
          </a:bodyPr>
          <a:lstStyle>
            <a:lvl1pPr marL="0" indent="0">
              <a:buNone/>
              <a:tabLst>
                <a:tab pos="1436688" algn="l"/>
              </a:tabLst>
              <a:defRPr sz="1200" b="1" baseline="0">
                <a:solidFill>
                  <a:srgbClr val="FF66F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nl-NL" dirty="0"/>
              <a:t>!! Gebruik bij voorkeur de foto’s die in dit sjabloon aangeboden worden !! </a:t>
            </a:r>
            <a:br>
              <a:rPr lang="nl-NL" dirty="0"/>
            </a:br>
            <a:r>
              <a:rPr lang="nl-NL" dirty="0"/>
              <a:t>Verwijder de foto-dia’s die je niet nodig hebt. Anders wordt je bestand te groot om te e-mailen. ( verwijder dit vak als je het niet meer nodig hebt. )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1880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otscherm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05" y="401129"/>
            <a:ext cx="1066802" cy="77419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1968"/>
            <a:ext cx="9144000" cy="1423416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ctrTitle" hasCustomPrompt="1"/>
          </p:nvPr>
        </p:nvSpPr>
        <p:spPr>
          <a:xfrm>
            <a:off x="1479599" y="1916832"/>
            <a:ext cx="6505200" cy="1445568"/>
          </a:xfrm>
        </p:spPr>
        <p:txBody>
          <a:bodyPr anchor="b" anchorCtr="0"/>
          <a:lstStyle>
            <a:lvl1pPr algn="l">
              <a:lnSpc>
                <a:spcPct val="91000"/>
              </a:lnSpc>
              <a:defRPr sz="4800" b="1" baseline="0">
                <a:solidFill>
                  <a:schemeClr val="accent6"/>
                </a:solidFill>
              </a:defRPr>
            </a:lvl1pPr>
          </a:lstStyle>
          <a:p>
            <a:r>
              <a:rPr lang="nl-BE" dirty="0"/>
              <a:t>Klik hier om je slotgroet in te geven.</a:t>
            </a:r>
          </a:p>
        </p:txBody>
      </p:sp>
      <p:sp>
        <p:nvSpPr>
          <p:cNvPr id="10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498647" y="3945600"/>
            <a:ext cx="6504701" cy="1306800"/>
          </a:xfrm>
        </p:spPr>
        <p:txBody>
          <a:bodyPr>
            <a:normAutofit/>
          </a:bodyPr>
          <a:lstStyle>
            <a:lvl1pPr marL="0" indent="0" algn="l">
              <a:lnSpc>
                <a:spcPct val="98000"/>
              </a:lnSpc>
              <a:spcBef>
                <a:spcPts val="0"/>
              </a:spcBef>
              <a:buNone/>
              <a:defRPr sz="2000" b="0">
                <a:solidFill>
                  <a:schemeClr val="accent6"/>
                </a:solidFill>
              </a:defRPr>
            </a:lvl1pPr>
          </a:lstStyle>
          <a:p>
            <a:r>
              <a:rPr lang="nl-BE" dirty="0"/>
              <a:t>Voornaam en familienaam</a:t>
            </a:r>
            <a:br>
              <a:rPr lang="nl-BE" dirty="0"/>
            </a:br>
            <a:r>
              <a:rPr lang="nl-BE" dirty="0"/>
              <a:t>Functie</a:t>
            </a:r>
            <a:br>
              <a:rPr lang="nl-BE" dirty="0"/>
            </a:br>
            <a:r>
              <a:rPr lang="nl-BE" dirty="0"/>
              <a:t>E-mailadres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1498646" y="6139048"/>
            <a:ext cx="6505200" cy="300831"/>
          </a:xfrm>
          <a:noFill/>
        </p:spPr>
        <p:txBody>
          <a:bodyPr vert="horz" lIns="0" tIns="0" rIns="0" bIns="0" rtlCol="0">
            <a:normAutofit/>
          </a:bodyPr>
          <a:lstStyle>
            <a:lvl1pPr>
              <a:defRPr lang="nl-NL" sz="1700" b="0" smtClean="0">
                <a:solidFill>
                  <a:schemeClr val="accent6"/>
                </a:solidFill>
              </a:defRPr>
            </a:lvl1pPr>
            <a:lvl2pPr>
              <a:defRPr lang="nl-NL" smtClean="0"/>
            </a:lvl2pPr>
            <a:lvl3pPr>
              <a:defRPr lang="nl-NL" smtClean="0"/>
            </a:lvl3pPr>
            <a:lvl4pPr>
              <a:defRPr lang="nl-NL" smtClean="0"/>
            </a:lvl4pPr>
            <a:lvl5pPr>
              <a:defRPr lang="nl-BE"/>
            </a:lvl5pPr>
          </a:lstStyle>
          <a:p>
            <a:pPr marL="0" lvl="0" indent="0">
              <a:lnSpc>
                <a:spcPct val="98000"/>
              </a:lnSpc>
              <a:spcBef>
                <a:spcPts val="0"/>
              </a:spcBef>
              <a:buNone/>
            </a:pPr>
            <a:r>
              <a:rPr lang="nl-NL" dirty="0"/>
              <a:t>Herhaal hier de titel van je schermpresentatie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315249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met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62719" y="910800"/>
            <a:ext cx="76104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nl-NL" dirty="0"/>
              <a:t>Klik om de titel van de </a:t>
            </a:r>
            <a:r>
              <a:rPr lang="nl-NL" dirty="0" err="1"/>
              <a:t>basisdia</a:t>
            </a:r>
            <a:r>
              <a:rPr lang="nl-NL" dirty="0"/>
              <a:t> </a:t>
            </a:r>
            <a:br>
              <a:rPr lang="nl-NL" dirty="0"/>
            </a:br>
            <a:r>
              <a:rPr lang="nl-NL" dirty="0"/>
              <a:t>met 2 kolommen in te geven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89520" y="1789201"/>
            <a:ext cx="3337200" cy="42320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2D86-93AC-45BB-B8CA-9542A3CF9355}" type="slidenum">
              <a:rPr lang="nl-BE" smtClean="0"/>
              <a:t>‹nr.›</a:t>
            </a:fld>
            <a:endParaRPr lang="nl-BE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49" y="6295886"/>
            <a:ext cx="8177801" cy="289561"/>
          </a:xfrm>
          <a:prstGeom prst="rect">
            <a:avLst/>
          </a:prstGeom>
        </p:spPr>
      </p:pic>
      <p:sp>
        <p:nvSpPr>
          <p:cNvPr id="8" name="Tijdelijke aanduiding voor inhoud 2"/>
          <p:cNvSpPr>
            <a:spLocks noGrp="1"/>
          </p:cNvSpPr>
          <p:nvPr>
            <p:ph idx="13"/>
          </p:nvPr>
        </p:nvSpPr>
        <p:spPr>
          <a:xfrm>
            <a:off x="5035919" y="1789201"/>
            <a:ext cx="3337200" cy="42320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10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65506" y="6418800"/>
            <a:ext cx="1368151" cy="230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lang="nl-BE" sz="1200" smtClean="0">
                <a:solidFill>
                  <a:srgbClr val="2C3F48"/>
                </a:solidFill>
              </a:defRPr>
            </a:lvl1pPr>
          </a:lstStyle>
          <a:p>
            <a:fld id="{E25C2524-4740-4157-8167-35B87ED801F3}" type="datetime4">
              <a:rPr lang="nl-BE" smtClean="0"/>
              <a:t>12 februari 2020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39141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49" y="6295886"/>
            <a:ext cx="8177801" cy="289561"/>
          </a:xfrm>
          <a:prstGeom prst="rect">
            <a:avLst/>
          </a:prstGeom>
        </p:spPr>
      </p:pic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l-BE"/>
              <a:t>Kies 'Invoegen › Koptekst en voettekst' deze voettekst aan te passen.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2D86-93AC-45BB-B8CA-9542A3CF9355}" type="slidenum">
              <a:rPr lang="nl-BE" smtClean="0"/>
              <a:t>‹nr.›</a:t>
            </a:fld>
            <a:endParaRPr lang="nl-BE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3" hasCustomPrompt="1"/>
          </p:nvPr>
        </p:nvSpPr>
        <p:spPr>
          <a:xfrm>
            <a:off x="507600" y="759600"/>
            <a:ext cx="8128800" cy="5320800"/>
          </a:xfrm>
        </p:spPr>
        <p:txBody>
          <a:bodyPr anchor="ctr" anchorCtr="0"/>
          <a:lstStyle>
            <a:lvl1pPr marL="0" indent="0" algn="ctr">
              <a:buNone/>
              <a:defRPr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nl-NL" dirty="0"/>
              <a:t>Klik hier om een </a:t>
            </a:r>
            <a:br>
              <a:rPr lang="nl-NL" dirty="0"/>
            </a:br>
            <a:r>
              <a:rPr lang="nl-NL" dirty="0"/>
              <a:t>tabel - grafiek - foto - video</a:t>
            </a: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in te voegen</a:t>
            </a:r>
            <a:br>
              <a:rPr lang="nl-NL" dirty="0"/>
            </a:br>
            <a:endParaRPr lang="nl-NL" dirty="0"/>
          </a:p>
        </p:txBody>
      </p:sp>
      <p:sp>
        <p:nvSpPr>
          <p:cNvPr id="9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65506" y="6418800"/>
            <a:ext cx="1368151" cy="230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lang="nl-BE" sz="1200" smtClean="0">
                <a:solidFill>
                  <a:srgbClr val="2C3F48"/>
                </a:solidFill>
              </a:defRPr>
            </a:lvl1pPr>
          </a:lstStyle>
          <a:p>
            <a:fld id="{EA69F03D-75F1-49C2-A7A5-895484E0DCED}" type="datetime4">
              <a:rPr lang="nl-BE" smtClean="0"/>
              <a:t>12 februari 2020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3124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dia met kader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49" y="6295886"/>
            <a:ext cx="8177801" cy="289561"/>
          </a:xfrm>
          <a:prstGeom prst="rect">
            <a:avLst/>
          </a:prstGeom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2D86-93AC-45BB-B8CA-9542A3CF9355}" type="slidenum">
              <a:rPr lang="nl-BE" smtClean="0"/>
              <a:t>‹nr.›</a:t>
            </a:fld>
            <a:endParaRPr lang="nl-BE"/>
          </a:p>
        </p:txBody>
      </p:sp>
      <p:sp>
        <p:nvSpPr>
          <p:cNvPr id="9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5842800" y="0"/>
            <a:ext cx="2793600" cy="4179600"/>
          </a:xfrm>
          <a:solidFill>
            <a:schemeClr val="accent1"/>
          </a:solidFill>
        </p:spPr>
        <p:txBody>
          <a:bodyPr lIns="254160" tIns="975600" rIns="254160" bIns="288000" anchor="t" anchorCtr="0">
            <a:noAutofit/>
          </a:bodyPr>
          <a:lstStyle>
            <a:lvl1pPr>
              <a:buClr>
                <a:schemeClr val="tx2"/>
              </a:buClr>
              <a:defRPr sz="2300" baseline="0">
                <a:solidFill>
                  <a:schemeClr val="bg1"/>
                </a:solidFill>
              </a:defRPr>
            </a:lvl1pPr>
            <a:lvl2pPr>
              <a:buClr>
                <a:schemeClr val="tx2"/>
              </a:buClr>
              <a:defRPr sz="23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23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23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23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Voeg tekst toe of laat blanco.</a:t>
            </a:r>
            <a:br>
              <a:rPr lang="nl-NL" dirty="0"/>
            </a:br>
            <a:r>
              <a:rPr lang="nl-NL" dirty="0"/>
              <a:t>[ tabtoets aan het begin van een alinea = </a:t>
            </a:r>
            <a:r>
              <a:rPr lang="nl-NL" dirty="0" err="1"/>
              <a:t>subkopje</a:t>
            </a:r>
            <a:r>
              <a:rPr lang="nl-NL" dirty="0"/>
              <a:t>. </a:t>
            </a:r>
            <a:br>
              <a:rPr lang="nl-NL" dirty="0"/>
            </a:br>
            <a:r>
              <a:rPr lang="nl-NL" dirty="0" err="1"/>
              <a:t>shift+tab</a:t>
            </a:r>
            <a:r>
              <a:rPr lang="nl-NL" dirty="0"/>
              <a:t> = spring terug naar gewone tekstopmaak. ]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62719" y="910800"/>
            <a:ext cx="456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Klik voor de titel van de </a:t>
            </a:r>
            <a:r>
              <a:rPr lang="nl-NL" dirty="0" err="1"/>
              <a:t>basisdia</a:t>
            </a:r>
            <a:r>
              <a:rPr lang="nl-NL" dirty="0"/>
              <a:t> met kadertekst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89520" y="1789201"/>
            <a:ext cx="4140000" cy="42320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11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65506" y="6418800"/>
            <a:ext cx="1368151" cy="230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lang="nl-BE" sz="1200" smtClean="0">
                <a:solidFill>
                  <a:srgbClr val="2C3F48"/>
                </a:solidFill>
              </a:defRPr>
            </a:lvl1pPr>
          </a:lstStyle>
          <a:p>
            <a:fld id="{AF3BE76C-2819-4B13-BDA4-DC85A1E67A68}" type="datetime4">
              <a:rPr lang="nl-BE" smtClean="0"/>
              <a:t>12 februari 2020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77202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dia met zij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49" y="6295886"/>
            <a:ext cx="8177801" cy="289561"/>
          </a:xfrm>
          <a:prstGeom prst="rect">
            <a:avLst/>
          </a:prstGeom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2D86-93AC-45BB-B8CA-9542A3CF9355}" type="slidenum">
              <a:rPr lang="nl-BE" smtClean="0"/>
              <a:t>‹nr.›</a:t>
            </a:fld>
            <a:endParaRPr lang="nl-BE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5155200" y="0"/>
            <a:ext cx="3988800" cy="6858000"/>
          </a:xfrm>
          <a:solidFill>
            <a:schemeClr val="accent1"/>
          </a:solidFill>
        </p:spPr>
        <p:txBody>
          <a:bodyPr lIns="687960" tIns="975600" rIns="507960" bIns="756000" anchor="t" anchorCtr="0">
            <a:noAutofit/>
          </a:bodyPr>
          <a:lstStyle>
            <a:lvl1pPr>
              <a:buClr>
                <a:schemeClr val="tx2"/>
              </a:buClr>
              <a:defRPr sz="2300">
                <a:solidFill>
                  <a:schemeClr val="bg1"/>
                </a:solidFill>
              </a:defRPr>
            </a:lvl1pPr>
            <a:lvl2pPr>
              <a:buClr>
                <a:schemeClr val="tx2"/>
              </a:buClr>
              <a:defRPr sz="23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23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23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23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tekst toe te voegen of laat blanco.</a:t>
            </a:r>
            <a:br>
              <a:rPr lang="nl-NL" dirty="0"/>
            </a:br>
            <a:r>
              <a:rPr lang="nl-NL" dirty="0"/>
              <a:t>[ tabtoets aan het begin van een alinea   = </a:t>
            </a:r>
            <a:r>
              <a:rPr lang="nl-NL" dirty="0" err="1"/>
              <a:t>subkopje</a:t>
            </a:r>
            <a:r>
              <a:rPr lang="nl-NL" dirty="0"/>
              <a:t>. </a:t>
            </a:r>
            <a:br>
              <a:rPr lang="nl-NL" dirty="0"/>
            </a:br>
            <a:r>
              <a:rPr lang="nl-NL" dirty="0" err="1"/>
              <a:t>shift+tab</a:t>
            </a:r>
            <a:r>
              <a:rPr lang="nl-NL" dirty="0"/>
              <a:t> = spring terug naar gewone tekstopmaak. ]</a:t>
            </a:r>
            <a:endParaRPr lang="nl-BE" dirty="0"/>
          </a:p>
        </p:txBody>
      </p:sp>
      <p:sp>
        <p:nvSpPr>
          <p:cNvPr id="11" name="Tijdelijke aanduiding voor tekst 7"/>
          <p:cNvSpPr>
            <a:spLocks noGrp="1"/>
          </p:cNvSpPr>
          <p:nvPr>
            <p:ph type="body" sz="quarter" idx="16" hasCustomPrompt="1"/>
          </p:nvPr>
        </p:nvSpPr>
        <p:spPr>
          <a:xfrm>
            <a:off x="4831200" y="0"/>
            <a:ext cx="784800" cy="6858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dirty="0"/>
              <a:t> 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62719" y="910800"/>
            <a:ext cx="40608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nl-NL" dirty="0"/>
              <a:t>Klik voor de titel van </a:t>
            </a:r>
            <a:r>
              <a:rPr lang="nl-NL" dirty="0" err="1"/>
              <a:t>debasisdia</a:t>
            </a:r>
            <a:r>
              <a:rPr lang="nl-NL" dirty="0"/>
              <a:t> met zijkolom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89519" y="1789201"/>
            <a:ext cx="3632400" cy="42320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91213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dia met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49" y="6295886"/>
            <a:ext cx="8177801" cy="289561"/>
          </a:xfrm>
          <a:prstGeom prst="rect">
            <a:avLst/>
          </a:prstGeom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2D86-93AC-45BB-B8CA-9542A3CF9355}" type="slidenum">
              <a:rPr lang="nl-BE" smtClean="0"/>
              <a:t>‹nr.›</a:t>
            </a:fld>
            <a:endParaRPr lang="nl-BE"/>
          </a:p>
        </p:txBody>
      </p:sp>
      <p:sp>
        <p:nvSpPr>
          <p:cNvPr id="12" name="Tijdelijke aanduiding voor afbeelding 11"/>
          <p:cNvSpPr>
            <a:spLocks noGrp="1"/>
          </p:cNvSpPr>
          <p:nvPr>
            <p:ph type="pic" sz="quarter" idx="15" hasCustomPrompt="1"/>
          </p:nvPr>
        </p:nvSpPr>
        <p:spPr>
          <a:xfrm>
            <a:off x="5155200" y="0"/>
            <a:ext cx="3988800" cy="6858000"/>
          </a:xfrm>
          <a:solidFill>
            <a:schemeClr val="bg2">
              <a:lumMod val="90000"/>
            </a:schemeClr>
          </a:solidFill>
        </p:spPr>
        <p:txBody>
          <a:bodyPr anchor="ctr" anchorCtr="0">
            <a:noAutofit/>
          </a:bodyPr>
          <a:lstStyle>
            <a:lvl1pPr marL="0" indent="0" algn="ct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BE" dirty="0"/>
              <a:t>Klik hier </a:t>
            </a:r>
            <a:br>
              <a:rPr lang="nl-BE" dirty="0"/>
            </a:br>
            <a:r>
              <a:rPr lang="nl-BE" dirty="0"/>
              <a:t>om een </a:t>
            </a:r>
            <a:br>
              <a:rPr lang="nl-BE" dirty="0"/>
            </a:br>
            <a:br>
              <a:rPr lang="nl-BE" dirty="0"/>
            </a:br>
            <a:r>
              <a:rPr lang="nl-BE" dirty="0"/>
              <a:t>afbeelding </a:t>
            </a:r>
            <a:br>
              <a:rPr lang="nl-BE" dirty="0"/>
            </a:br>
            <a:r>
              <a:rPr lang="nl-BE" dirty="0"/>
              <a:t>in te voegen</a:t>
            </a:r>
          </a:p>
        </p:txBody>
      </p:sp>
      <p:sp>
        <p:nvSpPr>
          <p:cNvPr id="9" name="Tijdelijke aanduiding voor tekst 7"/>
          <p:cNvSpPr>
            <a:spLocks noGrp="1"/>
          </p:cNvSpPr>
          <p:nvPr>
            <p:ph type="body" sz="quarter" idx="16" hasCustomPrompt="1"/>
          </p:nvPr>
        </p:nvSpPr>
        <p:spPr>
          <a:xfrm>
            <a:off x="4831200" y="0"/>
            <a:ext cx="784800" cy="6858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dirty="0"/>
              <a:t> 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62719" y="910800"/>
            <a:ext cx="4060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Klik voor de titel van de </a:t>
            </a:r>
            <a:r>
              <a:rPr lang="nl-NL" dirty="0" err="1"/>
              <a:t>basisdia</a:t>
            </a:r>
            <a:r>
              <a:rPr lang="nl-NL" dirty="0"/>
              <a:t> met foto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89519" y="1789201"/>
            <a:ext cx="3632400" cy="42320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83383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zz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0" y="1900800"/>
            <a:ext cx="8129033" cy="419100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49" y="6295886"/>
            <a:ext cx="8177801" cy="28956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3789" y="910800"/>
            <a:ext cx="8152843" cy="57398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nl-NL" dirty="0"/>
              <a:t>Klik voor de titel van de </a:t>
            </a:r>
            <a:r>
              <a:rPr lang="nl-NL" dirty="0" err="1"/>
              <a:t>puzzeldia</a:t>
            </a: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2D86-93AC-45BB-B8CA-9542A3CF9355}" type="slidenum">
              <a:rPr lang="nl-BE" smtClean="0"/>
              <a:t>‹nr.›</a:t>
            </a:fld>
            <a:endParaRPr lang="nl-BE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3" hasCustomPrompt="1"/>
          </p:nvPr>
        </p:nvSpPr>
        <p:spPr>
          <a:xfrm>
            <a:off x="507600" y="1900800"/>
            <a:ext cx="2718000" cy="2095200"/>
          </a:xfrm>
        </p:spPr>
        <p:txBody>
          <a:bodyPr lIns="381600" tIns="349200" rIns="381600" bIns="349200" anchor="ctr" anchorCtr="0">
            <a:noAutofit/>
          </a:bodyPr>
          <a:lstStyle>
            <a:lvl1pPr>
              <a:spcBef>
                <a:spcPts val="0"/>
              </a:spcBef>
              <a:buClr>
                <a:schemeClr val="tx2"/>
              </a:buClr>
              <a:defRPr b="1" spc="0" baseline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Clr>
                <a:schemeClr val="tx2"/>
              </a:buClr>
              <a:defRPr sz="3000">
                <a:solidFill>
                  <a:schemeClr val="bg1"/>
                </a:solidFill>
              </a:defRPr>
            </a:lvl2pPr>
            <a:lvl3pPr>
              <a:spcBef>
                <a:spcPts val="0"/>
              </a:spcBef>
              <a:buClr>
                <a:schemeClr val="tx2"/>
              </a:buClr>
              <a:defRPr sz="1200">
                <a:solidFill>
                  <a:schemeClr val="bg1"/>
                </a:solidFill>
              </a:defRPr>
            </a:lvl3pPr>
            <a:lvl4pPr>
              <a:spcBef>
                <a:spcPts val="0"/>
              </a:spcBef>
              <a:defRPr sz="12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tekst toe te voegen</a:t>
            </a:r>
            <a:br>
              <a:rPr lang="nl-NL" dirty="0"/>
            </a:br>
            <a:r>
              <a:rPr lang="nl-NL" dirty="0"/>
              <a:t>[ </a:t>
            </a:r>
            <a:r>
              <a:rPr lang="nl-NL" dirty="0" err="1"/>
              <a:t>tab-toets</a:t>
            </a:r>
            <a:r>
              <a:rPr lang="nl-NL" dirty="0"/>
              <a:t> = grotere tekst ]</a:t>
            </a:r>
          </a:p>
        </p:txBody>
      </p:sp>
      <p:sp>
        <p:nvSpPr>
          <p:cNvPr id="12" name="Tijdelijke aanduiding voor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3225717" y="1900800"/>
            <a:ext cx="2692800" cy="2095200"/>
          </a:xfrm>
        </p:spPr>
        <p:txBody>
          <a:bodyPr lIns="381600" tIns="349200" rIns="381600" bIns="349200" anchor="ctr" anchorCtr="0">
            <a:noAutofit/>
          </a:bodyPr>
          <a:lstStyle>
            <a:lvl1pPr>
              <a:spcBef>
                <a:spcPts val="0"/>
              </a:spcBef>
              <a:buClr>
                <a:schemeClr val="accent3"/>
              </a:buClr>
              <a:defRPr b="1" spc="0" baseline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Clr>
                <a:schemeClr val="accent3"/>
              </a:buClr>
              <a:defRPr sz="3000">
                <a:solidFill>
                  <a:schemeClr val="bg1"/>
                </a:solidFill>
              </a:defRPr>
            </a:lvl2pPr>
            <a:lvl3pPr>
              <a:spcBef>
                <a:spcPts val="0"/>
              </a:spcBef>
              <a:buClr>
                <a:schemeClr val="accent3"/>
              </a:buClr>
              <a:defRPr sz="1200">
                <a:solidFill>
                  <a:schemeClr val="bg1"/>
                </a:solidFill>
              </a:defRPr>
            </a:lvl3pPr>
            <a:lvl4pPr>
              <a:spcBef>
                <a:spcPts val="0"/>
              </a:spcBef>
              <a:buClr>
                <a:schemeClr val="accent3"/>
              </a:buClr>
              <a:defRPr sz="12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buClr>
                <a:schemeClr val="accent3"/>
              </a:buCl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tekst toe te voegen</a:t>
            </a:r>
            <a:br>
              <a:rPr lang="nl-NL" dirty="0"/>
            </a:br>
            <a:r>
              <a:rPr lang="nl-NL" dirty="0"/>
              <a:t>[ </a:t>
            </a:r>
            <a:r>
              <a:rPr lang="nl-NL" dirty="0" err="1"/>
              <a:t>tab-toets</a:t>
            </a:r>
            <a:r>
              <a:rPr lang="nl-NL" dirty="0"/>
              <a:t> = grotere tekst ]</a:t>
            </a:r>
          </a:p>
        </p:txBody>
      </p:sp>
      <p:sp>
        <p:nvSpPr>
          <p:cNvPr id="13" name="Tijdelijke aanduiding voor tekst 9"/>
          <p:cNvSpPr>
            <a:spLocks noGrp="1"/>
          </p:cNvSpPr>
          <p:nvPr>
            <p:ph type="body" sz="quarter" idx="15" hasCustomPrompt="1"/>
          </p:nvPr>
        </p:nvSpPr>
        <p:spPr>
          <a:xfrm>
            <a:off x="5918633" y="1900800"/>
            <a:ext cx="2718000" cy="2095200"/>
          </a:xfrm>
        </p:spPr>
        <p:txBody>
          <a:bodyPr lIns="381600" tIns="349200" rIns="381600" bIns="349200" anchor="ctr" anchorCtr="0">
            <a:noAutofit/>
          </a:bodyPr>
          <a:lstStyle>
            <a:lvl1pPr>
              <a:spcBef>
                <a:spcPts val="0"/>
              </a:spcBef>
              <a:buClr>
                <a:schemeClr val="accent4"/>
              </a:buClr>
              <a:defRPr b="1" spc="0" baseline="0">
                <a:solidFill>
                  <a:schemeClr val="tx2"/>
                </a:solidFill>
              </a:defRPr>
            </a:lvl1pPr>
            <a:lvl2pPr>
              <a:spcBef>
                <a:spcPts val="0"/>
              </a:spcBef>
              <a:buClr>
                <a:schemeClr val="accent4"/>
              </a:buClr>
              <a:defRPr sz="3000">
                <a:solidFill>
                  <a:schemeClr val="tx2"/>
                </a:solidFill>
              </a:defRPr>
            </a:lvl2pPr>
            <a:lvl3pPr>
              <a:spcBef>
                <a:spcPts val="0"/>
              </a:spcBef>
              <a:buClr>
                <a:schemeClr val="accent4"/>
              </a:buClr>
              <a:defRPr sz="1200">
                <a:solidFill>
                  <a:schemeClr val="tx2"/>
                </a:solidFill>
              </a:defRPr>
            </a:lvl3pPr>
            <a:lvl4pPr>
              <a:spcBef>
                <a:spcPts val="0"/>
              </a:spcBef>
              <a:buClr>
                <a:schemeClr val="accent4"/>
              </a:buClr>
              <a:defRPr sz="1200">
                <a:solidFill>
                  <a:schemeClr val="tx2"/>
                </a:solidFill>
              </a:defRPr>
            </a:lvl4pPr>
            <a:lvl5pPr>
              <a:spcBef>
                <a:spcPts val="0"/>
              </a:spcBef>
              <a:buClr>
                <a:schemeClr val="accent4"/>
              </a:buCl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nl-NL" dirty="0"/>
              <a:t>Klik om tekst toe te voegen</a:t>
            </a:r>
            <a:br>
              <a:rPr lang="nl-NL" dirty="0"/>
            </a:br>
            <a:r>
              <a:rPr lang="nl-NL" dirty="0"/>
              <a:t>[ </a:t>
            </a:r>
            <a:r>
              <a:rPr lang="nl-NL" dirty="0" err="1"/>
              <a:t>tab-toets</a:t>
            </a:r>
            <a:r>
              <a:rPr lang="nl-NL" dirty="0"/>
              <a:t> = grotere tekst ]</a:t>
            </a:r>
          </a:p>
        </p:txBody>
      </p:sp>
      <p:sp>
        <p:nvSpPr>
          <p:cNvPr id="14" name="Tijdelijke aanduiding voor tekst 9"/>
          <p:cNvSpPr>
            <a:spLocks noGrp="1"/>
          </p:cNvSpPr>
          <p:nvPr>
            <p:ph type="body" sz="quarter" idx="16" hasCustomPrompt="1"/>
          </p:nvPr>
        </p:nvSpPr>
        <p:spPr>
          <a:xfrm>
            <a:off x="507600" y="3996609"/>
            <a:ext cx="2718000" cy="2095200"/>
          </a:xfrm>
        </p:spPr>
        <p:txBody>
          <a:bodyPr lIns="381600" tIns="349200" rIns="381600" bIns="349200" anchor="ctr" anchorCtr="0">
            <a:noAutofit/>
          </a:bodyPr>
          <a:lstStyle>
            <a:lvl1pPr>
              <a:spcBef>
                <a:spcPts val="0"/>
              </a:spcBef>
              <a:buClr>
                <a:schemeClr val="accent4"/>
              </a:buClr>
              <a:defRPr b="1" spc="0" baseline="0">
                <a:solidFill>
                  <a:schemeClr val="tx2"/>
                </a:solidFill>
              </a:defRPr>
            </a:lvl1pPr>
            <a:lvl2pPr>
              <a:spcBef>
                <a:spcPts val="0"/>
              </a:spcBef>
              <a:buClr>
                <a:schemeClr val="accent4"/>
              </a:buClr>
              <a:defRPr sz="3000">
                <a:solidFill>
                  <a:schemeClr val="tx2"/>
                </a:solidFill>
              </a:defRPr>
            </a:lvl2pPr>
            <a:lvl3pPr>
              <a:spcBef>
                <a:spcPts val="0"/>
              </a:spcBef>
              <a:buClr>
                <a:schemeClr val="accent4"/>
              </a:buClr>
              <a:defRPr sz="1200">
                <a:solidFill>
                  <a:schemeClr val="tx2"/>
                </a:solidFill>
              </a:defRPr>
            </a:lvl3pPr>
            <a:lvl4pPr>
              <a:spcBef>
                <a:spcPts val="0"/>
              </a:spcBef>
              <a:buClr>
                <a:schemeClr val="accent4"/>
              </a:buClr>
              <a:defRPr sz="1200">
                <a:solidFill>
                  <a:schemeClr val="tx2"/>
                </a:solidFill>
              </a:defRPr>
            </a:lvl4pPr>
            <a:lvl5pPr>
              <a:spcBef>
                <a:spcPts val="0"/>
              </a:spcBef>
              <a:buClr>
                <a:schemeClr val="accent4"/>
              </a:buCl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nl-NL" dirty="0"/>
              <a:t>Klik om tekst toe te voegen</a:t>
            </a:r>
            <a:br>
              <a:rPr lang="nl-NL" dirty="0"/>
            </a:br>
            <a:r>
              <a:rPr lang="nl-NL" dirty="0"/>
              <a:t>[ </a:t>
            </a:r>
            <a:r>
              <a:rPr lang="nl-NL" dirty="0" err="1"/>
              <a:t>tab-toets</a:t>
            </a:r>
            <a:r>
              <a:rPr lang="nl-NL" dirty="0"/>
              <a:t> = grotere tekst ]</a:t>
            </a:r>
          </a:p>
        </p:txBody>
      </p:sp>
      <p:sp>
        <p:nvSpPr>
          <p:cNvPr id="15" name="Tijdelijke aanduiding voor tekst 9"/>
          <p:cNvSpPr>
            <a:spLocks noGrp="1"/>
          </p:cNvSpPr>
          <p:nvPr>
            <p:ph type="body" sz="quarter" idx="17" hasCustomPrompt="1"/>
          </p:nvPr>
        </p:nvSpPr>
        <p:spPr>
          <a:xfrm>
            <a:off x="3225717" y="3996609"/>
            <a:ext cx="2692800" cy="2095200"/>
          </a:xfrm>
        </p:spPr>
        <p:txBody>
          <a:bodyPr lIns="381600" tIns="349200" rIns="381600" bIns="349200" anchor="ctr" anchorCtr="0">
            <a:noAutofit/>
          </a:bodyPr>
          <a:lstStyle>
            <a:lvl1pPr>
              <a:spcBef>
                <a:spcPts val="0"/>
              </a:spcBef>
              <a:buClr>
                <a:schemeClr val="accent6"/>
              </a:buClr>
              <a:defRPr b="1" spc="0" baseline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Clr>
                <a:schemeClr val="accent6"/>
              </a:buClr>
              <a:defRPr sz="3000">
                <a:solidFill>
                  <a:schemeClr val="bg1"/>
                </a:solidFill>
              </a:defRPr>
            </a:lvl2pPr>
            <a:lvl3pPr>
              <a:spcBef>
                <a:spcPts val="0"/>
              </a:spcBef>
              <a:buClr>
                <a:schemeClr val="accent6"/>
              </a:buClr>
              <a:defRPr sz="1200">
                <a:solidFill>
                  <a:schemeClr val="bg1"/>
                </a:solidFill>
              </a:defRPr>
            </a:lvl3pPr>
            <a:lvl4pPr>
              <a:spcBef>
                <a:spcPts val="0"/>
              </a:spcBef>
              <a:buClr>
                <a:schemeClr val="accent6"/>
              </a:buClr>
              <a:defRPr sz="12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buClr>
                <a:schemeClr val="accent6"/>
              </a:buCl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tekst toe te voegen</a:t>
            </a:r>
            <a:br>
              <a:rPr lang="nl-NL" dirty="0"/>
            </a:br>
            <a:r>
              <a:rPr lang="nl-NL" dirty="0"/>
              <a:t>[ </a:t>
            </a:r>
            <a:r>
              <a:rPr lang="nl-NL" dirty="0" err="1"/>
              <a:t>tab-toets</a:t>
            </a:r>
            <a:r>
              <a:rPr lang="nl-NL" dirty="0"/>
              <a:t> = grotere tekst ]</a:t>
            </a:r>
          </a:p>
        </p:txBody>
      </p:sp>
      <p:sp>
        <p:nvSpPr>
          <p:cNvPr id="16" name="Tijdelijke aanduiding voor tekst 9"/>
          <p:cNvSpPr>
            <a:spLocks noGrp="1"/>
          </p:cNvSpPr>
          <p:nvPr>
            <p:ph type="body" sz="quarter" idx="18" hasCustomPrompt="1"/>
          </p:nvPr>
        </p:nvSpPr>
        <p:spPr>
          <a:xfrm>
            <a:off x="5918633" y="3996609"/>
            <a:ext cx="2718000" cy="2095200"/>
          </a:xfrm>
        </p:spPr>
        <p:txBody>
          <a:bodyPr lIns="381600" tIns="349200" rIns="381600" bIns="349200" anchor="ctr" anchorCtr="0">
            <a:noAutofit/>
          </a:bodyPr>
          <a:lstStyle>
            <a:lvl1pPr>
              <a:spcBef>
                <a:spcPts val="0"/>
              </a:spcBef>
              <a:buClr>
                <a:schemeClr val="accent3"/>
              </a:buClr>
              <a:defRPr b="1" spc="0" baseline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Clr>
                <a:schemeClr val="accent3"/>
              </a:buClr>
              <a:defRPr sz="3000">
                <a:solidFill>
                  <a:schemeClr val="bg1"/>
                </a:solidFill>
              </a:defRPr>
            </a:lvl2pPr>
            <a:lvl3pPr>
              <a:spcBef>
                <a:spcPts val="0"/>
              </a:spcBef>
              <a:buClr>
                <a:schemeClr val="accent3"/>
              </a:buClr>
              <a:defRPr sz="1200">
                <a:solidFill>
                  <a:schemeClr val="bg1"/>
                </a:solidFill>
              </a:defRPr>
            </a:lvl3pPr>
            <a:lvl4pPr>
              <a:spcBef>
                <a:spcPts val="0"/>
              </a:spcBef>
              <a:buClr>
                <a:schemeClr val="accent3"/>
              </a:buClr>
              <a:defRPr sz="12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buClr>
                <a:schemeClr val="accent3"/>
              </a:buCl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tekst toe te voegen</a:t>
            </a:r>
            <a:br>
              <a:rPr lang="nl-NL" dirty="0"/>
            </a:br>
            <a:r>
              <a:rPr lang="nl-NL" dirty="0"/>
              <a:t>[ </a:t>
            </a:r>
            <a:r>
              <a:rPr lang="nl-NL" dirty="0" err="1"/>
              <a:t>tab-toets</a:t>
            </a:r>
            <a:r>
              <a:rPr lang="nl-NL" dirty="0"/>
              <a:t> = grotere tekst ]</a:t>
            </a:r>
          </a:p>
        </p:txBody>
      </p:sp>
      <p:sp>
        <p:nvSpPr>
          <p:cNvPr id="1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65506" y="6418800"/>
            <a:ext cx="1368151" cy="230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lang="nl-BE" sz="1200" smtClean="0">
                <a:solidFill>
                  <a:srgbClr val="2C3F48"/>
                </a:solidFill>
              </a:defRPr>
            </a:lvl1pPr>
          </a:lstStyle>
          <a:p>
            <a:fld id="{FDEDCD25-FC3A-4443-AE97-0FA21963CF0B}" type="datetime4">
              <a:rPr lang="nl-BE" smtClean="0"/>
              <a:t>12 februari 2020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7603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zzel met fo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8F12D86-93AC-45BB-B8CA-9542A3CF9355}" type="slidenum">
              <a:rPr lang="nl-BE" smtClean="0"/>
              <a:pPr/>
              <a:t>‹nr.›</a:t>
            </a:fld>
            <a:endParaRPr lang="nl-BE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0" y="6295886"/>
            <a:ext cx="8177801" cy="289561"/>
          </a:xfrm>
          <a:prstGeom prst="rect">
            <a:avLst/>
          </a:prstGeom>
        </p:spPr>
      </p:pic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17" name="Tijdelijke aanduiding voor tekst 9"/>
          <p:cNvSpPr>
            <a:spLocks noGrp="1"/>
          </p:cNvSpPr>
          <p:nvPr>
            <p:ph type="body" sz="quarter" idx="13" hasCustomPrompt="1"/>
          </p:nvPr>
        </p:nvSpPr>
        <p:spPr>
          <a:xfrm>
            <a:off x="507600" y="1900800"/>
            <a:ext cx="2934000" cy="2098800"/>
          </a:xfrm>
          <a:blipFill>
            <a:blip r:embed="rId4"/>
            <a:stretch>
              <a:fillRect/>
            </a:stretch>
          </a:blipFill>
        </p:spPr>
        <p:txBody>
          <a:bodyPr lIns="381600" tIns="349200" rIns="597600" bIns="349200" anchor="ctr" anchorCtr="0">
            <a:noAutofit/>
          </a:bodyPr>
          <a:lstStyle>
            <a:lvl1pPr>
              <a:spcBef>
                <a:spcPts val="0"/>
              </a:spcBef>
              <a:buClr>
                <a:schemeClr val="tx2"/>
              </a:buClr>
              <a:defRPr b="1" spc="0" baseline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Clr>
                <a:schemeClr val="tx2"/>
              </a:buClr>
              <a:defRPr sz="3000">
                <a:solidFill>
                  <a:schemeClr val="bg1"/>
                </a:solidFill>
              </a:defRPr>
            </a:lvl2pPr>
            <a:lvl3pPr>
              <a:spcBef>
                <a:spcPts val="0"/>
              </a:spcBef>
              <a:buClr>
                <a:schemeClr val="tx2"/>
              </a:buClr>
              <a:defRPr sz="1200">
                <a:solidFill>
                  <a:schemeClr val="bg1"/>
                </a:solidFill>
              </a:defRPr>
            </a:lvl3pPr>
            <a:lvl4pPr>
              <a:spcBef>
                <a:spcPts val="0"/>
              </a:spcBef>
              <a:defRPr sz="12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tekst toe te voegen</a:t>
            </a:r>
            <a:br>
              <a:rPr lang="nl-NL" dirty="0"/>
            </a:br>
            <a:r>
              <a:rPr lang="nl-NL" dirty="0"/>
              <a:t>[ </a:t>
            </a:r>
            <a:r>
              <a:rPr lang="nl-NL" dirty="0" err="1"/>
              <a:t>tab-toets</a:t>
            </a:r>
            <a:r>
              <a:rPr lang="nl-NL" dirty="0"/>
              <a:t> = grotere tekst ]</a:t>
            </a:r>
          </a:p>
        </p:txBody>
      </p:sp>
      <p:sp>
        <p:nvSpPr>
          <p:cNvPr id="19" name="Tijdelijke aanduiding voor tekst 9"/>
          <p:cNvSpPr>
            <a:spLocks noGrp="1"/>
          </p:cNvSpPr>
          <p:nvPr>
            <p:ph type="body" sz="quarter" idx="17" hasCustomPrompt="1"/>
          </p:nvPr>
        </p:nvSpPr>
        <p:spPr>
          <a:xfrm>
            <a:off x="3009600" y="3996609"/>
            <a:ext cx="2908800" cy="2098800"/>
          </a:xfrm>
          <a:blipFill>
            <a:blip r:embed="rId5"/>
            <a:stretch>
              <a:fillRect/>
            </a:stretch>
          </a:blipFill>
        </p:spPr>
        <p:txBody>
          <a:bodyPr lIns="597600" tIns="349200" rIns="381600" bIns="349200" anchor="ctr" anchorCtr="0">
            <a:noAutofit/>
          </a:bodyPr>
          <a:lstStyle>
            <a:lvl1pPr>
              <a:spcBef>
                <a:spcPts val="0"/>
              </a:spcBef>
              <a:buClr>
                <a:schemeClr val="accent6"/>
              </a:buClr>
              <a:defRPr b="1" spc="0" baseline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Clr>
                <a:schemeClr val="accent6"/>
              </a:buClr>
              <a:defRPr sz="3000">
                <a:solidFill>
                  <a:schemeClr val="bg1"/>
                </a:solidFill>
              </a:defRPr>
            </a:lvl2pPr>
            <a:lvl3pPr>
              <a:spcBef>
                <a:spcPts val="0"/>
              </a:spcBef>
              <a:buClr>
                <a:schemeClr val="accent6"/>
              </a:buClr>
              <a:defRPr sz="1200">
                <a:solidFill>
                  <a:schemeClr val="bg1"/>
                </a:solidFill>
              </a:defRPr>
            </a:lvl3pPr>
            <a:lvl4pPr>
              <a:spcBef>
                <a:spcPts val="0"/>
              </a:spcBef>
              <a:buClr>
                <a:schemeClr val="accent6"/>
              </a:buClr>
              <a:defRPr sz="12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buClr>
                <a:schemeClr val="accent6"/>
              </a:buCl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tekst toe te voegen</a:t>
            </a:r>
            <a:br>
              <a:rPr lang="nl-NL" dirty="0"/>
            </a:br>
            <a:r>
              <a:rPr lang="nl-NL" dirty="0"/>
              <a:t>[ </a:t>
            </a:r>
            <a:r>
              <a:rPr lang="nl-NL" dirty="0" err="1"/>
              <a:t>tab-toets</a:t>
            </a:r>
            <a:r>
              <a:rPr lang="nl-NL" dirty="0"/>
              <a:t> = grotere tekst ]</a:t>
            </a:r>
          </a:p>
        </p:txBody>
      </p:sp>
      <p:sp>
        <p:nvSpPr>
          <p:cNvPr id="22" name="Tijdelijke aanduiding voor tekst 9"/>
          <p:cNvSpPr>
            <a:spLocks noGrp="1"/>
          </p:cNvSpPr>
          <p:nvPr>
            <p:ph type="body" sz="quarter" idx="18" hasCustomPrompt="1"/>
          </p:nvPr>
        </p:nvSpPr>
        <p:spPr>
          <a:xfrm>
            <a:off x="5918633" y="1900800"/>
            <a:ext cx="2718000" cy="2311200"/>
          </a:xfrm>
          <a:blipFill>
            <a:blip r:embed="rId6"/>
            <a:stretch>
              <a:fillRect/>
            </a:stretch>
          </a:blipFill>
        </p:spPr>
        <p:txBody>
          <a:bodyPr lIns="381600" tIns="349200" rIns="381600" bIns="565200" anchor="ctr" anchorCtr="0">
            <a:noAutofit/>
          </a:bodyPr>
          <a:lstStyle>
            <a:lvl1pPr>
              <a:spcBef>
                <a:spcPts val="0"/>
              </a:spcBef>
              <a:buClr>
                <a:schemeClr val="accent4"/>
              </a:buClr>
              <a:defRPr b="1" spc="0" baseline="0">
                <a:solidFill>
                  <a:schemeClr val="tx2"/>
                </a:solidFill>
              </a:defRPr>
            </a:lvl1pPr>
            <a:lvl2pPr>
              <a:spcBef>
                <a:spcPts val="0"/>
              </a:spcBef>
              <a:buClr>
                <a:schemeClr val="accent4"/>
              </a:buClr>
              <a:defRPr sz="3000">
                <a:solidFill>
                  <a:schemeClr val="tx2"/>
                </a:solidFill>
              </a:defRPr>
            </a:lvl2pPr>
            <a:lvl3pPr>
              <a:spcBef>
                <a:spcPts val="0"/>
              </a:spcBef>
              <a:buClr>
                <a:schemeClr val="accent4"/>
              </a:buClr>
              <a:defRPr sz="1200">
                <a:solidFill>
                  <a:schemeClr val="tx2"/>
                </a:solidFill>
              </a:defRPr>
            </a:lvl3pPr>
            <a:lvl4pPr>
              <a:spcBef>
                <a:spcPts val="0"/>
              </a:spcBef>
              <a:buClr>
                <a:schemeClr val="accent4"/>
              </a:buClr>
              <a:defRPr sz="1200">
                <a:solidFill>
                  <a:schemeClr val="tx2"/>
                </a:solidFill>
              </a:defRPr>
            </a:lvl4pPr>
            <a:lvl5pPr>
              <a:spcBef>
                <a:spcPts val="0"/>
              </a:spcBef>
              <a:buClr>
                <a:schemeClr val="accent4"/>
              </a:buCl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nl-NL" dirty="0"/>
              <a:t>Klik om tekst toe te voegen</a:t>
            </a:r>
            <a:br>
              <a:rPr lang="nl-NL" dirty="0"/>
            </a:br>
            <a:r>
              <a:rPr lang="nl-NL" dirty="0"/>
              <a:t>[ </a:t>
            </a:r>
            <a:r>
              <a:rPr lang="nl-NL" dirty="0" err="1"/>
              <a:t>tab-toets</a:t>
            </a:r>
            <a:r>
              <a:rPr lang="nl-NL" dirty="0"/>
              <a:t> = grotere tekst ]</a:t>
            </a:r>
          </a:p>
        </p:txBody>
      </p:sp>
      <p:sp>
        <p:nvSpPr>
          <p:cNvPr id="9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65506" y="6418800"/>
            <a:ext cx="1368151" cy="230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lang="nl-BE" sz="1200" smtClean="0">
                <a:solidFill>
                  <a:schemeClr val="bg1"/>
                </a:solidFill>
              </a:defRPr>
            </a:lvl1pPr>
          </a:lstStyle>
          <a:p>
            <a:fld id="{E8F54BD9-D9A6-4C1D-BF05-19FF8826E3FA}" type="datetime4">
              <a:rPr lang="nl-BE" smtClean="0"/>
              <a:t>12 februari 2020</a:t>
            </a:fld>
            <a:endParaRPr lang="nl-BE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483789" y="910800"/>
            <a:ext cx="8152843" cy="57398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nl-NL" dirty="0"/>
              <a:t>Klik voor de titel van de </a:t>
            </a:r>
            <a:r>
              <a:rPr lang="nl-NL" dirty="0" err="1"/>
              <a:t>puzzeldia</a:t>
            </a:r>
            <a:r>
              <a:rPr lang="nl-NL" dirty="0"/>
              <a:t> met foto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11595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leurdia met 1 kolom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18541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0" y="6295886"/>
            <a:ext cx="8177801" cy="289561"/>
          </a:xfrm>
          <a:prstGeom prst="rect">
            <a:avLst/>
          </a:prstGeom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8F12D86-93AC-45BB-B8CA-9542A3CF9355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62719" y="423316"/>
            <a:ext cx="7893882" cy="1143000"/>
          </a:xfrm>
        </p:spPr>
        <p:txBody>
          <a:bodyPr anchor="b" anchorCtr="0"/>
          <a:lstStyle>
            <a:lvl1pPr>
              <a:defRPr sz="3700" baseline="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Klik voor de titel van de</a:t>
            </a:r>
            <a:br>
              <a:rPr lang="nl-NL" dirty="0"/>
            </a:br>
            <a:r>
              <a:rPr lang="nl-NL" dirty="0" err="1"/>
              <a:t>kleurdia</a:t>
            </a:r>
            <a:r>
              <a:rPr lang="nl-NL" dirty="0"/>
              <a:t> met 1 kolom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31765" y="2756387"/>
            <a:ext cx="7924835" cy="2960414"/>
          </a:xfrm>
        </p:spPr>
        <p:txBody>
          <a:bodyPr>
            <a:noAutofit/>
          </a:bodyPr>
          <a:lstStyle>
            <a:lvl1pPr>
              <a:buClr>
                <a:schemeClr val="tx2"/>
              </a:buClr>
              <a:defRPr sz="2700">
                <a:solidFill>
                  <a:schemeClr val="bg1"/>
                </a:solidFill>
              </a:defRPr>
            </a:lvl1pPr>
            <a:lvl2pPr>
              <a:buClr>
                <a:schemeClr val="tx2"/>
              </a:buClr>
              <a:defRPr sz="25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27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25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25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9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65506" y="6418800"/>
            <a:ext cx="1368151" cy="230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lang="nl-BE" sz="1200" smtClean="0">
                <a:solidFill>
                  <a:schemeClr val="bg1"/>
                </a:solidFill>
              </a:defRPr>
            </a:lvl1pPr>
          </a:lstStyle>
          <a:p>
            <a:fld id="{F6989B40-2FF8-448C-B902-C85C4D815457}" type="datetime4">
              <a:rPr lang="nl-BE" smtClean="0"/>
              <a:t>12 februari 2020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18637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93735" y="6418834"/>
            <a:ext cx="5806458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200">
                <a:solidFill>
                  <a:srgbClr val="2C3F48"/>
                </a:solidFill>
              </a:defRPr>
            </a:lvl1pPr>
          </a:lstStyle>
          <a:p>
            <a:pPr algn="l"/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65707" y="6418834"/>
            <a:ext cx="379088" cy="22909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200">
                <a:solidFill>
                  <a:srgbClr val="2C3F48"/>
                </a:solidFill>
              </a:defRPr>
            </a:lvl1pPr>
          </a:lstStyle>
          <a:p>
            <a:fld id="{E8F12D86-93AC-45BB-B8CA-9542A3CF9355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62719" y="910800"/>
            <a:ext cx="7610400" cy="114300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189520" y="1789201"/>
            <a:ext cx="7185600" cy="4232087"/>
          </a:xfrm>
          <a:prstGeom prst="rect">
            <a:avLst/>
          </a:prstGeom>
          <a:noFill/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65506" y="6418800"/>
            <a:ext cx="1368151" cy="230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lang="nl-BE" sz="1200" smtClean="0">
                <a:solidFill>
                  <a:srgbClr val="2C3F48"/>
                </a:solidFill>
              </a:defRPr>
            </a:lvl1pPr>
          </a:lstStyle>
          <a:p>
            <a:fld id="{F0F1C857-29FB-4F2B-B5E5-5720E6D08E80}" type="datetime4">
              <a:rPr lang="nl-BE" smtClean="0"/>
              <a:t>12 februari 2020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02463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63" r:id="rId2"/>
    <p:sldLayoutId id="2147483664" r:id="rId3"/>
    <p:sldLayoutId id="2147483661" r:id="rId4"/>
    <p:sldLayoutId id="2147483660" r:id="rId5"/>
    <p:sldLayoutId id="2147483662" r:id="rId6"/>
    <p:sldLayoutId id="2147483665" r:id="rId7"/>
    <p:sldLayoutId id="2147483666" r:id="rId8"/>
    <p:sldLayoutId id="2147483717" r:id="rId9"/>
    <p:sldLayoutId id="2147483718" r:id="rId10"/>
    <p:sldLayoutId id="2147483719" r:id="rId11"/>
    <p:sldLayoutId id="2147483655" r:id="rId12"/>
  </p:sldLayoutIdLst>
  <p:hf hdr="0"/>
  <p:txStyles>
    <p:titleStyle>
      <a:lvl1pPr algn="l" defTabSz="914400" rtl="0" eaLnBrk="1" latinLnBrk="0" hangingPunct="1">
        <a:lnSpc>
          <a:spcPct val="91000"/>
        </a:lnSpc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000" indent="-36000" algn="l" defTabSz="914400" rtl="0" eaLnBrk="1" latinLnBrk="0" hangingPunct="1">
        <a:lnSpc>
          <a:spcPct val="93000"/>
        </a:lnSpc>
        <a:spcBef>
          <a:spcPts val="800"/>
        </a:spcBef>
        <a:buClr>
          <a:schemeClr val="bg1"/>
        </a:buClr>
        <a:buSzPct val="25000"/>
        <a:buFont typeface="Arial" panose="020B0604020202020204" pitchFamily="34" charset="0"/>
        <a:buChar char="•"/>
        <a:defRPr sz="2500" kern="1200">
          <a:solidFill>
            <a:srgbClr val="2C3F48"/>
          </a:solidFill>
          <a:latin typeface="+mn-lt"/>
          <a:ea typeface="+mn-ea"/>
          <a:cs typeface="+mn-cs"/>
        </a:defRPr>
      </a:lvl1pPr>
      <a:lvl2pPr marL="43200" indent="-43200" algn="l" defTabSz="914400" rtl="0" eaLnBrk="1" latinLnBrk="0" hangingPunct="1">
        <a:lnSpc>
          <a:spcPct val="93000"/>
        </a:lnSpc>
        <a:spcBef>
          <a:spcPts val="1140"/>
        </a:spcBef>
        <a:spcAft>
          <a:spcPts val="0"/>
        </a:spcAft>
        <a:buClr>
          <a:schemeClr val="bg1"/>
        </a:buClr>
        <a:buSzPct val="25000"/>
        <a:buFont typeface="Arial" panose="020B0604020202020204" pitchFamily="34" charset="0"/>
        <a:buChar char="•"/>
        <a:defRPr sz="23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280800" indent="-234000" algn="l" defTabSz="914400" rtl="0" eaLnBrk="1" latinLnBrk="0" hangingPunct="1">
        <a:lnSpc>
          <a:spcPct val="93000"/>
        </a:lnSpc>
        <a:spcBef>
          <a:spcPts val="800"/>
        </a:spcBef>
        <a:buClr>
          <a:schemeClr val="tx2"/>
        </a:buClr>
        <a:buSzPct val="90000"/>
        <a:buFont typeface="Calibri" panose="020F0502020204030204" pitchFamily="34" charset="0"/>
        <a:buChar char="&gt;"/>
        <a:defRPr sz="2500" kern="1200">
          <a:solidFill>
            <a:srgbClr val="2C3F48"/>
          </a:solidFill>
          <a:latin typeface="+mn-lt"/>
          <a:ea typeface="+mn-ea"/>
          <a:cs typeface="+mn-cs"/>
        </a:defRPr>
      </a:lvl3pPr>
      <a:lvl4pPr marL="561600" indent="-255600" algn="l" defTabSz="914400" rtl="0" eaLnBrk="1" latinLnBrk="0" hangingPunct="1">
        <a:lnSpc>
          <a:spcPct val="93000"/>
        </a:lnSpc>
        <a:spcBef>
          <a:spcPts val="800"/>
        </a:spcBef>
        <a:buClr>
          <a:schemeClr val="tx2"/>
        </a:buClr>
        <a:buFont typeface="Calibri" panose="020F0502020204030204" pitchFamily="34" charset="0"/>
        <a:buChar char="–"/>
        <a:defRPr sz="2300" kern="1200">
          <a:solidFill>
            <a:srgbClr val="2C3F48"/>
          </a:solidFill>
          <a:latin typeface="+mn-lt"/>
          <a:ea typeface="+mn-ea"/>
          <a:cs typeface="+mn-cs"/>
        </a:defRPr>
      </a:lvl4pPr>
      <a:lvl5pPr marL="800100" indent="-239713" algn="l" defTabSz="914400" rtl="0" eaLnBrk="1" latinLnBrk="0" hangingPunct="1">
        <a:lnSpc>
          <a:spcPct val="93000"/>
        </a:lnSpc>
        <a:spcBef>
          <a:spcPts val="800"/>
        </a:spcBef>
        <a:buClr>
          <a:schemeClr val="tx2"/>
        </a:buClr>
        <a:buFont typeface="Calibri" panose="020F0502020204030204" pitchFamily="34" charset="0"/>
        <a:buChar char="×"/>
        <a:defRPr sz="2300" kern="1200">
          <a:solidFill>
            <a:srgbClr val="2C3F4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93734" y="6418834"/>
            <a:ext cx="7174609" cy="22909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200">
                <a:solidFill>
                  <a:srgbClr val="2C3F48"/>
                </a:solidFill>
              </a:defRPr>
            </a:lvl1pPr>
          </a:lstStyle>
          <a:p>
            <a:pPr algn="l"/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00392" y="6418834"/>
            <a:ext cx="379088" cy="22909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200">
                <a:solidFill>
                  <a:srgbClr val="2C3F48"/>
                </a:solidFill>
              </a:defRPr>
            </a:lvl1pPr>
          </a:lstStyle>
          <a:p>
            <a:fld id="{E8F12D86-93AC-45BB-B8CA-9542A3CF9355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62719" y="910800"/>
            <a:ext cx="7610400" cy="114300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189520" y="1789201"/>
            <a:ext cx="7185600" cy="4232087"/>
          </a:xfrm>
          <a:prstGeom prst="rect">
            <a:avLst/>
          </a:prstGeom>
          <a:noFill/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A50A7-3601-4A47-9800-6E5609304826}" type="datetime4">
              <a:rPr lang="nl-BE" smtClean="0"/>
              <a:t>12 februari 2020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49390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</p:sldLayoutIdLst>
  <p:hf hdr="0"/>
  <p:txStyles>
    <p:titleStyle>
      <a:lvl1pPr algn="l" defTabSz="914400" rtl="0" eaLnBrk="1" latinLnBrk="0" hangingPunct="1">
        <a:lnSpc>
          <a:spcPct val="91000"/>
        </a:lnSpc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000" indent="-36000" algn="l" defTabSz="914400" rtl="0" eaLnBrk="1" latinLnBrk="0" hangingPunct="1">
        <a:lnSpc>
          <a:spcPct val="93000"/>
        </a:lnSpc>
        <a:spcBef>
          <a:spcPts val="800"/>
        </a:spcBef>
        <a:buClr>
          <a:schemeClr val="bg1"/>
        </a:buClr>
        <a:buSzPct val="25000"/>
        <a:buFont typeface="Arial" panose="020B0604020202020204" pitchFamily="34" charset="0"/>
        <a:buChar char="•"/>
        <a:defRPr sz="2500" kern="1200">
          <a:solidFill>
            <a:srgbClr val="2C3F48"/>
          </a:solidFill>
          <a:latin typeface="+mn-lt"/>
          <a:ea typeface="+mn-ea"/>
          <a:cs typeface="+mn-cs"/>
        </a:defRPr>
      </a:lvl1pPr>
      <a:lvl2pPr marL="43200" indent="-43200" algn="l" defTabSz="914400" rtl="0" eaLnBrk="1" latinLnBrk="0" hangingPunct="1">
        <a:lnSpc>
          <a:spcPct val="93000"/>
        </a:lnSpc>
        <a:spcBef>
          <a:spcPts val="1140"/>
        </a:spcBef>
        <a:spcAft>
          <a:spcPts val="0"/>
        </a:spcAft>
        <a:buClr>
          <a:schemeClr val="bg1"/>
        </a:buClr>
        <a:buSzPct val="25000"/>
        <a:buFont typeface="Arial" panose="020B0604020202020204" pitchFamily="34" charset="0"/>
        <a:buChar char="•"/>
        <a:defRPr sz="23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280800" indent="-234000" algn="l" defTabSz="914400" rtl="0" eaLnBrk="1" latinLnBrk="0" hangingPunct="1">
        <a:lnSpc>
          <a:spcPct val="93000"/>
        </a:lnSpc>
        <a:spcBef>
          <a:spcPts val="800"/>
        </a:spcBef>
        <a:buClr>
          <a:schemeClr val="tx2"/>
        </a:buClr>
        <a:buSzPct val="90000"/>
        <a:buFont typeface="Calibri" panose="020F0502020204030204" pitchFamily="34" charset="0"/>
        <a:buChar char="&gt;"/>
        <a:defRPr sz="2500" kern="1200">
          <a:solidFill>
            <a:srgbClr val="2C3F48"/>
          </a:solidFill>
          <a:latin typeface="+mn-lt"/>
          <a:ea typeface="+mn-ea"/>
          <a:cs typeface="+mn-cs"/>
        </a:defRPr>
      </a:lvl3pPr>
      <a:lvl4pPr marL="561600" indent="-255600" algn="l" defTabSz="914400" rtl="0" eaLnBrk="1" latinLnBrk="0" hangingPunct="1">
        <a:lnSpc>
          <a:spcPct val="93000"/>
        </a:lnSpc>
        <a:spcBef>
          <a:spcPts val="800"/>
        </a:spcBef>
        <a:buClr>
          <a:schemeClr val="tx2"/>
        </a:buClr>
        <a:buFont typeface="Calibri" panose="020F0502020204030204" pitchFamily="34" charset="0"/>
        <a:buChar char="–"/>
        <a:defRPr sz="2300" kern="1200">
          <a:solidFill>
            <a:srgbClr val="2C3F48"/>
          </a:solidFill>
          <a:latin typeface="+mn-lt"/>
          <a:ea typeface="+mn-ea"/>
          <a:cs typeface="+mn-cs"/>
        </a:defRPr>
      </a:lvl4pPr>
      <a:lvl5pPr marL="800100" indent="-239713" algn="l" defTabSz="914400" rtl="0" eaLnBrk="1" latinLnBrk="0" hangingPunct="1">
        <a:lnSpc>
          <a:spcPct val="93000"/>
        </a:lnSpc>
        <a:spcBef>
          <a:spcPts val="800"/>
        </a:spcBef>
        <a:buClr>
          <a:schemeClr val="tx2"/>
        </a:buClr>
        <a:buFont typeface="Calibri" panose="020F0502020204030204" pitchFamily="34" charset="0"/>
        <a:buChar char="×"/>
        <a:defRPr sz="2300" kern="1200">
          <a:solidFill>
            <a:srgbClr val="2C3F4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93734" y="6418834"/>
            <a:ext cx="7174609" cy="22909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200">
                <a:solidFill>
                  <a:srgbClr val="2C3F48"/>
                </a:solidFill>
              </a:defRPr>
            </a:lvl1pPr>
          </a:lstStyle>
          <a:p>
            <a:pPr algn="l"/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00392" y="6418834"/>
            <a:ext cx="379088" cy="22909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200">
                <a:solidFill>
                  <a:srgbClr val="2C3F48"/>
                </a:solidFill>
              </a:defRPr>
            </a:lvl1pPr>
          </a:lstStyle>
          <a:p>
            <a:fld id="{E8F12D86-93AC-45BB-B8CA-9542A3CF9355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62719" y="910800"/>
            <a:ext cx="7610400" cy="114300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189520" y="1789201"/>
            <a:ext cx="7185600" cy="4232087"/>
          </a:xfrm>
          <a:prstGeom prst="rect">
            <a:avLst/>
          </a:prstGeom>
          <a:noFill/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63432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hf hdr="0"/>
  <p:txStyles>
    <p:titleStyle>
      <a:lvl1pPr algn="l" defTabSz="914400" rtl="0" eaLnBrk="1" latinLnBrk="0" hangingPunct="1">
        <a:lnSpc>
          <a:spcPct val="91000"/>
        </a:lnSpc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000" indent="-36000" algn="l" defTabSz="914400" rtl="0" eaLnBrk="1" latinLnBrk="0" hangingPunct="1">
        <a:lnSpc>
          <a:spcPct val="93000"/>
        </a:lnSpc>
        <a:spcBef>
          <a:spcPts val="800"/>
        </a:spcBef>
        <a:buClr>
          <a:schemeClr val="bg1"/>
        </a:buClr>
        <a:buSzPct val="25000"/>
        <a:buFont typeface="Arial" panose="020B0604020202020204" pitchFamily="34" charset="0"/>
        <a:buChar char="•"/>
        <a:defRPr sz="2500" kern="1200">
          <a:solidFill>
            <a:srgbClr val="2C3F48"/>
          </a:solidFill>
          <a:latin typeface="+mn-lt"/>
          <a:ea typeface="+mn-ea"/>
          <a:cs typeface="+mn-cs"/>
        </a:defRPr>
      </a:lvl1pPr>
      <a:lvl2pPr marL="43200" indent="-43200" algn="l" defTabSz="914400" rtl="0" eaLnBrk="1" latinLnBrk="0" hangingPunct="1">
        <a:lnSpc>
          <a:spcPct val="93000"/>
        </a:lnSpc>
        <a:spcBef>
          <a:spcPts val="1140"/>
        </a:spcBef>
        <a:spcAft>
          <a:spcPts val="0"/>
        </a:spcAft>
        <a:buClr>
          <a:schemeClr val="bg1"/>
        </a:buClr>
        <a:buSzPct val="25000"/>
        <a:buFont typeface="Arial" panose="020B0604020202020204" pitchFamily="34" charset="0"/>
        <a:buChar char="•"/>
        <a:defRPr sz="23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280800" indent="-234000" algn="l" defTabSz="914400" rtl="0" eaLnBrk="1" latinLnBrk="0" hangingPunct="1">
        <a:lnSpc>
          <a:spcPct val="93000"/>
        </a:lnSpc>
        <a:spcBef>
          <a:spcPts val="800"/>
        </a:spcBef>
        <a:buClr>
          <a:schemeClr val="tx2"/>
        </a:buClr>
        <a:buSzPct val="90000"/>
        <a:buFont typeface="Calibri" panose="020F0502020204030204" pitchFamily="34" charset="0"/>
        <a:buChar char="&gt;"/>
        <a:defRPr sz="2500" kern="1200">
          <a:solidFill>
            <a:srgbClr val="2C3F48"/>
          </a:solidFill>
          <a:latin typeface="+mn-lt"/>
          <a:ea typeface="+mn-ea"/>
          <a:cs typeface="+mn-cs"/>
        </a:defRPr>
      </a:lvl3pPr>
      <a:lvl4pPr marL="561600" indent="-255600" algn="l" defTabSz="914400" rtl="0" eaLnBrk="1" latinLnBrk="0" hangingPunct="1">
        <a:lnSpc>
          <a:spcPct val="93000"/>
        </a:lnSpc>
        <a:spcBef>
          <a:spcPts val="800"/>
        </a:spcBef>
        <a:buClr>
          <a:schemeClr val="tx2"/>
        </a:buClr>
        <a:buFont typeface="Calibri" panose="020F0502020204030204" pitchFamily="34" charset="0"/>
        <a:buChar char="–"/>
        <a:defRPr sz="2300" kern="1200">
          <a:solidFill>
            <a:srgbClr val="2C3F48"/>
          </a:solidFill>
          <a:latin typeface="+mn-lt"/>
          <a:ea typeface="+mn-ea"/>
          <a:cs typeface="+mn-cs"/>
        </a:defRPr>
      </a:lvl4pPr>
      <a:lvl5pPr marL="800100" indent="-239713" algn="l" defTabSz="914400" rtl="0" eaLnBrk="1" latinLnBrk="0" hangingPunct="1">
        <a:lnSpc>
          <a:spcPct val="93000"/>
        </a:lnSpc>
        <a:spcBef>
          <a:spcPts val="800"/>
        </a:spcBef>
        <a:buClr>
          <a:schemeClr val="tx2"/>
        </a:buClr>
        <a:buFont typeface="Calibri" panose="020F0502020204030204" pitchFamily="34" charset="0"/>
        <a:buChar char="×"/>
        <a:defRPr sz="2300" kern="1200">
          <a:solidFill>
            <a:srgbClr val="2C3F4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93734" y="6418834"/>
            <a:ext cx="7174609" cy="22909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200">
                <a:solidFill>
                  <a:srgbClr val="2C3F48"/>
                </a:solidFill>
              </a:defRPr>
            </a:lvl1pPr>
          </a:lstStyle>
          <a:p>
            <a:pPr algn="l"/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00392" y="6418834"/>
            <a:ext cx="379088" cy="22909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200">
                <a:solidFill>
                  <a:srgbClr val="2C3F48"/>
                </a:solidFill>
              </a:defRPr>
            </a:lvl1pPr>
          </a:lstStyle>
          <a:p>
            <a:fld id="{E8F12D86-93AC-45BB-B8CA-9542A3CF9355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62719" y="910800"/>
            <a:ext cx="7610400" cy="114300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189520" y="1789201"/>
            <a:ext cx="7185600" cy="4232087"/>
          </a:xfrm>
          <a:prstGeom prst="rect">
            <a:avLst/>
          </a:prstGeom>
          <a:noFill/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313356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hf hdr="0"/>
  <p:txStyles>
    <p:titleStyle>
      <a:lvl1pPr algn="l" defTabSz="914400" rtl="0" eaLnBrk="1" latinLnBrk="0" hangingPunct="1">
        <a:lnSpc>
          <a:spcPct val="91000"/>
        </a:lnSpc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000" indent="-36000" algn="l" defTabSz="914400" rtl="0" eaLnBrk="1" latinLnBrk="0" hangingPunct="1">
        <a:lnSpc>
          <a:spcPct val="93000"/>
        </a:lnSpc>
        <a:spcBef>
          <a:spcPts val="800"/>
        </a:spcBef>
        <a:buClr>
          <a:schemeClr val="bg1"/>
        </a:buClr>
        <a:buSzPct val="25000"/>
        <a:buFont typeface="Arial" panose="020B0604020202020204" pitchFamily="34" charset="0"/>
        <a:buChar char="•"/>
        <a:defRPr sz="2500" kern="1200">
          <a:solidFill>
            <a:srgbClr val="2C3F48"/>
          </a:solidFill>
          <a:latin typeface="+mn-lt"/>
          <a:ea typeface="+mn-ea"/>
          <a:cs typeface="+mn-cs"/>
        </a:defRPr>
      </a:lvl1pPr>
      <a:lvl2pPr marL="43200" indent="-43200" algn="l" defTabSz="914400" rtl="0" eaLnBrk="1" latinLnBrk="0" hangingPunct="1">
        <a:lnSpc>
          <a:spcPct val="93000"/>
        </a:lnSpc>
        <a:spcBef>
          <a:spcPts val="1140"/>
        </a:spcBef>
        <a:spcAft>
          <a:spcPts val="0"/>
        </a:spcAft>
        <a:buClr>
          <a:schemeClr val="bg1"/>
        </a:buClr>
        <a:buSzPct val="25000"/>
        <a:buFont typeface="Arial" panose="020B0604020202020204" pitchFamily="34" charset="0"/>
        <a:buChar char="•"/>
        <a:defRPr sz="23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280800" indent="-234000" algn="l" defTabSz="914400" rtl="0" eaLnBrk="1" latinLnBrk="0" hangingPunct="1">
        <a:lnSpc>
          <a:spcPct val="93000"/>
        </a:lnSpc>
        <a:spcBef>
          <a:spcPts val="800"/>
        </a:spcBef>
        <a:buClr>
          <a:schemeClr val="tx2"/>
        </a:buClr>
        <a:buSzPct val="90000"/>
        <a:buFont typeface="Calibri" panose="020F0502020204030204" pitchFamily="34" charset="0"/>
        <a:buChar char="&gt;"/>
        <a:defRPr sz="2500" kern="1200">
          <a:solidFill>
            <a:srgbClr val="2C3F48"/>
          </a:solidFill>
          <a:latin typeface="+mn-lt"/>
          <a:ea typeface="+mn-ea"/>
          <a:cs typeface="+mn-cs"/>
        </a:defRPr>
      </a:lvl3pPr>
      <a:lvl4pPr marL="561600" indent="-255600" algn="l" defTabSz="914400" rtl="0" eaLnBrk="1" latinLnBrk="0" hangingPunct="1">
        <a:lnSpc>
          <a:spcPct val="93000"/>
        </a:lnSpc>
        <a:spcBef>
          <a:spcPts val="800"/>
        </a:spcBef>
        <a:buClr>
          <a:schemeClr val="tx2"/>
        </a:buClr>
        <a:buFont typeface="Calibri" panose="020F0502020204030204" pitchFamily="34" charset="0"/>
        <a:buChar char="–"/>
        <a:defRPr sz="2300" kern="1200">
          <a:solidFill>
            <a:srgbClr val="2C3F48"/>
          </a:solidFill>
          <a:latin typeface="+mn-lt"/>
          <a:ea typeface="+mn-ea"/>
          <a:cs typeface="+mn-cs"/>
        </a:defRPr>
      </a:lvl4pPr>
      <a:lvl5pPr marL="800100" indent="-239713" algn="l" defTabSz="914400" rtl="0" eaLnBrk="1" latinLnBrk="0" hangingPunct="1">
        <a:lnSpc>
          <a:spcPct val="93000"/>
        </a:lnSpc>
        <a:spcBef>
          <a:spcPts val="800"/>
        </a:spcBef>
        <a:buClr>
          <a:schemeClr val="tx2"/>
        </a:buClr>
        <a:buFont typeface="Calibri" panose="020F0502020204030204" pitchFamily="34" charset="0"/>
        <a:buChar char="×"/>
        <a:defRPr sz="2300" kern="1200">
          <a:solidFill>
            <a:srgbClr val="2C3F4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763D4-A607-4A0A-96A2-8A3AC636C154}" type="datetime4">
              <a:rPr lang="nl-BE" smtClean="0"/>
              <a:t>12 februari 2020</a:t>
            </a:fld>
            <a:endParaRPr lang="nl-BE" dirty="0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>
          <a:xfrm>
            <a:off x="3635896" y="5144864"/>
            <a:ext cx="6504701" cy="1306800"/>
          </a:xfrm>
        </p:spPr>
        <p:txBody>
          <a:bodyPr/>
          <a:lstStyle/>
          <a:p>
            <a:r>
              <a:rPr lang="nl-BE" sz="3200" dirty="0" err="1"/>
              <a:t>Social</a:t>
            </a:r>
            <a:r>
              <a:rPr lang="nl-BE" sz="3200" dirty="0"/>
              <a:t> service </a:t>
            </a:r>
            <a:r>
              <a:rPr lang="nl-BE" sz="3200" dirty="0" err="1"/>
              <a:t>Ghent</a:t>
            </a:r>
            <a:endParaRPr lang="nl-BE" sz="3200" dirty="0"/>
          </a:p>
          <a:p>
            <a:endParaRPr lang="nl-BE" dirty="0"/>
          </a:p>
        </p:txBody>
      </p:sp>
      <p:sp>
        <p:nvSpPr>
          <p:cNvPr id="6" name="Titel 3">
            <a:extLst>
              <a:ext uri="{FF2B5EF4-FFF2-40B4-BE49-F238E27FC236}">
                <a16:creationId xmlns:a16="http://schemas.microsoft.com/office/drawing/2014/main" id="{C346EFA4-9678-4EFE-8B04-A8C3D8467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5896" y="2852936"/>
            <a:ext cx="6505575" cy="2311400"/>
          </a:xfrm>
        </p:spPr>
        <p:txBody>
          <a:bodyPr/>
          <a:lstStyle/>
          <a:p>
            <a:r>
              <a:rPr lang="nl-BE" dirty="0" err="1"/>
              <a:t>Housing</a:t>
            </a:r>
            <a:r>
              <a:rPr lang="nl-BE" dirty="0"/>
              <a:t> First </a:t>
            </a:r>
            <a:r>
              <a:rPr lang="nl-BE" dirty="0" err="1"/>
              <a:t>Ghent</a:t>
            </a:r>
            <a:br>
              <a:rPr lang="nl-BE" dirty="0"/>
            </a:br>
            <a:r>
              <a:rPr lang="nl-BE" sz="2800" dirty="0" err="1"/>
              <a:t>Social</a:t>
            </a:r>
            <a:r>
              <a:rPr lang="nl-BE" sz="2800" dirty="0"/>
              <a:t> </a:t>
            </a:r>
            <a:r>
              <a:rPr lang="nl-BE" sz="2800" dirty="0" err="1"/>
              <a:t>housing</a:t>
            </a:r>
            <a:r>
              <a:rPr lang="nl-BE" sz="2800" dirty="0"/>
              <a:t> assistance service</a:t>
            </a:r>
          </a:p>
        </p:txBody>
      </p:sp>
    </p:spTree>
    <p:extLst>
      <p:ext uri="{BB962C8B-B14F-4D97-AF65-F5344CB8AC3E}">
        <p14:creationId xmlns:p14="http://schemas.microsoft.com/office/powerpoint/2010/main" val="2233867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2D86-93AC-45BB-B8CA-9542A3CF9355}" type="slidenum">
              <a:rPr lang="nl-BE" smtClean="0"/>
              <a:pPr/>
              <a:t>10</a:t>
            </a:fld>
            <a:endParaRPr lang="nl-B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Chronology</a:t>
            </a:r>
            <a:br>
              <a:rPr lang="nl-BE" dirty="0"/>
            </a:br>
            <a:endParaRPr lang="nl-BE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E967361-AE60-4833-91FA-8035B40E575F}" type="datetime4">
              <a:rPr lang="nl-BE" smtClean="0"/>
              <a:t>12 februari 2020</a:t>
            </a:fld>
            <a:endParaRPr lang="nl-BE"/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F17EF2C3-8768-4E47-9900-5FD9BBB21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838" y="2132856"/>
            <a:ext cx="8016626" cy="3583732"/>
          </a:xfrm>
        </p:spPr>
        <p:txBody>
          <a:bodyPr/>
          <a:lstStyle/>
          <a:p>
            <a:pPr lvl="1"/>
            <a:r>
              <a:rPr lang="nl-BE" sz="2800" dirty="0">
                <a:solidFill>
                  <a:schemeClr val="tx2"/>
                </a:solidFill>
              </a:rPr>
              <a:t>Procedure</a:t>
            </a:r>
            <a:endParaRPr lang="nl-BE" sz="2000" dirty="0"/>
          </a:p>
          <a:p>
            <a:pPr lvl="2"/>
            <a:r>
              <a:rPr lang="nl-BE" sz="2000" dirty="0"/>
              <a:t> Check </a:t>
            </a:r>
            <a:r>
              <a:rPr lang="nl-BE" sz="2000" dirty="0" err="1"/>
              <a:t>admission</a:t>
            </a:r>
            <a:r>
              <a:rPr lang="nl-BE" sz="2000" dirty="0"/>
              <a:t> </a:t>
            </a:r>
            <a:r>
              <a:rPr lang="nl-BE" sz="2000" dirty="0" err="1"/>
              <a:t>conditions</a:t>
            </a:r>
            <a:endParaRPr lang="nl-BE" sz="2000" dirty="0"/>
          </a:p>
          <a:p>
            <a:pPr marL="46800" lvl="2" indent="0">
              <a:buNone/>
            </a:pPr>
            <a:endParaRPr lang="nl-BE" sz="2000" dirty="0"/>
          </a:p>
          <a:p>
            <a:pPr lvl="2"/>
            <a:r>
              <a:rPr lang="nl-BE" sz="2000" dirty="0" err="1"/>
              <a:t>Social</a:t>
            </a:r>
            <a:r>
              <a:rPr lang="nl-BE" sz="2000" dirty="0"/>
              <a:t> report </a:t>
            </a:r>
            <a:r>
              <a:rPr lang="nl-BE" sz="2000" dirty="0" err="1"/>
              <a:t>by</a:t>
            </a:r>
            <a:r>
              <a:rPr lang="nl-BE" sz="2000" dirty="0"/>
              <a:t> </a:t>
            </a:r>
            <a:r>
              <a:rPr lang="nl-BE" sz="2000" dirty="0" err="1"/>
              <a:t>regular</a:t>
            </a:r>
            <a:r>
              <a:rPr lang="nl-BE" sz="2000" dirty="0"/>
              <a:t> </a:t>
            </a:r>
            <a:r>
              <a:rPr lang="nl-BE" sz="2000" dirty="0" err="1"/>
              <a:t>social</a:t>
            </a:r>
            <a:r>
              <a:rPr lang="nl-BE" sz="2000" dirty="0"/>
              <a:t> </a:t>
            </a:r>
            <a:r>
              <a:rPr lang="nl-BE" sz="2000" dirty="0" err="1"/>
              <a:t>worker</a:t>
            </a:r>
            <a:endParaRPr lang="nl-BE" sz="2000" dirty="0"/>
          </a:p>
          <a:p>
            <a:pPr marL="46800" lvl="2" indent="0">
              <a:buNone/>
            </a:pPr>
            <a:endParaRPr lang="nl-BE" sz="2000" dirty="0"/>
          </a:p>
          <a:p>
            <a:pPr lvl="2"/>
            <a:r>
              <a:rPr lang="nl-BE" sz="2000" dirty="0"/>
              <a:t> </a:t>
            </a:r>
            <a:r>
              <a:rPr lang="nl-BE" sz="2000" dirty="0" err="1"/>
              <a:t>Placed</a:t>
            </a:r>
            <a:r>
              <a:rPr lang="nl-BE" sz="2000" dirty="0"/>
              <a:t> on </a:t>
            </a:r>
            <a:r>
              <a:rPr lang="nl-BE" sz="2000" dirty="0" err="1"/>
              <a:t>waiting</a:t>
            </a:r>
            <a:r>
              <a:rPr lang="nl-BE" sz="2000" dirty="0"/>
              <a:t> list</a:t>
            </a:r>
          </a:p>
          <a:p>
            <a:pPr marL="46800" lvl="2" indent="0">
              <a:buNone/>
            </a:pPr>
            <a:endParaRPr lang="nl-BE" sz="2000" dirty="0"/>
          </a:p>
          <a:p>
            <a:pPr lvl="2"/>
            <a:r>
              <a:rPr lang="nl-BE" sz="2000" dirty="0"/>
              <a:t> Update </a:t>
            </a:r>
            <a:r>
              <a:rPr lang="nl-BE" sz="2000" dirty="0" err="1"/>
              <a:t>regarding</a:t>
            </a:r>
            <a:r>
              <a:rPr lang="nl-BE" sz="2000" dirty="0"/>
              <a:t> </a:t>
            </a:r>
            <a:r>
              <a:rPr lang="nl-BE" sz="2000" dirty="0" err="1"/>
              <a:t>client’s</a:t>
            </a:r>
            <a:r>
              <a:rPr lang="nl-BE" sz="2000" dirty="0"/>
              <a:t> </a:t>
            </a:r>
            <a:r>
              <a:rPr lang="nl-BE" sz="2000" dirty="0" err="1"/>
              <a:t>current</a:t>
            </a:r>
            <a:r>
              <a:rPr lang="nl-BE" sz="2000" dirty="0"/>
              <a:t> </a:t>
            </a:r>
            <a:r>
              <a:rPr lang="nl-BE" sz="2000" dirty="0" err="1"/>
              <a:t>situation</a:t>
            </a:r>
            <a:endParaRPr lang="nl-BE" sz="2000" dirty="0"/>
          </a:p>
          <a:p>
            <a:pPr marL="46800" lvl="2" indent="0">
              <a:buNone/>
            </a:pPr>
            <a:endParaRPr lang="nl-BE" sz="2000" dirty="0"/>
          </a:p>
          <a:p>
            <a:pPr lvl="2"/>
            <a:r>
              <a:rPr lang="nl-BE" sz="2000" dirty="0"/>
              <a:t> </a:t>
            </a:r>
            <a:r>
              <a:rPr lang="nl-BE" sz="2000" dirty="0" err="1"/>
              <a:t>Assingment</a:t>
            </a:r>
            <a:r>
              <a:rPr lang="nl-BE" sz="2000" dirty="0"/>
              <a:t> </a:t>
            </a:r>
            <a:r>
              <a:rPr lang="nl-BE" sz="2000" dirty="0" err="1"/>
              <a:t>Housing</a:t>
            </a:r>
            <a:r>
              <a:rPr lang="nl-BE" sz="2000" dirty="0"/>
              <a:t> First </a:t>
            </a:r>
            <a:r>
              <a:rPr lang="nl-BE" sz="2000" dirty="0" err="1"/>
              <a:t>social</a:t>
            </a:r>
            <a:r>
              <a:rPr lang="nl-BE" sz="2000" dirty="0"/>
              <a:t> </a:t>
            </a:r>
            <a:r>
              <a:rPr lang="nl-BE" sz="2000" dirty="0" err="1"/>
              <a:t>worker</a:t>
            </a:r>
            <a:endParaRPr lang="nl-BE" sz="2000" dirty="0"/>
          </a:p>
          <a:p>
            <a:pPr lvl="2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62182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764704"/>
            <a:ext cx="7185600" cy="4232087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nl-BE" sz="2000" dirty="0"/>
          </a:p>
          <a:p>
            <a:pPr lvl="2"/>
            <a:r>
              <a:rPr lang="nl-BE" sz="2000" dirty="0"/>
              <a:t> </a:t>
            </a:r>
            <a:r>
              <a:rPr lang="nl-BE" sz="2000" dirty="0" err="1"/>
              <a:t>Forwarding</a:t>
            </a:r>
            <a:r>
              <a:rPr lang="nl-BE" sz="2000" dirty="0"/>
              <a:t> of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application</a:t>
            </a:r>
            <a:r>
              <a:rPr lang="nl-BE" sz="2000" dirty="0"/>
              <a:t> </a:t>
            </a:r>
            <a:r>
              <a:rPr lang="nl-BE" sz="2000" dirty="0" err="1"/>
              <a:t>and</a:t>
            </a:r>
            <a:r>
              <a:rPr lang="nl-BE" sz="2000" dirty="0"/>
              <a:t> </a:t>
            </a:r>
            <a:r>
              <a:rPr lang="nl-BE" sz="2000" dirty="0" err="1"/>
              <a:t>social</a:t>
            </a:r>
            <a:r>
              <a:rPr lang="nl-BE" sz="2000" dirty="0"/>
              <a:t> report </a:t>
            </a:r>
            <a:r>
              <a:rPr lang="nl-BE" sz="2000" dirty="0" err="1"/>
              <a:t>to</a:t>
            </a:r>
            <a:r>
              <a:rPr lang="nl-BE" sz="2000" dirty="0"/>
              <a:t>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social</a:t>
            </a:r>
            <a:r>
              <a:rPr lang="nl-BE" sz="2000" dirty="0"/>
              <a:t> </a:t>
            </a:r>
            <a:r>
              <a:rPr lang="nl-BE" sz="2000" dirty="0" err="1"/>
              <a:t>housing</a:t>
            </a:r>
            <a:r>
              <a:rPr lang="nl-BE" sz="2000" dirty="0"/>
              <a:t> company.</a:t>
            </a:r>
          </a:p>
          <a:p>
            <a:pPr lvl="2"/>
            <a:endParaRPr lang="nl-BE" sz="2000" dirty="0"/>
          </a:p>
          <a:p>
            <a:pPr lvl="2"/>
            <a:r>
              <a:rPr lang="nl-BE" sz="2000" dirty="0" err="1"/>
              <a:t>Effective</a:t>
            </a:r>
            <a:r>
              <a:rPr lang="nl-BE" sz="2000" dirty="0"/>
              <a:t> </a:t>
            </a:r>
            <a:r>
              <a:rPr lang="nl-BE" sz="2000" dirty="0" err="1"/>
              <a:t>allocation</a:t>
            </a:r>
            <a:r>
              <a:rPr lang="nl-BE" sz="2000" dirty="0"/>
              <a:t> &amp; First </a:t>
            </a:r>
            <a:r>
              <a:rPr lang="nl-BE" sz="2000" dirty="0" err="1"/>
              <a:t>visit</a:t>
            </a:r>
            <a:endParaRPr lang="nl-BE" sz="2000" dirty="0"/>
          </a:p>
          <a:p>
            <a:pPr lvl="2"/>
            <a:endParaRPr lang="nl-BE" sz="2000" dirty="0"/>
          </a:p>
          <a:p>
            <a:pPr lvl="2"/>
            <a:r>
              <a:rPr lang="nl-BE" sz="2000" dirty="0"/>
              <a:t> </a:t>
            </a:r>
            <a:r>
              <a:rPr lang="nl-BE" sz="2000" dirty="0" err="1"/>
              <a:t>signing</a:t>
            </a:r>
            <a:r>
              <a:rPr lang="nl-BE" sz="2000" dirty="0"/>
              <a:t> of </a:t>
            </a:r>
            <a:r>
              <a:rPr lang="nl-BE" sz="2000" dirty="0" err="1"/>
              <a:t>the</a:t>
            </a:r>
            <a:r>
              <a:rPr lang="nl-BE" sz="2000" dirty="0"/>
              <a:t> contract </a:t>
            </a:r>
            <a:r>
              <a:rPr lang="nl-BE" sz="2000" dirty="0" err="1"/>
              <a:t>and</a:t>
            </a:r>
            <a:r>
              <a:rPr lang="nl-BE" sz="2000" dirty="0"/>
              <a:t> support agreement, </a:t>
            </a:r>
            <a:r>
              <a:rPr lang="nl-BE" sz="2000" dirty="0" err="1"/>
              <a:t>followed</a:t>
            </a:r>
            <a:r>
              <a:rPr lang="nl-BE" sz="2000" dirty="0"/>
              <a:t> bij </a:t>
            </a:r>
            <a:r>
              <a:rPr lang="nl-BE" sz="2000" dirty="0" err="1"/>
              <a:t>the</a:t>
            </a:r>
            <a:r>
              <a:rPr lang="nl-BE" sz="2000" dirty="0"/>
              <a:t> official appartement </a:t>
            </a:r>
            <a:r>
              <a:rPr lang="nl-BE" sz="2000" dirty="0" err="1"/>
              <a:t>description</a:t>
            </a:r>
            <a:endParaRPr lang="nl-BE" sz="2000" dirty="0"/>
          </a:p>
          <a:p>
            <a:pPr lvl="2"/>
            <a:endParaRPr lang="nl-BE" sz="2000" dirty="0"/>
          </a:p>
          <a:p>
            <a:pPr lvl="2"/>
            <a:r>
              <a:rPr lang="nl-BE" sz="2000" dirty="0" err="1"/>
              <a:t>Tailer</a:t>
            </a:r>
            <a:r>
              <a:rPr lang="nl-BE" sz="2000" dirty="0"/>
              <a:t> made support in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client’s</a:t>
            </a:r>
            <a:r>
              <a:rPr lang="nl-BE" sz="2000" dirty="0"/>
              <a:t> </a:t>
            </a:r>
            <a:r>
              <a:rPr lang="nl-BE" sz="2000" dirty="0" err="1"/>
              <a:t>trajectory</a:t>
            </a:r>
            <a:r>
              <a:rPr lang="nl-BE" sz="2000" dirty="0"/>
              <a:t> </a:t>
            </a:r>
            <a:r>
              <a:rPr lang="nl-BE" sz="2000" dirty="0" err="1"/>
              <a:t>during</a:t>
            </a:r>
            <a:r>
              <a:rPr lang="nl-BE" sz="2000" dirty="0"/>
              <a:t> </a:t>
            </a:r>
            <a:r>
              <a:rPr lang="nl-BE" sz="2000" dirty="0" err="1"/>
              <a:t>installation</a:t>
            </a:r>
            <a:r>
              <a:rPr lang="nl-BE" sz="2000" dirty="0"/>
              <a:t>, </a:t>
            </a:r>
            <a:r>
              <a:rPr lang="nl-BE" sz="2000" dirty="0" err="1"/>
              <a:t>stabilization</a:t>
            </a:r>
            <a:r>
              <a:rPr lang="nl-BE" sz="2000" dirty="0"/>
              <a:t> </a:t>
            </a:r>
            <a:r>
              <a:rPr lang="nl-BE" sz="2000" dirty="0" err="1"/>
              <a:t>and</a:t>
            </a:r>
            <a:r>
              <a:rPr lang="nl-BE" sz="2000" dirty="0"/>
              <a:t> </a:t>
            </a:r>
            <a:r>
              <a:rPr lang="nl-BE" sz="2000" dirty="0" err="1"/>
              <a:t>activation</a:t>
            </a:r>
            <a:r>
              <a:rPr lang="nl-BE" sz="2000" dirty="0"/>
              <a:t> </a:t>
            </a:r>
            <a:r>
              <a:rPr lang="nl-BE" sz="2000" dirty="0" err="1"/>
              <a:t>process</a:t>
            </a:r>
            <a:endParaRPr lang="nl-BE" sz="2000" dirty="0"/>
          </a:p>
          <a:p>
            <a:pPr lvl="2"/>
            <a:endParaRPr lang="nl-BE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2D86-93AC-45BB-B8CA-9542A3CF9355}" type="slidenum">
              <a:rPr lang="nl-BE" smtClean="0"/>
              <a:t>11</a:t>
            </a:fld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94C7916-3769-4F65-801D-9A4A4CA5CAA7}" type="datetime4">
              <a:rPr lang="nl-BE" smtClean="0"/>
              <a:t>12 februari 2020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09665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2D86-93AC-45BB-B8CA-9542A3CF9355}" type="slidenum">
              <a:rPr lang="nl-BE" smtClean="0"/>
              <a:pPr/>
              <a:t>12</a:t>
            </a:fld>
            <a:endParaRPr lang="nl-B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Methodologies</a:t>
            </a:r>
            <a:br>
              <a:rPr lang="nl-BE" dirty="0"/>
            </a:br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731765" y="2276872"/>
            <a:ext cx="7893881" cy="34399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nl-BE" dirty="0"/>
          </a:p>
          <a:p>
            <a:pPr>
              <a:buFont typeface="Wingdings" panose="05000000000000000000" pitchFamily="2" charset="2"/>
              <a:buChar char="Ø"/>
            </a:pPr>
            <a:endParaRPr lang="nl-BE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E967361-AE60-4833-91FA-8035B40E575F}" type="datetime4">
              <a:rPr lang="nl-BE" smtClean="0"/>
              <a:t>12 februari 2020</a:t>
            </a:fld>
            <a:endParaRPr lang="nl-BE"/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BE6DA6D6-0F7A-4E94-A403-A12F29296CF7}"/>
              </a:ext>
            </a:extLst>
          </p:cNvPr>
          <p:cNvSpPr txBox="1">
            <a:spLocks/>
          </p:cNvSpPr>
          <p:nvPr/>
        </p:nvSpPr>
        <p:spPr>
          <a:xfrm>
            <a:off x="731838" y="2132856"/>
            <a:ext cx="8016626" cy="3583732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>
            <a:lvl1pPr marL="36000" indent="-36000" algn="l" defTabSz="914400" rtl="0" eaLnBrk="1" latinLnBrk="0" hangingPunct="1">
              <a:lnSpc>
                <a:spcPct val="93000"/>
              </a:lnSpc>
              <a:spcBef>
                <a:spcPts val="800"/>
              </a:spcBef>
              <a:buClr>
                <a:schemeClr val="bg1"/>
              </a:buClr>
              <a:buSzPct val="25000"/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200" indent="-43200" algn="l" defTabSz="914400" rtl="0" eaLnBrk="1" latinLnBrk="0" hangingPunct="1">
              <a:lnSpc>
                <a:spcPct val="93000"/>
              </a:lnSpc>
              <a:spcBef>
                <a:spcPts val="1140"/>
              </a:spcBef>
              <a:spcAft>
                <a:spcPts val="0"/>
              </a:spcAft>
              <a:buClr>
                <a:schemeClr val="bg1"/>
              </a:buClr>
              <a:buSzPct val="25000"/>
              <a:buFont typeface="Arial" panose="020B0604020202020204" pitchFamily="34" charset="0"/>
              <a:buChar char="•"/>
              <a:defRPr sz="2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0800" indent="-234000" algn="l" defTabSz="914400" rtl="0" eaLnBrk="1" latinLnBrk="0" hangingPunct="1">
              <a:lnSpc>
                <a:spcPct val="93000"/>
              </a:lnSpc>
              <a:spcBef>
                <a:spcPts val="800"/>
              </a:spcBef>
              <a:buClr>
                <a:schemeClr val="tx2"/>
              </a:buClr>
              <a:buSzPct val="90000"/>
              <a:buFont typeface="Calibri" panose="020F0502020204030204" pitchFamily="34" charset="0"/>
              <a:buChar char="&gt;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1600" indent="-255600" algn="l" defTabSz="914400" rtl="0" eaLnBrk="1" latinLnBrk="0" hangingPunct="1">
              <a:lnSpc>
                <a:spcPct val="93000"/>
              </a:lnSpc>
              <a:spcBef>
                <a:spcPts val="800"/>
              </a:spcBef>
              <a:buClr>
                <a:schemeClr val="tx2"/>
              </a:buClr>
              <a:buFont typeface="Calibri" panose="020F0502020204030204" pitchFamily="34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00100" indent="-239713" algn="l" defTabSz="914400" rtl="0" eaLnBrk="1" latinLnBrk="0" hangingPunct="1">
              <a:lnSpc>
                <a:spcPct val="93000"/>
              </a:lnSpc>
              <a:spcBef>
                <a:spcPts val="800"/>
              </a:spcBef>
              <a:buClr>
                <a:schemeClr val="tx2"/>
              </a:buClr>
              <a:buFont typeface="Calibri" panose="020F0502020204030204" pitchFamily="34" charset="0"/>
              <a:buChar char="×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00" lvl="2" indent="0">
              <a:buFont typeface="Calibri" panose="020F0502020204030204" pitchFamily="34" charset="0"/>
              <a:buNone/>
            </a:pPr>
            <a:endParaRPr lang="nl-BE" sz="2000" dirty="0"/>
          </a:p>
          <a:p>
            <a:pPr lvl="2"/>
            <a:r>
              <a:rPr lang="nl-BE" sz="2000" dirty="0"/>
              <a:t>Trust as point of </a:t>
            </a:r>
            <a:r>
              <a:rPr lang="nl-BE" sz="2000" dirty="0" err="1"/>
              <a:t>departure</a:t>
            </a:r>
            <a:r>
              <a:rPr lang="nl-BE" sz="2000" dirty="0"/>
              <a:t> in </a:t>
            </a:r>
            <a:r>
              <a:rPr lang="nl-BE" sz="2000" dirty="0" err="1"/>
              <a:t>client</a:t>
            </a:r>
            <a:r>
              <a:rPr lang="nl-BE" sz="2000" dirty="0"/>
              <a:t> – </a:t>
            </a:r>
            <a:r>
              <a:rPr lang="nl-BE" sz="2000" dirty="0" err="1"/>
              <a:t>social</a:t>
            </a:r>
            <a:r>
              <a:rPr lang="nl-BE" sz="2000" dirty="0"/>
              <a:t> </a:t>
            </a:r>
            <a:r>
              <a:rPr lang="nl-BE" sz="2000" dirty="0" err="1"/>
              <a:t>worker</a:t>
            </a:r>
            <a:r>
              <a:rPr lang="nl-BE" sz="2000" dirty="0"/>
              <a:t> </a:t>
            </a:r>
            <a:r>
              <a:rPr lang="nl-BE" sz="2000" dirty="0" err="1"/>
              <a:t>relation</a:t>
            </a:r>
            <a:endParaRPr lang="nl-BE" sz="2000" dirty="0"/>
          </a:p>
          <a:p>
            <a:pPr marL="46800" lvl="2" indent="0">
              <a:buFont typeface="Calibri" panose="020F0502020204030204" pitchFamily="34" charset="0"/>
              <a:buNone/>
            </a:pPr>
            <a:endParaRPr lang="nl-BE" sz="2000" dirty="0"/>
          </a:p>
          <a:p>
            <a:pPr lvl="2"/>
            <a:r>
              <a:rPr lang="nl-BE" sz="2000" dirty="0"/>
              <a:t> Tempo </a:t>
            </a:r>
            <a:r>
              <a:rPr lang="nl-BE" sz="2000" dirty="0" err="1"/>
              <a:t>client</a:t>
            </a:r>
            <a:endParaRPr lang="nl-BE" sz="2000" dirty="0"/>
          </a:p>
          <a:p>
            <a:pPr marL="46800" lvl="2" indent="0">
              <a:buFont typeface="Calibri" panose="020F0502020204030204" pitchFamily="34" charset="0"/>
              <a:buNone/>
            </a:pPr>
            <a:endParaRPr lang="nl-BE" sz="2000" dirty="0"/>
          </a:p>
          <a:p>
            <a:pPr lvl="2"/>
            <a:r>
              <a:rPr lang="nl-BE" sz="2000" dirty="0"/>
              <a:t> </a:t>
            </a:r>
            <a:r>
              <a:rPr lang="nl-BE" sz="2000" dirty="0" err="1"/>
              <a:t>Tailer</a:t>
            </a:r>
            <a:r>
              <a:rPr lang="nl-BE" sz="2000" dirty="0"/>
              <a:t> made support – </a:t>
            </a:r>
            <a:r>
              <a:rPr lang="nl-BE" sz="2000" dirty="0" err="1"/>
              <a:t>departing</a:t>
            </a:r>
            <a:r>
              <a:rPr lang="nl-BE" sz="2000" dirty="0"/>
              <a:t> </a:t>
            </a:r>
            <a:r>
              <a:rPr lang="nl-BE" sz="2000" dirty="0" err="1"/>
              <a:t>from</a:t>
            </a:r>
            <a:r>
              <a:rPr lang="nl-BE" sz="2000" dirty="0"/>
              <a:t>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client’s</a:t>
            </a:r>
            <a:r>
              <a:rPr lang="nl-BE" sz="2000" dirty="0"/>
              <a:t> environment point of view</a:t>
            </a:r>
          </a:p>
          <a:p>
            <a:pPr marL="46800" lvl="2" indent="0">
              <a:buFont typeface="Calibri" panose="020F0502020204030204" pitchFamily="34" charset="0"/>
              <a:buNone/>
            </a:pPr>
            <a:endParaRPr lang="nl-BE" sz="2000" dirty="0"/>
          </a:p>
          <a:p>
            <a:pPr lvl="2"/>
            <a:r>
              <a:rPr lang="nl-BE" sz="2000" dirty="0"/>
              <a:t> </a:t>
            </a:r>
            <a:r>
              <a:rPr lang="nl-BE" sz="2000" dirty="0" err="1"/>
              <a:t>Accompaniment</a:t>
            </a:r>
            <a:r>
              <a:rPr lang="nl-BE" sz="2000" dirty="0"/>
              <a:t> </a:t>
            </a:r>
            <a:r>
              <a:rPr lang="nl-BE" sz="2000" dirty="0" err="1"/>
              <a:t>style</a:t>
            </a:r>
            <a:r>
              <a:rPr lang="nl-BE" sz="2000" dirty="0"/>
              <a:t> = </a:t>
            </a:r>
            <a:r>
              <a:rPr lang="nl-BE" sz="2000" dirty="0" err="1"/>
              <a:t>accessible</a:t>
            </a:r>
            <a:r>
              <a:rPr lang="nl-BE" sz="2000" dirty="0"/>
              <a:t> </a:t>
            </a:r>
            <a:r>
              <a:rPr lang="nl-BE" sz="2000" dirty="0" err="1"/>
              <a:t>and</a:t>
            </a:r>
            <a:r>
              <a:rPr lang="nl-BE" sz="2000" dirty="0"/>
              <a:t> </a:t>
            </a:r>
            <a:r>
              <a:rPr lang="nl-BE" sz="2000" dirty="0" err="1"/>
              <a:t>outreaching</a:t>
            </a:r>
            <a:endParaRPr lang="nl-BE" sz="2000" dirty="0"/>
          </a:p>
          <a:p>
            <a:pPr lvl="2"/>
            <a:endParaRPr lang="nl-BE" sz="2000" dirty="0"/>
          </a:p>
          <a:p>
            <a:pPr lvl="2"/>
            <a:r>
              <a:rPr lang="nl-BE" sz="2000" dirty="0"/>
              <a:t> Support </a:t>
            </a:r>
            <a:r>
              <a:rPr lang="nl-BE" sz="2000" dirty="0" err="1"/>
              <a:t>and</a:t>
            </a:r>
            <a:r>
              <a:rPr lang="nl-BE" sz="2000" dirty="0"/>
              <a:t> </a:t>
            </a:r>
            <a:r>
              <a:rPr lang="nl-BE" sz="2000" dirty="0" err="1"/>
              <a:t>guidance</a:t>
            </a:r>
            <a:r>
              <a:rPr lang="nl-BE" sz="2000" dirty="0"/>
              <a:t>  = mobile</a:t>
            </a:r>
          </a:p>
          <a:p>
            <a:pPr lvl="2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63885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2D86-93AC-45BB-B8CA-9542A3CF9355}" type="slidenum">
              <a:rPr lang="nl-BE" smtClean="0"/>
              <a:t>13</a:t>
            </a:fld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94C7916-3769-4F65-801D-9A4A4CA5CAA7}" type="datetime4">
              <a:rPr lang="nl-BE" smtClean="0"/>
              <a:t>12 februari 2020</a:t>
            </a:fld>
            <a:endParaRPr lang="nl-BE"/>
          </a:p>
        </p:txBody>
      </p: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B5F281A1-FB76-4D07-85DD-330D29CD2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836712"/>
            <a:ext cx="7186612" cy="4232275"/>
          </a:xfrm>
        </p:spPr>
        <p:txBody>
          <a:bodyPr>
            <a:normAutofit lnSpcReduction="10000"/>
          </a:bodyPr>
          <a:lstStyle/>
          <a:p>
            <a:pPr marL="0" lvl="1" indent="0">
              <a:buNone/>
            </a:pPr>
            <a:endParaRPr lang="nl-BE" sz="2000" dirty="0"/>
          </a:p>
          <a:p>
            <a:pPr lvl="2"/>
            <a:r>
              <a:rPr lang="nl-BE" sz="2000" dirty="0"/>
              <a:t>Concomitant care</a:t>
            </a:r>
          </a:p>
          <a:p>
            <a:pPr lvl="2"/>
            <a:endParaRPr lang="nl-BE" sz="2000" dirty="0"/>
          </a:p>
          <a:p>
            <a:pPr lvl="2"/>
            <a:r>
              <a:rPr lang="nl-BE" sz="2000" dirty="0" err="1"/>
              <a:t>Multidisciplinary</a:t>
            </a:r>
            <a:endParaRPr lang="nl-BE" sz="2000" dirty="0"/>
          </a:p>
          <a:p>
            <a:pPr lvl="2"/>
            <a:endParaRPr lang="nl-BE" sz="2000" dirty="0"/>
          </a:p>
          <a:p>
            <a:pPr lvl="2"/>
            <a:r>
              <a:rPr lang="nl-BE" sz="2000" dirty="0"/>
              <a:t> Empowerment</a:t>
            </a:r>
          </a:p>
          <a:p>
            <a:pPr lvl="2"/>
            <a:endParaRPr lang="nl-BE" sz="2000" dirty="0"/>
          </a:p>
          <a:p>
            <a:pPr lvl="2"/>
            <a:r>
              <a:rPr lang="nl-BE" sz="2000" dirty="0" err="1"/>
              <a:t>Transparency</a:t>
            </a:r>
            <a:r>
              <a:rPr lang="nl-BE" sz="2000" dirty="0"/>
              <a:t> </a:t>
            </a:r>
            <a:r>
              <a:rPr lang="nl-BE" sz="2000" dirty="0" err="1"/>
              <a:t>with</a:t>
            </a:r>
            <a:r>
              <a:rPr lang="nl-BE" sz="2000" dirty="0"/>
              <a:t> </a:t>
            </a:r>
            <a:r>
              <a:rPr lang="nl-BE" sz="2000" dirty="0" err="1"/>
              <a:t>regard</a:t>
            </a:r>
            <a:r>
              <a:rPr lang="nl-BE" sz="2000" dirty="0"/>
              <a:t> </a:t>
            </a:r>
            <a:r>
              <a:rPr lang="nl-BE" sz="2000" dirty="0" err="1"/>
              <a:t>to</a:t>
            </a:r>
            <a:r>
              <a:rPr lang="nl-BE" sz="2000" dirty="0"/>
              <a:t>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clients</a:t>
            </a:r>
            <a:r>
              <a:rPr lang="nl-BE" sz="2000" dirty="0"/>
              <a:t> </a:t>
            </a:r>
            <a:r>
              <a:rPr lang="nl-BE" sz="2000" dirty="0" err="1"/>
              <a:t>and</a:t>
            </a:r>
            <a:r>
              <a:rPr lang="nl-BE" sz="2000" dirty="0"/>
              <a:t>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social</a:t>
            </a:r>
            <a:r>
              <a:rPr lang="nl-BE" sz="2000" dirty="0"/>
              <a:t> assistance </a:t>
            </a:r>
            <a:r>
              <a:rPr lang="nl-BE" sz="2000" dirty="0" err="1"/>
              <a:t>network</a:t>
            </a:r>
            <a:endParaRPr lang="nl-BE" sz="2000" dirty="0"/>
          </a:p>
          <a:p>
            <a:pPr marL="46800" lvl="2" indent="0">
              <a:buNone/>
            </a:pPr>
            <a:endParaRPr lang="nl-BE" sz="2000" dirty="0"/>
          </a:p>
          <a:p>
            <a:pPr lvl="2"/>
            <a:r>
              <a:rPr lang="nl-BE" sz="2000" dirty="0"/>
              <a:t>ICM </a:t>
            </a:r>
            <a:r>
              <a:rPr lang="nl-BE" sz="2000" dirty="0" err="1"/>
              <a:t>within</a:t>
            </a:r>
            <a:r>
              <a:rPr lang="nl-BE" sz="2000" dirty="0"/>
              <a:t> OCMW </a:t>
            </a:r>
            <a:r>
              <a:rPr lang="nl-BE" sz="2000" dirty="0" err="1"/>
              <a:t>social</a:t>
            </a:r>
            <a:r>
              <a:rPr lang="nl-BE" sz="2000" dirty="0"/>
              <a:t> service </a:t>
            </a:r>
            <a:r>
              <a:rPr lang="nl-BE" sz="2000" dirty="0" err="1"/>
              <a:t>structure</a:t>
            </a:r>
            <a:r>
              <a:rPr lang="nl-BE" sz="2000" dirty="0"/>
              <a:t> (</a:t>
            </a:r>
            <a:r>
              <a:rPr lang="nl-BE" sz="2000" dirty="0" err="1"/>
              <a:t>activation</a:t>
            </a:r>
            <a:r>
              <a:rPr lang="nl-BE" sz="2000" dirty="0"/>
              <a:t> service, </a:t>
            </a:r>
            <a:r>
              <a:rPr lang="nl-BE" sz="2000" dirty="0" err="1"/>
              <a:t>psychosocial</a:t>
            </a:r>
            <a:r>
              <a:rPr lang="nl-BE" sz="2000" dirty="0"/>
              <a:t> service, intern handyman service,…)</a:t>
            </a:r>
          </a:p>
          <a:p>
            <a:pPr lvl="2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22525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2D86-93AC-45BB-B8CA-9542A3CF9355}" type="slidenum">
              <a:rPr lang="nl-BE" smtClean="0"/>
              <a:pPr/>
              <a:t>14</a:t>
            </a:fld>
            <a:endParaRPr lang="nl-B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Strenghts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challenges</a:t>
            </a:r>
            <a:br>
              <a:rPr lang="nl-BE" dirty="0"/>
            </a:br>
            <a:endParaRPr lang="nl-BE" dirty="0"/>
          </a:p>
        </p:txBody>
      </p:sp>
      <p:pic>
        <p:nvPicPr>
          <p:cNvPr id="11" name="Tijdelijke aanduiding voor afbeelding 10">
            <a:extLst>
              <a:ext uri="{FF2B5EF4-FFF2-40B4-BE49-F238E27FC236}">
                <a16:creationId xmlns:a16="http://schemas.microsoft.com/office/drawing/2014/main" id="{D23C37B6-69DE-49B1-890C-B228B6F0ACF4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53" b="8653"/>
          <a:stretch>
            <a:fillRect/>
          </a:stretch>
        </p:blipFill>
        <p:spPr>
          <a:xfrm>
            <a:off x="493713" y="2636838"/>
            <a:ext cx="8162925" cy="3240087"/>
          </a:xfrm>
        </p:spPr>
      </p:pic>
      <p:sp>
        <p:nvSpPr>
          <p:cNvPr id="7" name="Tijdelijke aanduiding voor datum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E967361-AE60-4833-91FA-8035B40E575F}" type="datetime4">
              <a:rPr lang="nl-BE" smtClean="0"/>
              <a:t>12 februari 2020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45788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3789" y="910800"/>
            <a:ext cx="8152843" cy="573984"/>
          </a:xfrm>
        </p:spPr>
        <p:txBody>
          <a:bodyPr/>
          <a:lstStyle/>
          <a:p>
            <a:r>
              <a:rPr lang="nl-BE" sz="2800" dirty="0" err="1"/>
              <a:t>Strenghts</a:t>
            </a:r>
            <a:endParaRPr lang="nl-BE" sz="2800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2D86-93AC-45BB-B8CA-9542A3CF9355}" type="slidenum">
              <a:rPr lang="nl-BE" smtClean="0"/>
              <a:t>15</a:t>
            </a:fld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3"/>
          </p:nvPr>
        </p:nvSpPr>
        <p:spPr>
          <a:xfrm>
            <a:off x="507483" y="1916832"/>
            <a:ext cx="2718000" cy="2095200"/>
          </a:xfrm>
        </p:spPr>
        <p:txBody>
          <a:bodyPr/>
          <a:lstStyle/>
          <a:p>
            <a:r>
              <a:rPr lang="nl-BE" sz="2000" dirty="0"/>
              <a:t>Cooperation </a:t>
            </a:r>
            <a:r>
              <a:rPr lang="nl-BE" sz="2000" dirty="0" err="1"/>
              <a:t>social</a:t>
            </a:r>
            <a:r>
              <a:rPr lang="nl-BE" sz="2000" dirty="0"/>
              <a:t> </a:t>
            </a:r>
            <a:r>
              <a:rPr lang="nl-BE" sz="2000" dirty="0" err="1"/>
              <a:t>assistant</a:t>
            </a:r>
            <a:r>
              <a:rPr lang="nl-BE" sz="2000" dirty="0"/>
              <a:t> </a:t>
            </a:r>
            <a:r>
              <a:rPr lang="nl-BE" sz="2000" dirty="0" err="1"/>
              <a:t>and</a:t>
            </a:r>
            <a:r>
              <a:rPr lang="nl-BE" sz="2000" dirty="0"/>
              <a:t> </a:t>
            </a:r>
            <a:r>
              <a:rPr lang="nl-BE" sz="2000" dirty="0" err="1"/>
              <a:t>housing</a:t>
            </a:r>
            <a:r>
              <a:rPr lang="nl-BE" sz="2000" dirty="0"/>
              <a:t> first </a:t>
            </a:r>
            <a:r>
              <a:rPr lang="nl-BE" sz="2000" dirty="0" err="1"/>
              <a:t>social</a:t>
            </a:r>
            <a:r>
              <a:rPr lang="nl-BE" sz="2000" dirty="0"/>
              <a:t> </a:t>
            </a:r>
            <a:r>
              <a:rPr lang="nl-BE" sz="2000" dirty="0" err="1"/>
              <a:t>worker</a:t>
            </a:r>
            <a:endParaRPr lang="nl-BE" sz="2000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4"/>
          </p:nvPr>
        </p:nvSpPr>
        <p:spPr>
          <a:xfrm>
            <a:off x="3225600" y="1916832"/>
            <a:ext cx="2692800" cy="2095200"/>
          </a:xfrm>
        </p:spPr>
        <p:txBody>
          <a:bodyPr/>
          <a:lstStyle/>
          <a:p>
            <a:r>
              <a:rPr lang="nl-BE" sz="2000" dirty="0"/>
              <a:t>Client </a:t>
            </a:r>
            <a:r>
              <a:rPr lang="nl-BE" sz="2000" dirty="0" err="1"/>
              <a:t>centered</a:t>
            </a:r>
            <a:r>
              <a:rPr lang="nl-BE" sz="2000" dirty="0"/>
              <a:t> support</a:t>
            </a:r>
          </a:p>
          <a:p>
            <a:endParaRPr lang="nl-BE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5"/>
          </p:nvPr>
        </p:nvSpPr>
        <p:spPr>
          <a:xfrm>
            <a:off x="5918516" y="1916832"/>
            <a:ext cx="2718000" cy="2095200"/>
          </a:xfrm>
        </p:spPr>
        <p:txBody>
          <a:bodyPr/>
          <a:lstStyle/>
          <a:p>
            <a:r>
              <a:rPr lang="nl-BE" sz="2000" dirty="0"/>
              <a:t>No </a:t>
            </a:r>
            <a:r>
              <a:rPr lang="nl-BE" sz="2000" dirty="0" err="1"/>
              <a:t>sanctions</a:t>
            </a:r>
            <a:r>
              <a:rPr lang="nl-BE" sz="2000" dirty="0"/>
              <a:t> or penalty’s </a:t>
            </a:r>
            <a:r>
              <a:rPr lang="nl-BE" sz="2000" dirty="0" err="1"/>
              <a:t>by</a:t>
            </a:r>
            <a:r>
              <a:rPr lang="nl-BE" sz="2000" dirty="0"/>
              <a:t> </a:t>
            </a:r>
            <a:r>
              <a:rPr lang="nl-BE" sz="2000" dirty="0" err="1"/>
              <a:t>Housing</a:t>
            </a:r>
            <a:r>
              <a:rPr lang="nl-BE" sz="2000" dirty="0"/>
              <a:t> first </a:t>
            </a:r>
            <a:r>
              <a:rPr lang="nl-BE" sz="2000" dirty="0" err="1"/>
              <a:t>social</a:t>
            </a:r>
            <a:r>
              <a:rPr lang="nl-BE" sz="2000" dirty="0"/>
              <a:t> </a:t>
            </a:r>
            <a:r>
              <a:rPr lang="nl-BE" sz="2000" dirty="0" err="1"/>
              <a:t>worker</a:t>
            </a:r>
            <a:endParaRPr lang="nl-BE" sz="2000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6"/>
          </p:nvPr>
        </p:nvSpPr>
        <p:spPr>
          <a:xfrm>
            <a:off x="507483" y="4012641"/>
            <a:ext cx="2718000" cy="2095200"/>
          </a:xfrm>
        </p:spPr>
        <p:txBody>
          <a:bodyPr/>
          <a:lstStyle/>
          <a:p>
            <a:r>
              <a:rPr lang="nl-BE" sz="2000" dirty="0"/>
              <a:t>Support is </a:t>
            </a:r>
            <a:r>
              <a:rPr lang="nl-BE" sz="2000" dirty="0" err="1"/>
              <a:t>not</a:t>
            </a:r>
            <a:r>
              <a:rPr lang="nl-BE" sz="2000" dirty="0"/>
              <a:t> </a:t>
            </a:r>
            <a:r>
              <a:rPr lang="nl-BE" sz="2000" dirty="0" err="1"/>
              <a:t>limited</a:t>
            </a:r>
            <a:r>
              <a:rPr lang="nl-BE" sz="2000" dirty="0"/>
              <a:t> in time</a:t>
            </a:r>
          </a:p>
          <a:p>
            <a:endParaRPr lang="nl-BE" dirty="0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7"/>
          </p:nvPr>
        </p:nvSpPr>
        <p:spPr>
          <a:xfrm>
            <a:off x="3225600" y="4012641"/>
            <a:ext cx="2692800" cy="2095200"/>
          </a:xfrm>
        </p:spPr>
        <p:txBody>
          <a:bodyPr/>
          <a:lstStyle/>
          <a:p>
            <a:r>
              <a:rPr lang="nl-BE" sz="2000" dirty="0" err="1"/>
              <a:t>Believe</a:t>
            </a:r>
            <a:r>
              <a:rPr lang="nl-BE" sz="2000" dirty="0"/>
              <a:t> in </a:t>
            </a:r>
            <a:r>
              <a:rPr lang="nl-BE" sz="2000" dirty="0" err="1"/>
              <a:t>strenghts</a:t>
            </a:r>
            <a:endParaRPr lang="nl-BE" sz="2000" dirty="0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8"/>
          </p:nvPr>
        </p:nvSpPr>
        <p:spPr>
          <a:xfrm>
            <a:off x="5918516" y="4012641"/>
            <a:ext cx="2718000" cy="2095200"/>
          </a:xfrm>
        </p:spPr>
        <p:txBody>
          <a:bodyPr/>
          <a:lstStyle/>
          <a:p>
            <a:r>
              <a:rPr lang="nl-BE" sz="2000" dirty="0"/>
              <a:t>Multi-</a:t>
            </a:r>
            <a:r>
              <a:rPr lang="nl-BE" sz="2000" dirty="0" err="1"/>
              <a:t>disciplinary</a:t>
            </a:r>
            <a:endParaRPr lang="nl-BE" sz="2000" dirty="0"/>
          </a:p>
          <a:p>
            <a:endParaRPr lang="nl-BE" dirty="0"/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E886441-0B1F-4C01-A783-55AFED5A1D5D}" type="datetime4">
              <a:rPr lang="nl-BE" smtClean="0"/>
              <a:t>12 februari 2020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56819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2D86-93AC-45BB-B8CA-9542A3CF9355}" type="slidenum">
              <a:rPr lang="nl-BE" smtClean="0"/>
              <a:pPr/>
              <a:t>16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sz="2000" dirty="0" err="1"/>
              <a:t>Principles</a:t>
            </a:r>
            <a:r>
              <a:rPr lang="nl-BE" dirty="0"/>
              <a:t> </a:t>
            </a:r>
            <a:r>
              <a:rPr lang="nl-BE" sz="2000" dirty="0" err="1"/>
              <a:t>Housing</a:t>
            </a:r>
            <a:r>
              <a:rPr lang="nl-BE" sz="2000" dirty="0"/>
              <a:t> First VS. </a:t>
            </a:r>
            <a:r>
              <a:rPr lang="nl-BE" sz="2000" dirty="0" err="1"/>
              <a:t>Expectations</a:t>
            </a:r>
            <a:r>
              <a:rPr lang="nl-BE" sz="2000" dirty="0"/>
              <a:t> &amp; point of view </a:t>
            </a:r>
            <a:r>
              <a:rPr lang="nl-BE" sz="2000" dirty="0" err="1"/>
              <a:t>social</a:t>
            </a:r>
            <a:r>
              <a:rPr lang="nl-BE" sz="2000" dirty="0"/>
              <a:t> </a:t>
            </a:r>
            <a:r>
              <a:rPr lang="nl-BE" sz="2000" dirty="0" err="1"/>
              <a:t>housing</a:t>
            </a:r>
            <a:r>
              <a:rPr lang="nl-BE" sz="2000" dirty="0"/>
              <a:t> compagnies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nl-BE" sz="2000" dirty="0" err="1"/>
              <a:t>transponding</a:t>
            </a:r>
            <a:r>
              <a:rPr lang="nl-BE" sz="2000" dirty="0"/>
              <a:t> “out-of-</a:t>
            </a:r>
            <a:r>
              <a:rPr lang="nl-BE" sz="2000" dirty="0" err="1"/>
              <a:t>the</a:t>
            </a:r>
            <a:r>
              <a:rPr lang="nl-BE" sz="2000" dirty="0"/>
              <a:t>-box” assistance methodologie </a:t>
            </a:r>
            <a:r>
              <a:rPr lang="nl-BE" sz="2000" dirty="0" err="1"/>
              <a:t>to</a:t>
            </a:r>
            <a:r>
              <a:rPr lang="nl-BE" sz="2000" dirty="0"/>
              <a:t> </a:t>
            </a:r>
            <a:r>
              <a:rPr lang="nl-BE" sz="2000" dirty="0" err="1"/>
              <a:t>regular</a:t>
            </a:r>
            <a:r>
              <a:rPr lang="nl-BE" sz="2000" dirty="0"/>
              <a:t> assistance </a:t>
            </a:r>
            <a:r>
              <a:rPr lang="nl-BE" sz="2000" dirty="0" err="1"/>
              <a:t>network</a:t>
            </a:r>
            <a:endParaRPr lang="nl-BE" sz="2000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nl-BE" sz="2000" dirty="0" err="1"/>
              <a:t>Process-oriented</a:t>
            </a:r>
            <a:r>
              <a:rPr lang="nl-BE" sz="2000" dirty="0"/>
              <a:t> </a:t>
            </a:r>
            <a:r>
              <a:rPr lang="nl-BE" sz="2000" dirty="0" err="1"/>
              <a:t>success</a:t>
            </a:r>
            <a:r>
              <a:rPr lang="nl-BE" sz="2000" dirty="0"/>
              <a:t> = </a:t>
            </a:r>
            <a:r>
              <a:rPr lang="nl-BE" sz="2000" dirty="0" err="1"/>
              <a:t>difficult</a:t>
            </a:r>
            <a:r>
              <a:rPr lang="nl-BE" sz="2000" dirty="0"/>
              <a:t> </a:t>
            </a:r>
            <a:r>
              <a:rPr lang="nl-BE" sz="2000" dirty="0" err="1"/>
              <a:t>to</a:t>
            </a:r>
            <a:r>
              <a:rPr lang="nl-BE" sz="2000" dirty="0"/>
              <a:t> </a:t>
            </a:r>
            <a:r>
              <a:rPr lang="nl-BE" sz="2000" dirty="0" err="1"/>
              <a:t>quantify</a:t>
            </a:r>
            <a:endParaRPr lang="nl-BE" sz="200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2B5CE05-A339-4EF5-B315-0DE2CF6A0FD3}" type="datetime4">
              <a:rPr lang="nl-BE" smtClean="0"/>
              <a:t>12 februari 2020</a:t>
            </a:fld>
            <a:endParaRPr lang="nl-B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800" dirty="0" err="1"/>
              <a:t>Challenges</a:t>
            </a:r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4275414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68557" y="1639272"/>
            <a:ext cx="6505200" cy="1445568"/>
          </a:xfrm>
        </p:spPr>
        <p:txBody>
          <a:bodyPr/>
          <a:lstStyle/>
          <a:p>
            <a:r>
              <a:rPr lang="nl-BE" sz="3600" dirty="0"/>
              <a:t>Geraldine Serras</a:t>
            </a:r>
            <a:br>
              <a:rPr lang="nl-BE" dirty="0"/>
            </a:br>
            <a:r>
              <a:rPr lang="nl-BE" sz="2400" dirty="0"/>
              <a:t>Head of departement </a:t>
            </a:r>
            <a:r>
              <a:rPr lang="nl-BE" sz="2400" dirty="0" err="1"/>
              <a:t>housing</a:t>
            </a:r>
            <a:br>
              <a:rPr lang="nl-BE" sz="2400" dirty="0"/>
            </a:br>
            <a:r>
              <a:rPr lang="nl-BE" sz="2400" dirty="0"/>
              <a:t>OCMW </a:t>
            </a:r>
            <a:r>
              <a:rPr lang="nl-BE" sz="2400" dirty="0" err="1"/>
              <a:t>Ghent</a:t>
            </a:r>
            <a:br>
              <a:rPr lang="nl-BE" dirty="0"/>
            </a:br>
            <a:r>
              <a:rPr lang="nl-BE" sz="2000" b="0" dirty="0"/>
              <a:t>+32 (0)9/ 266.95.84</a:t>
            </a:r>
            <a:br>
              <a:rPr lang="nl-BE" sz="2000" b="0" dirty="0"/>
            </a:br>
            <a:r>
              <a:rPr lang="nl-BE" sz="2000" b="0" dirty="0" err="1"/>
              <a:t>geraldine.serras@ocmw.gent</a:t>
            </a:r>
            <a:endParaRPr lang="nl-BE" sz="2000" b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47844" y="3573016"/>
            <a:ext cx="6504701" cy="1751392"/>
          </a:xfrm>
        </p:spPr>
        <p:txBody>
          <a:bodyPr>
            <a:normAutofit fontScale="47500" lnSpcReduction="20000"/>
          </a:bodyPr>
          <a:lstStyle/>
          <a:p>
            <a:r>
              <a:rPr lang="nl-BE" sz="7600" b="1" dirty="0"/>
              <a:t>Peter-Jan Heylenbosch</a:t>
            </a:r>
            <a:endParaRPr lang="nl-BE" sz="6000" b="1" dirty="0"/>
          </a:p>
          <a:p>
            <a:r>
              <a:rPr lang="nl-BE" sz="5100" b="1" dirty="0" err="1"/>
              <a:t>Housing</a:t>
            </a:r>
            <a:r>
              <a:rPr lang="nl-BE" sz="5100" b="1" dirty="0"/>
              <a:t> first </a:t>
            </a:r>
            <a:r>
              <a:rPr lang="nl-BE" sz="5100" b="1" dirty="0" err="1"/>
              <a:t>social</a:t>
            </a:r>
            <a:r>
              <a:rPr lang="nl-BE" sz="5100" b="1" dirty="0"/>
              <a:t> </a:t>
            </a:r>
            <a:r>
              <a:rPr lang="nl-BE" sz="5100" b="1" dirty="0" err="1"/>
              <a:t>worker</a:t>
            </a:r>
            <a:endParaRPr lang="nl-BE" sz="5100" b="1" dirty="0"/>
          </a:p>
          <a:p>
            <a:r>
              <a:rPr lang="nl-BE" sz="5100" b="1" dirty="0"/>
              <a:t>Departement </a:t>
            </a:r>
            <a:r>
              <a:rPr lang="nl-BE" sz="5100" b="1" dirty="0" err="1"/>
              <a:t>housing</a:t>
            </a:r>
            <a:r>
              <a:rPr lang="nl-BE" sz="5100" b="1" dirty="0"/>
              <a:t> – OCMW </a:t>
            </a:r>
            <a:r>
              <a:rPr lang="nl-BE" sz="5100" b="1" dirty="0" err="1"/>
              <a:t>Ghent</a:t>
            </a:r>
            <a:endParaRPr lang="nl-BE" sz="5100" b="1" dirty="0"/>
          </a:p>
          <a:p>
            <a:endParaRPr lang="nl-BE" b="1" dirty="0"/>
          </a:p>
          <a:p>
            <a:r>
              <a:rPr lang="nl-BE" sz="4200" dirty="0"/>
              <a:t>+32(0)9/266.92.88</a:t>
            </a:r>
          </a:p>
          <a:p>
            <a:r>
              <a:rPr lang="nl-BE" sz="4200" dirty="0" err="1"/>
              <a:t>Peterjan.heylenbosch@ocmw.gent</a:t>
            </a:r>
            <a:endParaRPr lang="nl-BE" sz="420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044775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BE" dirty="0"/>
              <a:t>Kies 'Invoegen › Koptekst en voettekst' deze voettekst aan te passen.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2D86-93AC-45BB-B8CA-9542A3CF9355}" type="slidenum">
              <a:rPr lang="nl-BE" smtClean="0"/>
              <a:t>2</a:t>
            </a:fld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700" dirty="0" err="1"/>
              <a:t>Housing</a:t>
            </a:r>
            <a:r>
              <a:rPr lang="nl-BE" sz="3700" dirty="0"/>
              <a:t> First in </a:t>
            </a:r>
            <a:r>
              <a:rPr lang="nl-BE" sz="3700" dirty="0" err="1"/>
              <a:t>Ghent</a:t>
            </a:r>
            <a:endParaRPr lang="nl-BE" sz="3700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nl-BE" dirty="0" err="1"/>
              <a:t>Origin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history</a:t>
            </a:r>
            <a:endParaRPr lang="nl-BE" dirty="0"/>
          </a:p>
          <a:p>
            <a:pPr lvl="2"/>
            <a:r>
              <a:rPr lang="nl-BE" dirty="0" err="1"/>
              <a:t>Teamstructure</a:t>
            </a:r>
            <a:r>
              <a:rPr lang="nl-BE" dirty="0"/>
              <a:t> </a:t>
            </a:r>
          </a:p>
          <a:p>
            <a:pPr lvl="2"/>
            <a:r>
              <a:rPr lang="nl-BE" dirty="0"/>
              <a:t>Target </a:t>
            </a:r>
            <a:r>
              <a:rPr lang="nl-BE" dirty="0" err="1"/>
              <a:t>group</a:t>
            </a:r>
            <a:r>
              <a:rPr lang="nl-BE" dirty="0"/>
              <a:t> &amp; </a:t>
            </a:r>
            <a:r>
              <a:rPr lang="nl-BE" dirty="0" err="1"/>
              <a:t>selection</a:t>
            </a:r>
            <a:endParaRPr lang="nl-BE" dirty="0"/>
          </a:p>
          <a:p>
            <a:pPr lvl="2"/>
            <a:r>
              <a:rPr lang="nl-BE" dirty="0" err="1"/>
              <a:t>Chronology</a:t>
            </a:r>
            <a:r>
              <a:rPr lang="nl-BE" dirty="0"/>
              <a:t> </a:t>
            </a:r>
          </a:p>
          <a:p>
            <a:pPr lvl="2"/>
            <a:r>
              <a:rPr lang="nl-BE" dirty="0" err="1"/>
              <a:t>Methodologies</a:t>
            </a:r>
            <a:endParaRPr lang="nl-BE" dirty="0"/>
          </a:p>
          <a:p>
            <a:pPr lvl="2"/>
            <a:r>
              <a:rPr lang="nl-BE" dirty="0" err="1"/>
              <a:t>Strenghts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challenges</a:t>
            </a:r>
            <a:endParaRPr lang="nl-BE" dirty="0"/>
          </a:p>
          <a:p>
            <a:pPr marL="46800" lvl="2" indent="0">
              <a:buNone/>
            </a:pPr>
            <a:endParaRPr lang="nl-BE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B2758AD-19FF-4A17-B179-CE93AF7B95EF}" type="datetime4">
              <a:rPr lang="nl-BE" smtClean="0"/>
              <a:t>12 februari 2020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29863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2D86-93AC-45BB-B8CA-9542A3CF9355}" type="slidenum">
              <a:rPr lang="nl-BE" smtClean="0"/>
              <a:pPr/>
              <a:t>3</a:t>
            </a:fld>
            <a:endParaRPr lang="nl-B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Origin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history</a:t>
            </a:r>
            <a:br>
              <a:rPr lang="nl-BE" dirty="0"/>
            </a:br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699217" y="2236573"/>
            <a:ext cx="7924835" cy="3511937"/>
          </a:xfrm>
        </p:spPr>
        <p:txBody>
          <a:bodyPr/>
          <a:lstStyle/>
          <a:p>
            <a:r>
              <a:rPr lang="nl-BE" b="1" dirty="0" err="1">
                <a:solidFill>
                  <a:schemeClr val="tx2"/>
                </a:solidFill>
              </a:rPr>
              <a:t>Legislative</a:t>
            </a:r>
            <a:r>
              <a:rPr lang="nl-BE" b="1" dirty="0">
                <a:solidFill>
                  <a:schemeClr val="tx2"/>
                </a:solidFill>
              </a:rPr>
              <a:t> </a:t>
            </a:r>
            <a:r>
              <a:rPr lang="nl-BE" b="1" dirty="0" err="1">
                <a:solidFill>
                  <a:schemeClr val="tx2"/>
                </a:solidFill>
              </a:rPr>
              <a:t>framework</a:t>
            </a:r>
            <a:r>
              <a:rPr lang="nl-BE" b="1" dirty="0">
                <a:solidFill>
                  <a:schemeClr val="tx2"/>
                </a:solidFill>
              </a:rPr>
              <a:t> in  </a:t>
            </a:r>
            <a:r>
              <a:rPr lang="nl-BE" b="1" dirty="0" err="1">
                <a:solidFill>
                  <a:schemeClr val="tx2"/>
                </a:solidFill>
              </a:rPr>
              <a:t>Flanders</a:t>
            </a:r>
            <a:r>
              <a:rPr lang="nl-BE" b="1" dirty="0">
                <a:solidFill>
                  <a:schemeClr val="tx2"/>
                </a:solidFill>
              </a:rPr>
              <a:t>:</a:t>
            </a:r>
          </a:p>
          <a:p>
            <a:r>
              <a:rPr lang="nl-BE" sz="2400" dirty="0"/>
              <a:t>“Kaderbesluit sociale huur”</a:t>
            </a:r>
          </a:p>
          <a:p>
            <a:pPr marL="0" indent="0">
              <a:buNone/>
            </a:pPr>
            <a:r>
              <a:rPr lang="nl-BE" sz="2400" dirty="0" err="1"/>
              <a:t>This</a:t>
            </a:r>
            <a:r>
              <a:rPr lang="nl-BE" sz="2400" dirty="0"/>
              <a:t> </a:t>
            </a:r>
            <a:r>
              <a:rPr lang="nl-BE" sz="2400" dirty="0" err="1"/>
              <a:t>results</a:t>
            </a:r>
            <a:r>
              <a:rPr lang="nl-BE" sz="2400" dirty="0"/>
              <a:t> in a cooperation protocol </a:t>
            </a:r>
            <a:r>
              <a:rPr lang="nl-BE" sz="2400" dirty="0" err="1"/>
              <a:t>between</a:t>
            </a:r>
            <a:r>
              <a:rPr lang="nl-BE" sz="2400" dirty="0"/>
              <a:t> OCMW </a:t>
            </a:r>
            <a:r>
              <a:rPr lang="nl-BE" sz="2400" dirty="0" err="1"/>
              <a:t>and</a:t>
            </a:r>
            <a:r>
              <a:rPr lang="nl-BE" sz="2400" dirty="0"/>
              <a:t> </a:t>
            </a:r>
            <a:r>
              <a:rPr lang="nl-BE" sz="2400" dirty="0" err="1"/>
              <a:t>the</a:t>
            </a:r>
            <a:r>
              <a:rPr lang="nl-BE" sz="2400" dirty="0"/>
              <a:t> </a:t>
            </a:r>
            <a:r>
              <a:rPr lang="nl-BE" sz="2400" dirty="0" err="1"/>
              <a:t>local</a:t>
            </a:r>
            <a:r>
              <a:rPr lang="nl-BE" sz="2400" dirty="0"/>
              <a:t> </a:t>
            </a:r>
            <a:r>
              <a:rPr lang="nl-BE" sz="2400" dirty="0" err="1"/>
              <a:t>social</a:t>
            </a:r>
            <a:r>
              <a:rPr lang="nl-BE" sz="2400" dirty="0"/>
              <a:t> </a:t>
            </a:r>
            <a:r>
              <a:rPr lang="nl-BE" sz="2400" dirty="0" err="1"/>
              <a:t>housing</a:t>
            </a:r>
            <a:r>
              <a:rPr lang="nl-BE" sz="2400" dirty="0"/>
              <a:t> compagnies</a:t>
            </a:r>
          </a:p>
          <a:p>
            <a:pPr>
              <a:buFont typeface="Symbol" panose="05050102010706020507" pitchFamily="18" charset="2"/>
              <a:buChar char="Þ"/>
            </a:pPr>
            <a:endParaRPr lang="nl-BE" sz="2400" dirty="0"/>
          </a:p>
          <a:p>
            <a:pPr lvl="2"/>
            <a:r>
              <a:rPr lang="nl-BE" sz="2000" dirty="0"/>
              <a:t>1996: Start </a:t>
            </a:r>
          </a:p>
          <a:p>
            <a:pPr lvl="2"/>
            <a:r>
              <a:rPr lang="nl-BE" sz="2000" dirty="0"/>
              <a:t>2004: Start </a:t>
            </a:r>
            <a:r>
              <a:rPr lang="nl-BE" sz="2000" dirty="0" err="1"/>
              <a:t>accelerated</a:t>
            </a:r>
            <a:r>
              <a:rPr lang="nl-BE" sz="2000" dirty="0"/>
              <a:t> </a:t>
            </a:r>
            <a:r>
              <a:rPr lang="nl-BE" sz="2000" dirty="0" err="1"/>
              <a:t>assignment</a:t>
            </a:r>
            <a:r>
              <a:rPr lang="nl-BE" sz="2000" dirty="0"/>
              <a:t> </a:t>
            </a:r>
            <a:r>
              <a:rPr lang="nl-BE" sz="2000" dirty="0" err="1"/>
              <a:t>for</a:t>
            </a:r>
            <a:r>
              <a:rPr lang="nl-BE" sz="2000" dirty="0"/>
              <a:t> </a:t>
            </a:r>
            <a:r>
              <a:rPr lang="nl-BE" sz="2000" dirty="0" err="1"/>
              <a:t>homeless</a:t>
            </a:r>
            <a:endParaRPr lang="nl-BE" sz="2000" dirty="0"/>
          </a:p>
          <a:p>
            <a:pPr lvl="2"/>
            <a:r>
              <a:rPr lang="nl-BE" sz="2000" dirty="0"/>
              <a:t>2007: Start “</a:t>
            </a:r>
            <a:r>
              <a:rPr lang="nl-BE" sz="2000" dirty="0" err="1"/>
              <a:t>wooncoaching</a:t>
            </a:r>
            <a:r>
              <a:rPr lang="nl-BE" sz="2000" dirty="0"/>
              <a:t>” OCMW </a:t>
            </a:r>
            <a:r>
              <a:rPr lang="nl-BE" sz="2000" dirty="0" err="1"/>
              <a:t>Ghent</a:t>
            </a:r>
            <a:endParaRPr lang="nl-BE" sz="2000" dirty="0"/>
          </a:p>
          <a:p>
            <a:pPr lvl="2"/>
            <a:r>
              <a:rPr lang="nl-BE" sz="2000" dirty="0"/>
              <a:t>2014: </a:t>
            </a:r>
            <a:r>
              <a:rPr lang="nl-BE" sz="2000" dirty="0" err="1"/>
              <a:t>expansion</a:t>
            </a:r>
            <a:r>
              <a:rPr lang="nl-BE" sz="2000" dirty="0"/>
              <a:t> of target </a:t>
            </a:r>
            <a:r>
              <a:rPr lang="nl-BE" sz="2000" dirty="0" err="1"/>
              <a:t>groups</a:t>
            </a:r>
            <a:endParaRPr lang="nl-BE" sz="2000" dirty="0"/>
          </a:p>
          <a:p>
            <a:pPr>
              <a:buFont typeface="Symbol" panose="05050102010706020507" pitchFamily="18" charset="2"/>
              <a:buChar char="Þ"/>
            </a:pPr>
            <a:endParaRPr lang="nl-BE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E967361-AE60-4833-91FA-8035B40E575F}" type="datetime4">
              <a:rPr lang="nl-BE" smtClean="0"/>
              <a:t>12 februari 2020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51130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BE" sz="2800" dirty="0"/>
              <a:t>59 </a:t>
            </a:r>
            <a:r>
              <a:rPr lang="nl-BE" sz="2800" dirty="0" err="1"/>
              <a:t>contracts</a:t>
            </a:r>
            <a:r>
              <a:rPr lang="nl-BE" sz="2800" dirty="0"/>
              <a:t> </a:t>
            </a:r>
            <a:r>
              <a:rPr lang="nl-BE" sz="2800" dirty="0" err="1"/>
              <a:t>for</a:t>
            </a:r>
            <a:r>
              <a:rPr lang="nl-BE" sz="2800" dirty="0"/>
              <a:t> </a:t>
            </a:r>
            <a:r>
              <a:rPr lang="nl-BE" sz="2800" dirty="0" err="1"/>
              <a:t>social</a:t>
            </a:r>
            <a:r>
              <a:rPr lang="nl-BE" sz="2800" dirty="0"/>
              <a:t> </a:t>
            </a:r>
            <a:r>
              <a:rPr lang="nl-BE" sz="2800" dirty="0" err="1"/>
              <a:t>appartements</a:t>
            </a:r>
            <a:r>
              <a:rPr lang="nl-BE" sz="2800" dirty="0"/>
              <a:t>/ </a:t>
            </a:r>
            <a:r>
              <a:rPr lang="nl-BE" sz="2800" dirty="0" err="1"/>
              <a:t>year</a:t>
            </a:r>
            <a:r>
              <a:rPr lang="nl-BE" sz="2800" dirty="0"/>
              <a:t> </a:t>
            </a:r>
            <a:br>
              <a:rPr lang="nl-BE" sz="2800" b="0" dirty="0"/>
            </a:br>
            <a:r>
              <a:rPr lang="nl-BE" sz="2800" b="0" dirty="0">
                <a:solidFill>
                  <a:schemeClr val="bg1">
                    <a:lumMod val="65000"/>
                  </a:schemeClr>
                </a:solidFill>
              </a:rPr>
              <a:t>            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9918" y="1196752"/>
            <a:ext cx="7185600" cy="4232087"/>
          </a:xfrm>
        </p:spPr>
        <p:txBody>
          <a:bodyPr>
            <a:normAutofit/>
          </a:bodyPr>
          <a:lstStyle/>
          <a:p>
            <a:pPr lvl="1"/>
            <a:endParaRPr lang="nl-BE" dirty="0"/>
          </a:p>
          <a:p>
            <a:pPr lvl="1"/>
            <a:r>
              <a:rPr lang="nl-BE" sz="2400" dirty="0"/>
              <a:t>Distribution </a:t>
            </a:r>
            <a:r>
              <a:rPr lang="nl-BE" sz="2400" dirty="0" err="1"/>
              <a:t>under</a:t>
            </a:r>
            <a:r>
              <a:rPr lang="nl-BE" sz="2400" dirty="0"/>
              <a:t> </a:t>
            </a:r>
            <a:r>
              <a:rPr lang="nl-BE" sz="2400" dirty="0" err="1"/>
              <a:t>the</a:t>
            </a:r>
            <a:r>
              <a:rPr lang="nl-BE" sz="2400" dirty="0"/>
              <a:t> target </a:t>
            </a:r>
            <a:r>
              <a:rPr lang="nl-BE" sz="2400" dirty="0" err="1"/>
              <a:t>groups</a:t>
            </a:r>
            <a:endParaRPr lang="nl-BE" sz="2400" dirty="0"/>
          </a:p>
          <a:p>
            <a:pPr lvl="1"/>
            <a:endParaRPr lang="nl-BE" dirty="0"/>
          </a:p>
          <a:p>
            <a:pPr lvl="2"/>
            <a:r>
              <a:rPr lang="nl-BE" sz="2000" dirty="0" err="1"/>
              <a:t>Housing</a:t>
            </a:r>
            <a:r>
              <a:rPr lang="nl-BE" sz="2000" dirty="0"/>
              <a:t> First: 41 </a:t>
            </a:r>
            <a:r>
              <a:rPr lang="nl-BE" sz="2000" dirty="0" err="1"/>
              <a:t>contracts</a:t>
            </a:r>
            <a:endParaRPr lang="nl-BE" sz="2000" dirty="0"/>
          </a:p>
          <a:p>
            <a:pPr lvl="2"/>
            <a:r>
              <a:rPr lang="nl-BE" sz="2000" dirty="0"/>
              <a:t>PAKT ( </a:t>
            </a:r>
            <a:r>
              <a:rPr lang="nl-BE" sz="2000" dirty="0" err="1"/>
              <a:t>psychiatric</a:t>
            </a:r>
            <a:r>
              <a:rPr lang="nl-BE" sz="2000" dirty="0"/>
              <a:t> </a:t>
            </a:r>
            <a:r>
              <a:rPr lang="nl-BE" sz="2000" dirty="0" err="1"/>
              <a:t>network</a:t>
            </a:r>
            <a:r>
              <a:rPr lang="nl-BE" sz="2000" dirty="0"/>
              <a:t> ): 9 </a:t>
            </a:r>
            <a:r>
              <a:rPr lang="nl-BE" sz="2000" dirty="0" err="1"/>
              <a:t>contracts</a:t>
            </a:r>
            <a:endParaRPr lang="nl-BE" sz="2000" dirty="0"/>
          </a:p>
          <a:p>
            <a:pPr lvl="2"/>
            <a:r>
              <a:rPr lang="nl-BE" sz="2000" dirty="0" err="1"/>
              <a:t>Youth</a:t>
            </a:r>
            <a:r>
              <a:rPr lang="nl-BE" sz="2000" dirty="0"/>
              <a:t> welfare: 9 </a:t>
            </a:r>
            <a:r>
              <a:rPr lang="nl-BE" sz="2000" dirty="0" err="1"/>
              <a:t>contracts</a:t>
            </a:r>
            <a:endParaRPr lang="nl-BE" sz="2000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2D86-93AC-45BB-B8CA-9542A3CF9355}" type="slidenum">
              <a:rPr lang="nl-BE" smtClean="0"/>
              <a:t>4</a:t>
            </a:fld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94C7916-3769-4F65-801D-9A4A4CA5CAA7}" type="datetime4">
              <a:rPr lang="nl-BE" smtClean="0"/>
              <a:t>12 februari 2020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95671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2D86-93AC-45BB-B8CA-9542A3CF9355}" type="slidenum">
              <a:rPr lang="nl-BE" smtClean="0"/>
              <a:pPr/>
              <a:t>5</a:t>
            </a:fld>
            <a:endParaRPr lang="nl-B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Teamstructure</a:t>
            </a:r>
            <a:br>
              <a:rPr lang="nl-BE" dirty="0"/>
            </a:br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731765" y="2204864"/>
            <a:ext cx="7924835" cy="3511937"/>
          </a:xfrm>
        </p:spPr>
        <p:txBody>
          <a:bodyPr/>
          <a:lstStyle/>
          <a:p>
            <a:r>
              <a:rPr lang="nl-BE" b="1" dirty="0">
                <a:solidFill>
                  <a:schemeClr val="tx2"/>
                </a:solidFill>
              </a:rPr>
              <a:t>ICT Support team</a:t>
            </a:r>
          </a:p>
          <a:p>
            <a:endParaRPr lang="nl-BE" dirty="0"/>
          </a:p>
          <a:p>
            <a:pPr lvl="2"/>
            <a:r>
              <a:rPr lang="nl-BE" sz="2000" dirty="0"/>
              <a:t>6,7 full time </a:t>
            </a:r>
            <a:r>
              <a:rPr lang="nl-BE" sz="2000" dirty="0" err="1"/>
              <a:t>housing</a:t>
            </a:r>
            <a:r>
              <a:rPr lang="nl-BE" sz="2000" dirty="0"/>
              <a:t> first </a:t>
            </a:r>
            <a:r>
              <a:rPr lang="nl-BE" sz="2000" dirty="0" err="1"/>
              <a:t>social</a:t>
            </a:r>
            <a:r>
              <a:rPr lang="nl-BE" sz="2000" dirty="0"/>
              <a:t> </a:t>
            </a:r>
            <a:r>
              <a:rPr lang="nl-BE" sz="2000" dirty="0" err="1"/>
              <a:t>workers</a:t>
            </a:r>
            <a:r>
              <a:rPr lang="nl-BE" sz="2000" dirty="0"/>
              <a:t> </a:t>
            </a:r>
          </a:p>
          <a:p>
            <a:pPr lvl="2"/>
            <a:r>
              <a:rPr lang="nl-BE" sz="2000" dirty="0"/>
              <a:t>1 full time teamleader</a:t>
            </a:r>
          </a:p>
          <a:p>
            <a:pPr lvl="2"/>
            <a:r>
              <a:rPr lang="nl-BE" sz="2000" dirty="0"/>
              <a:t>0,8 full time </a:t>
            </a:r>
            <a:r>
              <a:rPr lang="nl-BE" sz="2000" dirty="0" err="1"/>
              <a:t>administrative</a:t>
            </a:r>
            <a:r>
              <a:rPr lang="nl-BE" sz="2000" dirty="0"/>
              <a:t> </a:t>
            </a:r>
            <a:r>
              <a:rPr lang="nl-BE" sz="2000" dirty="0" err="1"/>
              <a:t>assistant</a:t>
            </a:r>
            <a:endParaRPr lang="nl-BE" sz="2000" dirty="0"/>
          </a:p>
          <a:p>
            <a:pPr marL="0" indent="0">
              <a:buNone/>
            </a:pPr>
            <a:endParaRPr lang="nl-BE" dirty="0"/>
          </a:p>
          <a:p>
            <a:r>
              <a:rPr lang="nl-BE" sz="2000" dirty="0"/>
              <a:t>!! </a:t>
            </a:r>
            <a:r>
              <a:rPr lang="nl-BE" sz="2000" dirty="0" err="1"/>
              <a:t>Housing</a:t>
            </a:r>
            <a:r>
              <a:rPr lang="nl-BE" sz="2000" dirty="0"/>
              <a:t> first </a:t>
            </a:r>
            <a:r>
              <a:rPr lang="nl-BE" sz="2000" dirty="0" err="1"/>
              <a:t>social</a:t>
            </a:r>
            <a:r>
              <a:rPr lang="nl-BE" sz="2000" dirty="0"/>
              <a:t> </a:t>
            </a:r>
            <a:r>
              <a:rPr lang="nl-BE" sz="2000" dirty="0" err="1"/>
              <a:t>workers</a:t>
            </a:r>
            <a:r>
              <a:rPr lang="nl-BE" sz="2000" dirty="0"/>
              <a:t> </a:t>
            </a:r>
            <a:r>
              <a:rPr lang="nl-BE" sz="2000" dirty="0" err="1"/>
              <a:t>always</a:t>
            </a:r>
            <a:r>
              <a:rPr lang="nl-BE" sz="2000" dirty="0"/>
              <a:t> </a:t>
            </a:r>
            <a:r>
              <a:rPr lang="nl-BE" sz="2000" dirty="0" err="1"/>
              <a:t>work</a:t>
            </a:r>
            <a:r>
              <a:rPr lang="nl-BE" sz="2000" dirty="0"/>
              <a:t> </a:t>
            </a:r>
            <a:r>
              <a:rPr lang="nl-BE" sz="2000" b="1" dirty="0"/>
              <a:t>in pairs </a:t>
            </a:r>
            <a:r>
              <a:rPr lang="nl-BE" sz="2000" dirty="0" err="1"/>
              <a:t>with</a:t>
            </a:r>
            <a:r>
              <a:rPr lang="nl-BE" sz="2000" dirty="0"/>
              <a:t>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regular</a:t>
            </a:r>
            <a:r>
              <a:rPr lang="nl-BE" sz="2000" dirty="0"/>
              <a:t> </a:t>
            </a:r>
            <a:r>
              <a:rPr lang="nl-BE" sz="2000" dirty="0" err="1"/>
              <a:t>social</a:t>
            </a:r>
            <a:r>
              <a:rPr lang="nl-BE" sz="2000" dirty="0"/>
              <a:t> </a:t>
            </a:r>
            <a:r>
              <a:rPr lang="nl-BE" sz="2000" dirty="0" err="1"/>
              <a:t>worker</a:t>
            </a:r>
            <a:r>
              <a:rPr lang="nl-BE" sz="2000" dirty="0"/>
              <a:t> !!</a:t>
            </a:r>
          </a:p>
          <a:p>
            <a:endParaRPr lang="nl-BE" dirty="0"/>
          </a:p>
          <a:p>
            <a:endParaRPr lang="nl-BE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E967361-AE60-4833-91FA-8035B40E575F}" type="datetime4">
              <a:rPr lang="nl-BE" smtClean="0"/>
              <a:t>12 februari 2020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28646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2D86-93AC-45BB-B8CA-9542A3CF9355}" type="slidenum">
              <a:rPr lang="nl-BE" smtClean="0"/>
              <a:pPr/>
              <a:t>6</a:t>
            </a:fld>
            <a:endParaRPr lang="nl-B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Target </a:t>
            </a:r>
            <a:r>
              <a:rPr lang="nl-BE" dirty="0" err="1"/>
              <a:t>group</a:t>
            </a:r>
            <a:r>
              <a:rPr lang="nl-BE" dirty="0"/>
              <a:t> &amp; </a:t>
            </a:r>
            <a:r>
              <a:rPr lang="nl-BE" dirty="0" err="1"/>
              <a:t>selection</a:t>
            </a:r>
            <a:br>
              <a:rPr lang="nl-BE" dirty="0"/>
            </a:br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731765" y="2276872"/>
            <a:ext cx="7924835" cy="3439929"/>
          </a:xfrm>
        </p:spPr>
        <p:txBody>
          <a:bodyPr/>
          <a:lstStyle/>
          <a:p>
            <a:r>
              <a:rPr lang="nl-BE" b="1" dirty="0">
                <a:solidFill>
                  <a:schemeClr val="tx2"/>
                </a:solidFill>
              </a:rPr>
              <a:t>For </a:t>
            </a:r>
            <a:r>
              <a:rPr lang="nl-BE" b="1" dirty="0" err="1">
                <a:solidFill>
                  <a:schemeClr val="tx2"/>
                </a:solidFill>
              </a:rPr>
              <a:t>whom</a:t>
            </a:r>
            <a:r>
              <a:rPr lang="nl-BE" b="1" dirty="0">
                <a:solidFill>
                  <a:schemeClr val="tx2"/>
                </a:solidFill>
              </a:rPr>
              <a:t>?</a:t>
            </a:r>
          </a:p>
          <a:p>
            <a:endParaRPr lang="nl-BE" dirty="0"/>
          </a:p>
          <a:p>
            <a:pPr marL="0" indent="0">
              <a:buNone/>
            </a:pPr>
            <a:r>
              <a:rPr lang="nl-BE" sz="2400" dirty="0"/>
              <a:t>Target </a:t>
            </a:r>
            <a:r>
              <a:rPr lang="nl-BE" sz="2400" dirty="0" err="1"/>
              <a:t>group</a:t>
            </a:r>
            <a:r>
              <a:rPr lang="nl-BE" sz="2400" dirty="0"/>
              <a:t> OCMW/ CAW   =   </a:t>
            </a:r>
            <a:r>
              <a:rPr lang="nl-BE" sz="2400" dirty="0" err="1"/>
              <a:t>Structurally</a:t>
            </a:r>
            <a:r>
              <a:rPr lang="nl-BE" sz="2400" dirty="0"/>
              <a:t> </a:t>
            </a:r>
            <a:r>
              <a:rPr lang="nl-BE" sz="2400" dirty="0" err="1"/>
              <a:t>homeless</a:t>
            </a:r>
            <a:endParaRPr lang="nl-BE" sz="2400" dirty="0"/>
          </a:p>
          <a:p>
            <a:pPr marL="0" indent="0">
              <a:buNone/>
            </a:pPr>
            <a:endParaRPr lang="nl-BE" dirty="0"/>
          </a:p>
          <a:p>
            <a:pPr lvl="2"/>
            <a:r>
              <a:rPr lang="nl-BE" sz="2000" dirty="0"/>
              <a:t>Multiple </a:t>
            </a:r>
            <a:r>
              <a:rPr lang="nl-BE" sz="2000" dirty="0" err="1"/>
              <a:t>vulnerabilities</a:t>
            </a:r>
            <a:endParaRPr lang="nl-BE" sz="2000" dirty="0"/>
          </a:p>
          <a:p>
            <a:pPr lvl="2"/>
            <a:r>
              <a:rPr lang="nl-BE" sz="2000" dirty="0"/>
              <a:t>Limited </a:t>
            </a:r>
            <a:r>
              <a:rPr lang="nl-BE" sz="2000" dirty="0" err="1"/>
              <a:t>income</a:t>
            </a:r>
            <a:endParaRPr lang="nl-BE" sz="2000" dirty="0"/>
          </a:p>
          <a:p>
            <a:endParaRPr lang="nl-BE" dirty="0"/>
          </a:p>
          <a:p>
            <a:endParaRPr lang="nl-BE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E967361-AE60-4833-91FA-8035B40E575F}" type="datetime4">
              <a:rPr lang="nl-BE" smtClean="0"/>
              <a:t>12 februari 2020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29135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BE" sz="2800" dirty="0" err="1"/>
              <a:t>Admission</a:t>
            </a:r>
            <a:r>
              <a:rPr lang="nl-BE" sz="2800" dirty="0"/>
              <a:t> </a:t>
            </a:r>
            <a:r>
              <a:rPr lang="nl-BE" sz="2800" dirty="0" err="1"/>
              <a:t>conditions</a:t>
            </a:r>
            <a:endParaRPr lang="nl-BE" sz="28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15616" y="1196752"/>
            <a:ext cx="7185600" cy="4232087"/>
          </a:xfrm>
        </p:spPr>
        <p:txBody>
          <a:bodyPr>
            <a:normAutofit/>
          </a:bodyPr>
          <a:lstStyle/>
          <a:p>
            <a:pPr marL="46800" lvl="2" indent="0">
              <a:buNone/>
            </a:pPr>
            <a:endParaRPr lang="nl-BE" dirty="0"/>
          </a:p>
          <a:p>
            <a:pPr lvl="2"/>
            <a:r>
              <a:rPr lang="nl-BE" sz="2000" dirty="0" err="1"/>
              <a:t>Able</a:t>
            </a:r>
            <a:r>
              <a:rPr lang="nl-BE" sz="2000" dirty="0"/>
              <a:t> </a:t>
            </a:r>
            <a:r>
              <a:rPr lang="nl-BE" sz="2000" dirty="0" err="1"/>
              <a:t>to</a:t>
            </a:r>
            <a:r>
              <a:rPr lang="nl-BE" sz="2000" dirty="0"/>
              <a:t> live </a:t>
            </a:r>
            <a:r>
              <a:rPr lang="nl-BE" sz="2000" dirty="0" err="1"/>
              <a:t>independently</a:t>
            </a:r>
            <a:r>
              <a:rPr lang="nl-BE" sz="2000" dirty="0"/>
              <a:t> </a:t>
            </a:r>
            <a:r>
              <a:rPr lang="nl-BE" sz="2000" dirty="0" err="1"/>
              <a:t>with</a:t>
            </a:r>
            <a:r>
              <a:rPr lang="nl-BE" sz="2000" dirty="0"/>
              <a:t> support</a:t>
            </a:r>
          </a:p>
          <a:p>
            <a:pPr lvl="2"/>
            <a:endParaRPr lang="nl-BE" sz="2000" dirty="0"/>
          </a:p>
          <a:p>
            <a:pPr lvl="2"/>
            <a:r>
              <a:rPr lang="nl-BE" sz="2000" dirty="0"/>
              <a:t>Be/ </a:t>
            </a:r>
            <a:r>
              <a:rPr lang="nl-BE" sz="2000" dirty="0" err="1"/>
              <a:t>think</a:t>
            </a:r>
            <a:r>
              <a:rPr lang="nl-BE" sz="2000" dirty="0"/>
              <a:t> open </a:t>
            </a:r>
            <a:r>
              <a:rPr lang="nl-BE" sz="2000" dirty="0" err="1"/>
              <a:t>about</a:t>
            </a:r>
            <a:r>
              <a:rPr lang="nl-BE" sz="2000" dirty="0"/>
              <a:t> support at home</a:t>
            </a:r>
          </a:p>
          <a:p>
            <a:pPr lvl="2"/>
            <a:endParaRPr lang="nl-BE" sz="2000" dirty="0"/>
          </a:p>
          <a:p>
            <a:pPr lvl="2"/>
            <a:r>
              <a:rPr lang="nl-BE" sz="2000" dirty="0" err="1"/>
              <a:t>Fullfil</a:t>
            </a:r>
            <a:r>
              <a:rPr lang="nl-BE" sz="2000" dirty="0"/>
              <a:t> </a:t>
            </a:r>
            <a:r>
              <a:rPr lang="nl-BE" sz="2000" dirty="0" err="1"/>
              <a:t>tanent</a:t>
            </a:r>
            <a:r>
              <a:rPr lang="nl-BE" sz="2000" dirty="0"/>
              <a:t> </a:t>
            </a:r>
            <a:r>
              <a:rPr lang="nl-BE" sz="2000" dirty="0" err="1"/>
              <a:t>obligations</a:t>
            </a:r>
            <a:endParaRPr lang="nl-BE" sz="2000" dirty="0"/>
          </a:p>
          <a:p>
            <a:pPr lvl="2"/>
            <a:endParaRPr lang="nl-BE" sz="2000" dirty="0"/>
          </a:p>
          <a:p>
            <a:pPr lvl="2"/>
            <a:r>
              <a:rPr lang="nl-BE" sz="2000" dirty="0"/>
              <a:t>Meet </a:t>
            </a:r>
            <a:r>
              <a:rPr lang="nl-BE" sz="2000" dirty="0" err="1"/>
              <a:t>registration</a:t>
            </a:r>
            <a:r>
              <a:rPr lang="nl-BE" sz="2000" dirty="0"/>
              <a:t> </a:t>
            </a:r>
            <a:r>
              <a:rPr lang="nl-BE" sz="2000" dirty="0" err="1"/>
              <a:t>conditions</a:t>
            </a:r>
            <a:r>
              <a:rPr lang="nl-BE" sz="2000" dirty="0"/>
              <a:t> of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social</a:t>
            </a:r>
            <a:r>
              <a:rPr lang="nl-BE" sz="2000" dirty="0"/>
              <a:t> </a:t>
            </a:r>
            <a:r>
              <a:rPr lang="nl-BE" sz="2000" dirty="0" err="1"/>
              <a:t>housing</a:t>
            </a:r>
            <a:r>
              <a:rPr lang="nl-BE" sz="2000" dirty="0"/>
              <a:t> company (no property, </a:t>
            </a:r>
            <a:r>
              <a:rPr lang="nl-BE" sz="2000" dirty="0" err="1"/>
              <a:t>language</a:t>
            </a:r>
            <a:r>
              <a:rPr lang="nl-BE" sz="2000" dirty="0"/>
              <a:t> </a:t>
            </a:r>
            <a:r>
              <a:rPr lang="nl-BE" sz="2000" dirty="0" err="1"/>
              <a:t>requirements</a:t>
            </a:r>
            <a:r>
              <a:rPr lang="nl-BE" sz="2000" dirty="0"/>
              <a:t>)</a:t>
            </a:r>
          </a:p>
          <a:p>
            <a:endParaRPr lang="nl-BE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2D86-93AC-45BB-B8CA-9542A3CF9355}" type="slidenum">
              <a:rPr lang="nl-BE" smtClean="0"/>
              <a:t>7</a:t>
            </a:fld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94C7916-3769-4F65-801D-9A4A4CA5CAA7}" type="datetime4">
              <a:rPr lang="nl-BE" smtClean="0"/>
              <a:t>12 februari 2020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4266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BE" sz="2800" dirty="0"/>
              <a:t>For </a:t>
            </a:r>
            <a:r>
              <a:rPr lang="nl-BE" sz="2800" dirty="0" err="1"/>
              <a:t>whom</a:t>
            </a:r>
            <a:r>
              <a:rPr lang="nl-BE" sz="2800" dirty="0"/>
              <a:t> </a:t>
            </a:r>
            <a:r>
              <a:rPr lang="nl-BE" sz="2800" dirty="0" err="1"/>
              <a:t>not</a:t>
            </a:r>
            <a:r>
              <a:rPr lang="nl-BE" sz="2800" dirty="0"/>
              <a:t>? </a:t>
            </a:r>
            <a:endParaRPr lang="nl-BE" sz="28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608" y="1772816"/>
            <a:ext cx="7185600" cy="4232087"/>
          </a:xfrm>
        </p:spPr>
        <p:txBody>
          <a:bodyPr>
            <a:normAutofit/>
          </a:bodyPr>
          <a:lstStyle/>
          <a:p>
            <a:pPr lvl="2"/>
            <a:r>
              <a:rPr lang="nl-BE" sz="2000" dirty="0" err="1"/>
              <a:t>Lower</a:t>
            </a:r>
            <a:r>
              <a:rPr lang="nl-BE" sz="2000" dirty="0"/>
              <a:t> rent = </a:t>
            </a:r>
            <a:r>
              <a:rPr lang="nl-BE" sz="2000" dirty="0" err="1"/>
              <a:t>main</a:t>
            </a:r>
            <a:r>
              <a:rPr lang="nl-BE" sz="2000" dirty="0"/>
              <a:t> argument</a:t>
            </a:r>
          </a:p>
          <a:p>
            <a:pPr lvl="2"/>
            <a:endParaRPr lang="nl-BE" sz="2000" dirty="0"/>
          </a:p>
          <a:p>
            <a:pPr lvl="2"/>
            <a:r>
              <a:rPr lang="nl-BE" sz="2000" dirty="0" err="1"/>
              <a:t>Sufficient</a:t>
            </a:r>
            <a:r>
              <a:rPr lang="nl-BE" sz="2000" dirty="0"/>
              <a:t> </a:t>
            </a:r>
            <a:r>
              <a:rPr lang="nl-BE" sz="2000" dirty="0" err="1"/>
              <a:t>social</a:t>
            </a:r>
            <a:r>
              <a:rPr lang="nl-BE" sz="2000" dirty="0"/>
              <a:t> support </a:t>
            </a:r>
            <a:r>
              <a:rPr lang="nl-BE" sz="2000" dirty="0" err="1"/>
              <a:t>network</a:t>
            </a:r>
            <a:endParaRPr lang="nl-BE" sz="2000" dirty="0"/>
          </a:p>
          <a:p>
            <a:pPr lvl="2"/>
            <a:endParaRPr lang="nl-BE" sz="2000" dirty="0"/>
          </a:p>
          <a:p>
            <a:pPr lvl="2"/>
            <a:r>
              <a:rPr lang="nl-BE" sz="2000" dirty="0" err="1"/>
              <a:t>Sufficient</a:t>
            </a:r>
            <a:r>
              <a:rPr lang="nl-BE" sz="2000" dirty="0"/>
              <a:t> skills, power </a:t>
            </a:r>
            <a:r>
              <a:rPr lang="nl-BE" sz="2000" dirty="0" err="1"/>
              <a:t>and</a:t>
            </a:r>
            <a:r>
              <a:rPr lang="nl-BE" sz="2000" dirty="0"/>
              <a:t> </a:t>
            </a:r>
            <a:r>
              <a:rPr lang="nl-BE" sz="2000" dirty="0" err="1"/>
              <a:t>selfdependency</a:t>
            </a:r>
            <a:endParaRPr lang="nl-BE" sz="2000" dirty="0"/>
          </a:p>
          <a:p>
            <a:pPr lvl="2"/>
            <a:endParaRPr lang="nl-BE" sz="2000" dirty="0"/>
          </a:p>
          <a:p>
            <a:pPr lvl="2"/>
            <a:r>
              <a:rPr lang="nl-BE" sz="2000" dirty="0" err="1"/>
              <a:t>Other</a:t>
            </a:r>
            <a:r>
              <a:rPr lang="nl-BE" sz="2000" dirty="0"/>
              <a:t> type of </a:t>
            </a:r>
            <a:r>
              <a:rPr lang="nl-BE" sz="2000" dirty="0" err="1"/>
              <a:t>housing</a:t>
            </a:r>
            <a:r>
              <a:rPr lang="nl-BE" sz="2000" dirty="0"/>
              <a:t> or/ </a:t>
            </a:r>
            <a:r>
              <a:rPr lang="nl-BE" sz="2000" dirty="0" err="1"/>
              <a:t>and</a:t>
            </a:r>
            <a:r>
              <a:rPr lang="nl-BE" sz="2000" dirty="0"/>
              <a:t> support = more </a:t>
            </a:r>
            <a:r>
              <a:rPr lang="nl-BE" sz="2000" dirty="0" err="1"/>
              <a:t>appropriate</a:t>
            </a:r>
            <a:endParaRPr lang="nl-BE" sz="2000" dirty="0"/>
          </a:p>
          <a:p>
            <a:pPr lvl="2"/>
            <a:endParaRPr lang="nl-BE" sz="2000" dirty="0"/>
          </a:p>
          <a:p>
            <a:pPr lvl="2"/>
            <a:r>
              <a:rPr lang="nl-BE" sz="2000" dirty="0"/>
              <a:t>Application </a:t>
            </a:r>
            <a:r>
              <a:rPr lang="nl-BE" sz="2000" dirty="0" err="1"/>
              <a:t>during</a:t>
            </a:r>
            <a:r>
              <a:rPr lang="nl-BE" sz="2000" dirty="0"/>
              <a:t> </a:t>
            </a:r>
            <a:r>
              <a:rPr lang="nl-BE" sz="2000" dirty="0" err="1"/>
              <a:t>stay</a:t>
            </a:r>
            <a:r>
              <a:rPr lang="nl-BE" sz="2000" dirty="0"/>
              <a:t> in “Project </a:t>
            </a:r>
            <a:r>
              <a:rPr lang="nl-BE" sz="2000" dirty="0" err="1"/>
              <a:t>vacancy</a:t>
            </a:r>
            <a:r>
              <a:rPr lang="nl-BE" sz="2000" dirty="0"/>
              <a:t>”</a:t>
            </a:r>
          </a:p>
          <a:p>
            <a:pPr lvl="2"/>
            <a:endParaRPr lang="nl-BE" sz="2000" dirty="0"/>
          </a:p>
          <a:p>
            <a:endParaRPr lang="nl-BE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2D86-93AC-45BB-B8CA-9542A3CF9355}" type="slidenum">
              <a:rPr lang="nl-BE" smtClean="0"/>
              <a:t>8</a:t>
            </a:fld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94C7916-3769-4F65-801D-9A4A4CA5CAA7}" type="datetime4">
              <a:rPr lang="nl-BE" smtClean="0"/>
              <a:t>12 februari 2020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27645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BE" sz="2800" dirty="0"/>
              <a:t>Points of attention </a:t>
            </a:r>
            <a:br>
              <a:rPr lang="nl-BE" sz="2800" b="0" dirty="0"/>
            </a:br>
            <a:r>
              <a:rPr lang="nl-BE" sz="2800" b="0" dirty="0">
                <a:solidFill>
                  <a:schemeClr val="bg1">
                    <a:lumMod val="65000"/>
                  </a:schemeClr>
                </a:solidFill>
              </a:rPr>
              <a:t>           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89520" y="1789201"/>
            <a:ext cx="7185600" cy="4232087"/>
          </a:xfrm>
        </p:spPr>
        <p:txBody>
          <a:bodyPr>
            <a:normAutofit/>
          </a:bodyPr>
          <a:lstStyle/>
          <a:p>
            <a:pPr lvl="2"/>
            <a:r>
              <a:rPr lang="nl-BE" sz="2400" b="1" dirty="0" err="1"/>
              <a:t>Torough</a:t>
            </a:r>
            <a:r>
              <a:rPr lang="nl-BE" sz="2400" b="1" dirty="0"/>
              <a:t> assessment of </a:t>
            </a:r>
            <a:r>
              <a:rPr lang="nl-BE" sz="2400" b="1" dirty="0" err="1"/>
              <a:t>the</a:t>
            </a:r>
            <a:r>
              <a:rPr lang="nl-BE" sz="2400" b="1" dirty="0"/>
              <a:t> </a:t>
            </a:r>
            <a:r>
              <a:rPr lang="nl-BE" sz="2400" b="1" dirty="0" err="1"/>
              <a:t>client</a:t>
            </a:r>
            <a:r>
              <a:rPr lang="nl-BE" sz="2400" b="1" dirty="0"/>
              <a:t> </a:t>
            </a:r>
            <a:r>
              <a:rPr lang="nl-BE" sz="2400" b="1" dirty="0" err="1"/>
              <a:t>and</a:t>
            </a:r>
            <a:r>
              <a:rPr lang="nl-BE" sz="2400" b="1" dirty="0"/>
              <a:t> his/her </a:t>
            </a:r>
            <a:r>
              <a:rPr lang="nl-BE" sz="2400" b="1" dirty="0" err="1"/>
              <a:t>strenghts</a:t>
            </a:r>
            <a:r>
              <a:rPr lang="nl-BE" sz="2400" b="1" dirty="0"/>
              <a:t> </a:t>
            </a:r>
            <a:r>
              <a:rPr lang="nl-BE" sz="2400" b="1" dirty="0" err="1"/>
              <a:t>and</a:t>
            </a:r>
            <a:r>
              <a:rPr lang="nl-BE" sz="2400" b="1" dirty="0"/>
              <a:t> </a:t>
            </a:r>
            <a:r>
              <a:rPr lang="nl-BE" sz="2400" b="1" dirty="0" err="1"/>
              <a:t>challenges</a:t>
            </a:r>
            <a:r>
              <a:rPr lang="nl-BE" sz="2400" b="1" dirty="0"/>
              <a:t> </a:t>
            </a:r>
          </a:p>
          <a:p>
            <a:pPr marL="46800" lvl="2" indent="0">
              <a:buNone/>
            </a:pPr>
            <a:r>
              <a:rPr lang="nl-BE" sz="2000" dirty="0" err="1"/>
              <a:t>To</a:t>
            </a:r>
            <a:r>
              <a:rPr lang="nl-BE" sz="2000" dirty="0"/>
              <a:t> </a:t>
            </a:r>
            <a:r>
              <a:rPr lang="nl-BE" sz="2000" dirty="0" err="1"/>
              <a:t>tailer</a:t>
            </a:r>
            <a:r>
              <a:rPr lang="nl-BE" sz="2000" dirty="0"/>
              <a:t>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guidance</a:t>
            </a:r>
            <a:r>
              <a:rPr lang="nl-BE" sz="2000" dirty="0"/>
              <a:t> </a:t>
            </a:r>
            <a:r>
              <a:rPr lang="nl-BE" sz="2000" dirty="0" err="1"/>
              <a:t>to</a:t>
            </a:r>
            <a:r>
              <a:rPr lang="nl-BE" sz="2000" dirty="0"/>
              <a:t>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client</a:t>
            </a:r>
            <a:r>
              <a:rPr lang="nl-BE" sz="2000" dirty="0"/>
              <a:t>, </a:t>
            </a:r>
            <a:r>
              <a:rPr lang="nl-BE" sz="2000" dirty="0" err="1"/>
              <a:t>not</a:t>
            </a:r>
            <a:r>
              <a:rPr lang="nl-BE" sz="2000" dirty="0"/>
              <a:t> in </a:t>
            </a:r>
            <a:r>
              <a:rPr lang="nl-BE" sz="2000" dirty="0" err="1"/>
              <a:t>function</a:t>
            </a:r>
            <a:r>
              <a:rPr lang="nl-BE" sz="2000" dirty="0"/>
              <a:t> of </a:t>
            </a:r>
            <a:r>
              <a:rPr lang="nl-BE" sz="2000" dirty="0" err="1"/>
              <a:t>exclusion</a:t>
            </a:r>
            <a:endParaRPr lang="nl-BE" sz="2000" dirty="0"/>
          </a:p>
          <a:p>
            <a:pPr lvl="2"/>
            <a:endParaRPr lang="nl-BE" dirty="0"/>
          </a:p>
          <a:p>
            <a:pPr lvl="2"/>
            <a:r>
              <a:rPr lang="nl-BE" sz="2400" b="1" dirty="0" err="1"/>
              <a:t>Residential</a:t>
            </a:r>
            <a:r>
              <a:rPr lang="nl-BE" sz="2400" b="1" dirty="0"/>
              <a:t> </a:t>
            </a:r>
            <a:r>
              <a:rPr lang="nl-BE" sz="2400" b="1" dirty="0" err="1"/>
              <a:t>history</a:t>
            </a:r>
            <a:endParaRPr lang="nl-BE" sz="2400" b="1" dirty="0"/>
          </a:p>
          <a:p>
            <a:pPr marL="46800" lvl="2" indent="0">
              <a:buNone/>
            </a:pPr>
            <a:r>
              <a:rPr lang="nl-BE" sz="2000" dirty="0" err="1"/>
              <a:t>Rental</a:t>
            </a:r>
            <a:r>
              <a:rPr lang="nl-BE" sz="2000" dirty="0"/>
              <a:t> </a:t>
            </a:r>
            <a:r>
              <a:rPr lang="nl-BE" sz="2000" dirty="0" err="1"/>
              <a:t>debt</a:t>
            </a:r>
            <a:r>
              <a:rPr lang="nl-BE" sz="2000" dirty="0"/>
              <a:t>, </a:t>
            </a:r>
            <a:r>
              <a:rPr lang="nl-BE" sz="2000" dirty="0" err="1"/>
              <a:t>evictions</a:t>
            </a:r>
            <a:r>
              <a:rPr lang="nl-BE" sz="2000" dirty="0"/>
              <a:t> or </a:t>
            </a:r>
            <a:r>
              <a:rPr lang="nl-BE" sz="2000" dirty="0" err="1"/>
              <a:t>nuisance</a:t>
            </a:r>
            <a:r>
              <a:rPr lang="nl-BE" sz="2000" dirty="0"/>
              <a:t> in </a:t>
            </a:r>
            <a:r>
              <a:rPr lang="nl-BE" sz="2000" dirty="0" err="1"/>
              <a:t>the</a:t>
            </a:r>
            <a:r>
              <a:rPr lang="nl-BE" sz="2000" dirty="0"/>
              <a:t> past?</a:t>
            </a:r>
          </a:p>
          <a:p>
            <a:pPr marL="46800" lvl="2" indent="0">
              <a:buNone/>
            </a:pPr>
            <a:endParaRPr lang="nl-BE" sz="2000" dirty="0"/>
          </a:p>
          <a:p>
            <a:pPr lvl="2"/>
            <a:r>
              <a:rPr lang="nl-BE" sz="2400" b="1" dirty="0" err="1"/>
              <a:t>Overview</a:t>
            </a:r>
            <a:r>
              <a:rPr lang="nl-BE" sz="2400" b="1" dirty="0"/>
              <a:t> of (</a:t>
            </a:r>
            <a:r>
              <a:rPr lang="nl-BE" sz="2400" b="1" dirty="0" err="1"/>
              <a:t>legal</a:t>
            </a:r>
            <a:r>
              <a:rPr lang="nl-BE" sz="2400" b="1" dirty="0"/>
              <a:t>) family </a:t>
            </a:r>
            <a:r>
              <a:rPr lang="nl-BE" sz="2400" b="1" dirty="0" err="1"/>
              <a:t>situation</a:t>
            </a:r>
            <a:endParaRPr lang="nl-BE" sz="2400" b="1" dirty="0"/>
          </a:p>
          <a:p>
            <a:r>
              <a:rPr lang="nl-BE" sz="2000" dirty="0" err="1"/>
              <a:t>Custody</a:t>
            </a:r>
            <a:r>
              <a:rPr lang="nl-BE" sz="2000" dirty="0"/>
              <a:t>, acces </a:t>
            </a:r>
            <a:r>
              <a:rPr lang="nl-BE" sz="2000" dirty="0" err="1"/>
              <a:t>rights</a:t>
            </a:r>
            <a:endParaRPr lang="nl-BE" sz="2000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BE"/>
              <a:t>Kies 'Invoegen › Koptekst en voettekst' deze voettekst aan te passen.</a:t>
            </a:r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2D86-93AC-45BB-B8CA-9542A3CF9355}" type="slidenum">
              <a:rPr lang="nl-BE" smtClean="0"/>
              <a:t>9</a:t>
            </a:fld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94C7916-3769-4F65-801D-9A4A4CA5CAA7}" type="datetime4">
              <a:rPr lang="nl-BE" smtClean="0"/>
              <a:t>12 februari 2020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20509982"/>
      </p:ext>
    </p:extLst>
  </p:cSld>
  <p:clrMapOvr>
    <a:masterClrMapping/>
  </p:clrMapOvr>
</p:sld>
</file>

<file path=ppt/theme/theme1.xml><?xml version="1.0" encoding="utf-8"?>
<a:theme xmlns:a="http://schemas.openxmlformats.org/drawingml/2006/main" name="binnenwerk">
  <a:themeElements>
    <a:clrScheme name="_stadGent">
      <a:dk1>
        <a:sysClr val="windowText" lastClr="000000"/>
      </a:dk1>
      <a:lt1>
        <a:sysClr val="window" lastClr="FFFFFF"/>
      </a:lt1>
      <a:dk2>
        <a:srgbClr val="009FE3"/>
      </a:dk2>
      <a:lt2>
        <a:srgbClr val="EEECE1"/>
      </a:lt2>
      <a:accent1>
        <a:srgbClr val="009FE3"/>
      </a:accent1>
      <a:accent2>
        <a:srgbClr val="5BB4EA"/>
      </a:accent2>
      <a:accent3>
        <a:srgbClr val="9FCFF3"/>
      </a:accent3>
      <a:accent4>
        <a:srgbClr val="D1E8FA"/>
      </a:accent4>
      <a:accent5>
        <a:srgbClr val="006288"/>
      </a:accent5>
      <a:accent6>
        <a:srgbClr val="0081B5"/>
      </a:accent6>
      <a:hlink>
        <a:srgbClr val="000000"/>
      </a:hlink>
      <a:folHlink>
        <a:srgbClr val="000000"/>
      </a:folHlink>
    </a:clrScheme>
    <a:fontScheme name="_stadGen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1102 PPT_StadG.potx" id="{8FACA50F-2A09-4233-BD99-4C3C02C470EC}" vid="{9287063C-0599-467A-AB4D-3079ABC6480E}"/>
    </a:ext>
  </a:extLst>
</a:theme>
</file>

<file path=ppt/theme/theme2.xml><?xml version="1.0" encoding="utf-8"?>
<a:theme xmlns:a="http://schemas.openxmlformats.org/drawingml/2006/main" name="titeldia presentatie">
  <a:themeElements>
    <a:clrScheme name="_stadGent">
      <a:dk1>
        <a:sysClr val="windowText" lastClr="000000"/>
      </a:dk1>
      <a:lt1>
        <a:sysClr val="window" lastClr="FFFFFF"/>
      </a:lt1>
      <a:dk2>
        <a:srgbClr val="009FE3"/>
      </a:dk2>
      <a:lt2>
        <a:srgbClr val="EEECE1"/>
      </a:lt2>
      <a:accent1>
        <a:srgbClr val="009FE3"/>
      </a:accent1>
      <a:accent2>
        <a:srgbClr val="5BB4EA"/>
      </a:accent2>
      <a:accent3>
        <a:srgbClr val="9FCFF3"/>
      </a:accent3>
      <a:accent4>
        <a:srgbClr val="D1E8FA"/>
      </a:accent4>
      <a:accent5>
        <a:srgbClr val="006288"/>
      </a:accent5>
      <a:accent6>
        <a:srgbClr val="0081B5"/>
      </a:accent6>
      <a:hlink>
        <a:srgbClr val="000000"/>
      </a:hlink>
      <a:folHlink>
        <a:srgbClr val="000000"/>
      </a:folHlink>
    </a:clrScheme>
    <a:fontScheme name="_stadGen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1102 PPT_StadG.potx" id="{8FACA50F-2A09-4233-BD99-4C3C02C470EC}" vid="{33B5399C-9C7D-4B1D-B61C-0E1F47E4F81D}"/>
    </a:ext>
  </a:extLst>
</a:theme>
</file>

<file path=ppt/theme/theme3.xml><?xml version="1.0" encoding="utf-8"?>
<a:theme xmlns:a="http://schemas.openxmlformats.org/drawingml/2006/main" name="titeldia hoofdstuk">
  <a:themeElements>
    <a:clrScheme name="_stadGent">
      <a:dk1>
        <a:sysClr val="windowText" lastClr="000000"/>
      </a:dk1>
      <a:lt1>
        <a:sysClr val="window" lastClr="FFFFFF"/>
      </a:lt1>
      <a:dk2>
        <a:srgbClr val="009FE3"/>
      </a:dk2>
      <a:lt2>
        <a:srgbClr val="EEECE1"/>
      </a:lt2>
      <a:accent1>
        <a:srgbClr val="009FE3"/>
      </a:accent1>
      <a:accent2>
        <a:srgbClr val="5BB4EA"/>
      </a:accent2>
      <a:accent3>
        <a:srgbClr val="9FCFF3"/>
      </a:accent3>
      <a:accent4>
        <a:srgbClr val="D1E8FA"/>
      </a:accent4>
      <a:accent5>
        <a:srgbClr val="006288"/>
      </a:accent5>
      <a:accent6>
        <a:srgbClr val="0081B5"/>
      </a:accent6>
      <a:hlink>
        <a:srgbClr val="000000"/>
      </a:hlink>
      <a:folHlink>
        <a:srgbClr val="000000"/>
      </a:folHlink>
    </a:clrScheme>
    <a:fontScheme name="_stadGen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1102 PPT_StadG.potx" id="{8FACA50F-2A09-4233-BD99-4C3C02C470EC}" vid="{693B91C5-8AE3-4217-928C-3C5F23A8414F}"/>
    </a:ext>
  </a:extLst>
</a:theme>
</file>

<file path=ppt/theme/theme4.xml><?xml version="1.0" encoding="utf-8"?>
<a:theme xmlns:a="http://schemas.openxmlformats.org/drawingml/2006/main" name="slot">
  <a:themeElements>
    <a:clrScheme name="_stadGent">
      <a:dk1>
        <a:sysClr val="windowText" lastClr="000000"/>
      </a:dk1>
      <a:lt1>
        <a:sysClr val="window" lastClr="FFFFFF"/>
      </a:lt1>
      <a:dk2>
        <a:srgbClr val="009FE3"/>
      </a:dk2>
      <a:lt2>
        <a:srgbClr val="EEECE1"/>
      </a:lt2>
      <a:accent1>
        <a:srgbClr val="009FE3"/>
      </a:accent1>
      <a:accent2>
        <a:srgbClr val="5BB4EA"/>
      </a:accent2>
      <a:accent3>
        <a:srgbClr val="9FCFF3"/>
      </a:accent3>
      <a:accent4>
        <a:srgbClr val="D1E8FA"/>
      </a:accent4>
      <a:accent5>
        <a:srgbClr val="006288"/>
      </a:accent5>
      <a:accent6>
        <a:srgbClr val="0081B5"/>
      </a:accent6>
      <a:hlink>
        <a:srgbClr val="000000"/>
      </a:hlink>
      <a:folHlink>
        <a:srgbClr val="000000"/>
      </a:folHlink>
    </a:clrScheme>
    <a:fontScheme name="_stadGen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1102 PPT_StadG.potx" id="{8FACA50F-2A09-4233-BD99-4C3C02C470EC}" vid="{1F1C774F-FDB2-46DB-B74F-1ABCD4E3ED6D}"/>
    </a:ext>
  </a:extLst>
</a:theme>
</file>

<file path=ppt/theme/theme5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PPT_StadG_NL</Template>
  <TotalTime>3158</TotalTime>
  <Words>793</Words>
  <Application>Microsoft Office PowerPoint</Application>
  <PresentationFormat>Diavoorstelling (4:3)</PresentationFormat>
  <Paragraphs>185</Paragraphs>
  <Slides>17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4</vt:i4>
      </vt:variant>
      <vt:variant>
        <vt:lpstr>Diatitels</vt:lpstr>
      </vt:variant>
      <vt:variant>
        <vt:i4>17</vt:i4>
      </vt:variant>
    </vt:vector>
  </HeadingPairs>
  <TitlesOfParts>
    <vt:vector size="25" baseType="lpstr">
      <vt:lpstr>Arial</vt:lpstr>
      <vt:lpstr>Calibri</vt:lpstr>
      <vt:lpstr>Symbol</vt:lpstr>
      <vt:lpstr>Wingdings</vt:lpstr>
      <vt:lpstr>binnenwerk</vt:lpstr>
      <vt:lpstr>titeldia presentatie</vt:lpstr>
      <vt:lpstr>titeldia hoofdstuk</vt:lpstr>
      <vt:lpstr>slot</vt:lpstr>
      <vt:lpstr>Housing First Ghent Social housing assistance service</vt:lpstr>
      <vt:lpstr>Housing First in Ghent</vt:lpstr>
      <vt:lpstr>Origin and history </vt:lpstr>
      <vt:lpstr>59 contracts for social appartements/ year               </vt:lpstr>
      <vt:lpstr>Teamstructure </vt:lpstr>
      <vt:lpstr>Target group &amp; selection </vt:lpstr>
      <vt:lpstr>Admission conditions</vt:lpstr>
      <vt:lpstr>For whom not? </vt:lpstr>
      <vt:lpstr>Points of attention              </vt:lpstr>
      <vt:lpstr>Chronology </vt:lpstr>
      <vt:lpstr>PowerPoint-presentatie</vt:lpstr>
      <vt:lpstr>Methodologies </vt:lpstr>
      <vt:lpstr>PowerPoint-presentatie</vt:lpstr>
      <vt:lpstr>Strenghts and challenges </vt:lpstr>
      <vt:lpstr>Strenghts</vt:lpstr>
      <vt:lpstr>Challenges</vt:lpstr>
      <vt:lpstr>Geraldine Serras Head of departement housing OCMW Ghent +32 (0)9/ 266.95.84 geraldine.serras@ocmw.gent</vt:lpstr>
    </vt:vector>
  </TitlesOfParts>
  <Company>Stad Gent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Heylenbosch Peter-Jan</dc:creator>
  <cp:lastModifiedBy>Heylenbosch Peter-Jan</cp:lastModifiedBy>
  <cp:revision>37</cp:revision>
  <cp:lastPrinted>2020-02-12T08:50:54Z</cp:lastPrinted>
  <dcterms:created xsi:type="dcterms:W3CDTF">2020-02-10T08:42:52Z</dcterms:created>
  <dcterms:modified xsi:type="dcterms:W3CDTF">2020-02-12T13:32:26Z</dcterms:modified>
</cp:coreProperties>
</file>