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3.jpg" ContentType="image/pn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7" r:id="rId5"/>
    <p:sldMasterId id="2147483714" r:id="rId6"/>
    <p:sldMasterId id="2147483691" r:id="rId7"/>
  </p:sldMasterIdLst>
  <p:notesMasterIdLst>
    <p:notesMasterId r:id="rId41"/>
  </p:notesMasterIdLst>
  <p:handoutMasterIdLst>
    <p:handoutMasterId r:id="rId42"/>
  </p:handoutMasterIdLst>
  <p:sldIdLst>
    <p:sldId id="340" r:id="rId8"/>
    <p:sldId id="429" r:id="rId9"/>
    <p:sldId id="473" r:id="rId10"/>
    <p:sldId id="432" r:id="rId11"/>
    <p:sldId id="433" r:id="rId12"/>
    <p:sldId id="447" r:id="rId13"/>
    <p:sldId id="369" r:id="rId14"/>
    <p:sldId id="435" r:id="rId15"/>
    <p:sldId id="434" r:id="rId16"/>
    <p:sldId id="445" r:id="rId17"/>
    <p:sldId id="471" r:id="rId18"/>
    <p:sldId id="444" r:id="rId19"/>
    <p:sldId id="472" r:id="rId20"/>
    <p:sldId id="470" r:id="rId21"/>
    <p:sldId id="449" r:id="rId22"/>
    <p:sldId id="458" r:id="rId23"/>
    <p:sldId id="460" r:id="rId24"/>
    <p:sldId id="461" r:id="rId25"/>
    <p:sldId id="459" r:id="rId26"/>
    <p:sldId id="462" r:id="rId27"/>
    <p:sldId id="463" r:id="rId28"/>
    <p:sldId id="464" r:id="rId29"/>
    <p:sldId id="465" r:id="rId30"/>
    <p:sldId id="466" r:id="rId31"/>
    <p:sldId id="467" r:id="rId32"/>
    <p:sldId id="468" r:id="rId33"/>
    <p:sldId id="469" r:id="rId34"/>
    <p:sldId id="453" r:id="rId35"/>
    <p:sldId id="476" r:id="rId36"/>
    <p:sldId id="441" r:id="rId37"/>
    <p:sldId id="448" r:id="rId38"/>
    <p:sldId id="452" r:id="rId39"/>
    <p:sldId id="439" r:id="rId40"/>
  </p:sldIdLst>
  <p:sldSz cx="9144000" cy="6858000" type="screen4x3"/>
  <p:notesSz cx="7104063" cy="10234613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7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ermeiren Hanne" initials="VH" lastIdx="1" clrIdx="0">
    <p:extLst>
      <p:ext uri="{19B8F6BF-5375-455C-9EA6-DF929625EA0E}">
        <p15:presenceInfo xmlns:p15="http://schemas.microsoft.com/office/powerpoint/2012/main" userId="S-1-5-21-171585296-392181855-1598175747-10918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A41EB2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E3FDE45-AF77-4B5C-9715-49D594BDF05E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Stijl, licht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660B408-B3CF-4A94-85FC-2B1E0A45F4A2}" styleName="Stijl, donker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Stijl, donker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EC20E35-A176-4012-BC5E-935CFFF8708E}" styleName="Stijl, gemiddeld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27102A9-8310-4765-A935-A1911B00CA55}" styleName="Stijl, licht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ijl, licht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Stijl, licht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6" autoAdjust="0"/>
    <p:restoredTop sz="78363" autoAdjust="0"/>
  </p:normalViewPr>
  <p:slideViewPr>
    <p:cSldViewPr>
      <p:cViewPr varScale="1">
        <p:scale>
          <a:sx n="43" d="100"/>
          <a:sy n="43" d="100"/>
        </p:scale>
        <p:origin x="1666" y="24"/>
      </p:cViewPr>
      <p:guideLst>
        <p:guide orient="horz" pos="2160"/>
        <p:guide pos="748"/>
      </p:guideLst>
    </p:cSldViewPr>
  </p:slideViewPr>
  <p:outlineViewPr>
    <p:cViewPr>
      <p:scale>
        <a:sx n="33" d="100"/>
        <a:sy n="33" d="100"/>
      </p:scale>
      <p:origin x="0" y="5016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8" d="100"/>
          <a:sy n="78" d="100"/>
        </p:scale>
        <p:origin x="3132" y="102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18T17:04:15.223" idx="1">
    <p:pos x="5184" y="697"/>
    <p:text>e</p:text>
    <p:extLst>
      <p:ext uri="{C676402C-5697-4E1C-873F-D02D1690AC5C}">
        <p15:threadingInfo xmlns:p15="http://schemas.microsoft.com/office/powerpoint/2012/main" timeZoneBias="-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72" y="9986652"/>
            <a:ext cx="6157935" cy="215458"/>
          </a:xfrm>
          <a:prstGeom prst="rect">
            <a:avLst/>
          </a:prstGeom>
        </p:spPr>
      </p:pic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1381425" y="10082226"/>
            <a:ext cx="4575067" cy="14877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/>
            </a:lvl1pPr>
          </a:lstStyle>
          <a:p>
            <a:endParaRPr lang="nl-BE" sz="800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492302" y="10082226"/>
            <a:ext cx="864580" cy="14877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/>
            </a:lvl1pPr>
          </a:lstStyle>
          <a:p>
            <a:pPr algn="l"/>
            <a:fld id="{B709A81D-1E7A-488D-9167-F7FF60494685}" type="datetime4">
              <a:rPr lang="nl-BE" sz="800" smtClean="0"/>
              <a:t>4 december 2020</a:t>
            </a:fld>
            <a:endParaRPr lang="nl-BE" sz="800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6262427" y="10082226"/>
            <a:ext cx="345305" cy="14877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/>
            </a:lvl1pPr>
          </a:lstStyle>
          <a:p>
            <a:pPr algn="ctr"/>
            <a:fld id="{348D9AF8-2C9C-4335-AE47-A4DB39694F83}" type="slidenum">
              <a:rPr lang="nl-BE" sz="800"/>
              <a:pPr algn="ctr"/>
              <a:t>‹nr.›</a:t>
            </a:fld>
            <a:endParaRPr lang="nl-BE" sz="800" dirty="0"/>
          </a:p>
        </p:txBody>
      </p:sp>
    </p:spTree>
    <p:extLst>
      <p:ext uri="{BB962C8B-B14F-4D97-AF65-F5344CB8AC3E}">
        <p14:creationId xmlns:p14="http://schemas.microsoft.com/office/powerpoint/2010/main" val="1133156102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72" y="9987987"/>
            <a:ext cx="6157935" cy="215458"/>
          </a:xfrm>
          <a:prstGeom prst="rect">
            <a:avLst/>
          </a:prstGeom>
        </p:spPr>
      </p:pic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93085" y="10083357"/>
            <a:ext cx="864580" cy="14877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/>
            </a:lvl1pPr>
          </a:lstStyle>
          <a:p>
            <a:fld id="{2EB3BF43-1DDF-4733-9BCC-6C447F5A527B}" type="datetime4">
              <a:rPr lang="nl-BE" smtClean="0"/>
              <a:t>4 december 2020</a:t>
            </a:fld>
            <a:endParaRPr lang="nl-BE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2802" tIns="51401" rIns="102802" bIns="51401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102802" tIns="51401" rIns="102802" bIns="51401" rtlCol="0"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379655" y="10083357"/>
            <a:ext cx="4575067" cy="14877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/>
            </a:lvl1pPr>
          </a:lstStyle>
          <a:p>
            <a:endParaRPr lang="nl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6263327" y="10083357"/>
            <a:ext cx="346290" cy="14877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800"/>
            </a:lvl1pPr>
          </a:lstStyle>
          <a:p>
            <a:fld id="{24401317-CE84-480F-99E9-54BF3FD44E2B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60523552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EB3BF43-1DDF-4733-9BCC-6C447F5A527B}" type="datetime4">
              <a:rPr lang="nl-BE" smtClean="0"/>
              <a:t>4 december 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01317-CE84-480F-99E9-54BF3FD44E2B}" type="slidenum">
              <a:rPr lang="nl-BE" smtClean="0"/>
              <a:pPr/>
              <a:t>1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299211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ctr">
              <a:buFont typeface="Arial" panose="020B0604020202020204" pitchFamily="34" charset="0"/>
              <a:buNone/>
            </a:pP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EB3BF43-1DDF-4733-9BCC-6C447F5A527B}" type="datetime4">
              <a:rPr lang="nl-BE" smtClean="0"/>
              <a:t>4 december 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01317-CE84-480F-99E9-54BF3FD44E2B}" type="slidenum">
              <a:rPr lang="nl-BE" smtClean="0"/>
              <a:pPr/>
              <a:t>10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54503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nl-BE" sz="1200" dirty="0">
              <a:solidFill>
                <a:schemeClr val="tx1"/>
              </a:solidFill>
            </a:endParaRP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EB3BF43-1DDF-4733-9BCC-6C447F5A527B}" type="datetime4">
              <a:rPr lang="nl-BE" smtClean="0"/>
              <a:t>4 december 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01317-CE84-480F-99E9-54BF3FD44E2B}" type="slidenum">
              <a:rPr lang="nl-BE" smtClean="0"/>
              <a:pPr/>
              <a:t>11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141113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EB3BF43-1DDF-4733-9BCC-6C447F5A527B}" type="datetime4">
              <a:rPr lang="nl-BE" smtClean="0"/>
              <a:t>4 december 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01317-CE84-480F-99E9-54BF3FD44E2B}" type="slidenum">
              <a:rPr lang="nl-BE" smtClean="0"/>
              <a:pPr/>
              <a:t>12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931300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EB3BF43-1DDF-4733-9BCC-6C447F5A527B}" type="datetime4">
              <a:rPr lang="nl-BE" smtClean="0"/>
              <a:t>4 december 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01317-CE84-480F-99E9-54BF3FD44E2B}" type="slidenum">
              <a:rPr lang="nl-BE" smtClean="0"/>
              <a:pPr/>
              <a:t>13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822054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BE" sz="1200" dirty="0">
              <a:solidFill>
                <a:schemeClr val="tx1"/>
              </a:solidFill>
            </a:endParaRP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EB3BF43-1DDF-4733-9BCC-6C447F5A527B}" type="datetime4">
              <a:rPr lang="nl-BE" smtClean="0"/>
              <a:t>4 december 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01317-CE84-480F-99E9-54BF3FD44E2B}" type="slidenum">
              <a:rPr lang="nl-BE" smtClean="0"/>
              <a:pPr/>
              <a:t>14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383571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EB3BF43-1DDF-4733-9BCC-6C447F5A527B}" type="datetime4">
              <a:rPr lang="nl-BE" smtClean="0"/>
              <a:t>4 december 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01317-CE84-480F-99E9-54BF3FD44E2B}" type="slidenum">
              <a:rPr lang="nl-BE" smtClean="0"/>
              <a:pPr/>
              <a:t>15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938478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>
              <a:solidFill>
                <a:schemeClr val="tx1"/>
              </a:solidFill>
            </a:endParaRP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EB3BF43-1DDF-4733-9BCC-6C447F5A527B}" type="datetime4">
              <a:rPr lang="nl-BE" smtClean="0"/>
              <a:t>4 december 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01317-CE84-480F-99E9-54BF3FD44E2B}" type="slidenum">
              <a:rPr lang="nl-BE" smtClean="0"/>
              <a:pPr/>
              <a:t>16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697699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EB3BF43-1DDF-4733-9BCC-6C447F5A527B}" type="datetime4">
              <a:rPr lang="nl-BE" smtClean="0"/>
              <a:t>4 december 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01317-CE84-480F-99E9-54BF3FD44E2B}" type="slidenum">
              <a:rPr lang="nl-BE" smtClean="0"/>
              <a:pPr/>
              <a:t>17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982502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EB3BF43-1DDF-4733-9BCC-6C447F5A527B}" type="datetime4">
              <a:rPr lang="nl-BE" smtClean="0"/>
              <a:t>4 december 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01317-CE84-480F-99E9-54BF3FD44E2B}" type="slidenum">
              <a:rPr lang="nl-BE" smtClean="0"/>
              <a:pPr/>
              <a:t>18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355343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EB3BF43-1DDF-4733-9BCC-6C447F5A527B}" type="datetime4">
              <a:rPr lang="nl-BE" smtClean="0"/>
              <a:t>4 december 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01317-CE84-480F-99E9-54BF3FD44E2B}" type="slidenum">
              <a:rPr lang="nl-BE" smtClean="0"/>
              <a:pPr/>
              <a:t>19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97780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EB3BF43-1DDF-4733-9BCC-6C447F5A527B}" type="datetime4">
              <a:rPr lang="nl-BE" smtClean="0"/>
              <a:t>4 december 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01317-CE84-480F-99E9-54BF3FD44E2B}" type="slidenum">
              <a:rPr lang="nl-BE" smtClean="0"/>
              <a:pPr/>
              <a:t>2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105325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EB3BF43-1DDF-4733-9BCC-6C447F5A527B}" type="datetime4">
              <a:rPr lang="nl-BE" smtClean="0"/>
              <a:t>4 december 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01317-CE84-480F-99E9-54BF3FD44E2B}" type="slidenum">
              <a:rPr lang="nl-BE" smtClean="0"/>
              <a:pPr/>
              <a:t>20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805147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EB3BF43-1DDF-4733-9BCC-6C447F5A527B}" type="datetime4">
              <a:rPr lang="nl-BE" smtClean="0"/>
              <a:t>4 december 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01317-CE84-480F-99E9-54BF3FD44E2B}" type="slidenum">
              <a:rPr lang="nl-BE" smtClean="0"/>
              <a:pPr/>
              <a:t>21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088536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EB3BF43-1DDF-4733-9BCC-6C447F5A527B}" type="datetime4">
              <a:rPr lang="nl-BE" smtClean="0"/>
              <a:t>4 december 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01317-CE84-480F-99E9-54BF3FD44E2B}" type="slidenum">
              <a:rPr lang="nl-BE" smtClean="0"/>
              <a:pPr/>
              <a:t>22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995658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EB3BF43-1DDF-4733-9BCC-6C447F5A527B}" type="datetime4">
              <a:rPr lang="nl-BE" smtClean="0"/>
              <a:t>4 december 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01317-CE84-480F-99E9-54BF3FD44E2B}" type="slidenum">
              <a:rPr lang="nl-BE" smtClean="0"/>
              <a:pPr/>
              <a:t>23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258566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EB3BF43-1DDF-4733-9BCC-6C447F5A527B}" type="datetime4">
              <a:rPr lang="nl-BE" smtClean="0"/>
              <a:t>4 december 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01317-CE84-480F-99E9-54BF3FD44E2B}" type="slidenum">
              <a:rPr lang="nl-BE" smtClean="0"/>
              <a:pPr/>
              <a:t>24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963091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EB3BF43-1DDF-4733-9BCC-6C447F5A527B}" type="datetime4">
              <a:rPr lang="nl-BE" smtClean="0"/>
              <a:t>4 december 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01317-CE84-480F-99E9-54BF3FD44E2B}" type="slidenum">
              <a:rPr lang="nl-BE" smtClean="0"/>
              <a:pPr/>
              <a:t>25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876163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EB3BF43-1DDF-4733-9BCC-6C447F5A527B}" type="datetime4">
              <a:rPr lang="nl-BE" smtClean="0"/>
              <a:t>4 december 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01317-CE84-480F-99E9-54BF3FD44E2B}" type="slidenum">
              <a:rPr lang="nl-BE" smtClean="0"/>
              <a:pPr/>
              <a:t>26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070422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EB3BF43-1DDF-4733-9BCC-6C447F5A527B}" type="datetime4">
              <a:rPr lang="nl-BE" smtClean="0"/>
              <a:t>4 december 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01317-CE84-480F-99E9-54BF3FD44E2B}" type="slidenum">
              <a:rPr lang="nl-BE" smtClean="0"/>
              <a:pPr/>
              <a:t>27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470422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EB3BF43-1DDF-4733-9BCC-6C447F5A527B}" type="datetime4">
              <a:rPr lang="nl-BE" smtClean="0"/>
              <a:t>4 december 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01317-CE84-480F-99E9-54BF3FD44E2B}" type="slidenum">
              <a:rPr lang="nl-BE" smtClean="0"/>
              <a:pPr/>
              <a:t>28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134493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rtl="0" fontAlgn="ctr">
              <a:buFontTx/>
              <a:buNone/>
            </a:pP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EB3BF43-1DDF-4733-9BCC-6C447F5A527B}" type="datetime4">
              <a:rPr lang="nl-BE" smtClean="0"/>
              <a:t>4 december 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01317-CE84-480F-99E9-54BF3FD44E2B}" type="slidenum">
              <a:rPr lang="nl-BE" smtClean="0"/>
              <a:pPr/>
              <a:t>29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49471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ctr">
              <a:buFontTx/>
              <a:buChar char="-"/>
            </a:pP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EB3BF43-1DDF-4733-9BCC-6C447F5A527B}" type="datetime4">
              <a:rPr lang="nl-BE" smtClean="0"/>
              <a:t>4 december 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01317-CE84-480F-99E9-54BF3FD44E2B}" type="slidenum">
              <a:rPr lang="nl-BE" smtClean="0"/>
              <a:pPr/>
              <a:t>3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5114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font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/>
            </a:pPr>
            <a:endParaRPr lang="nl-BE" sz="150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EB3BF43-1DDF-4733-9BCC-6C447F5A527B}" type="datetime4">
              <a:rPr lang="nl-BE" smtClean="0"/>
              <a:t>4 december 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01317-CE84-480F-99E9-54BF3FD44E2B}" type="slidenum">
              <a:rPr lang="nl-BE" smtClean="0"/>
              <a:pPr/>
              <a:t>30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056710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EB3BF43-1DDF-4733-9BCC-6C447F5A527B}" type="datetime4">
              <a:rPr lang="nl-BE" smtClean="0"/>
              <a:t>4 december 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01317-CE84-480F-99E9-54BF3FD44E2B}" type="slidenum">
              <a:rPr lang="nl-BE" smtClean="0"/>
              <a:pPr/>
              <a:t>31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098978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EB3BF43-1DDF-4733-9BCC-6C447F5A527B}" type="datetime4">
              <a:rPr lang="nl-BE" smtClean="0"/>
              <a:t>4 december 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01317-CE84-480F-99E9-54BF3FD44E2B}" type="slidenum">
              <a:rPr lang="nl-BE" smtClean="0"/>
              <a:pPr/>
              <a:t>32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439105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EB3BF43-1DDF-4733-9BCC-6C447F5A527B}" type="datetime4">
              <a:rPr lang="nl-BE" smtClean="0"/>
              <a:t>4 december 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01317-CE84-480F-99E9-54BF3FD44E2B}" type="slidenum">
              <a:rPr lang="nl-BE" smtClean="0"/>
              <a:pPr/>
              <a:t>33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95258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nl-B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EB3BF43-1DDF-4733-9BCC-6C447F5A527B}" type="datetime4">
              <a:rPr lang="nl-BE" smtClean="0"/>
              <a:t>4 december 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01317-CE84-480F-99E9-54BF3FD44E2B}" type="slidenum">
              <a:rPr lang="nl-BE" smtClean="0"/>
              <a:pPr/>
              <a:t>4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26755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nl-BE" sz="150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EB3BF43-1DDF-4733-9BCC-6C447F5A527B}" type="datetime4">
              <a:rPr lang="nl-BE" smtClean="0"/>
              <a:t>4 december 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01317-CE84-480F-99E9-54BF3FD44E2B}" type="slidenum">
              <a:rPr lang="nl-BE" smtClean="0"/>
              <a:pPr/>
              <a:t>5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49257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rtl="0" fontAlgn="ctr">
              <a:buFontTx/>
              <a:buNone/>
            </a:pP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EB3BF43-1DDF-4733-9BCC-6C447F5A527B}" type="datetime4">
              <a:rPr lang="nl-BE" smtClean="0"/>
              <a:t>4 december 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01317-CE84-480F-99E9-54BF3FD44E2B}" type="slidenum">
              <a:rPr lang="nl-BE" smtClean="0"/>
              <a:pPr/>
              <a:t>6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41322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EB3BF43-1DDF-4733-9BCC-6C447F5A527B}" type="datetime4">
              <a:rPr lang="nl-BE" smtClean="0"/>
              <a:t>4 december 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01317-CE84-480F-99E9-54BF3FD44E2B}" type="slidenum">
              <a:rPr lang="nl-BE" smtClean="0"/>
              <a:pPr/>
              <a:t>7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83103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EB3BF43-1DDF-4733-9BCC-6C447F5A527B}" type="datetime4">
              <a:rPr lang="nl-BE" smtClean="0"/>
              <a:t>4 december 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01317-CE84-480F-99E9-54BF3FD44E2B}" type="slidenum">
              <a:rPr lang="nl-BE" smtClean="0"/>
              <a:pPr/>
              <a:t>8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79716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EB3BF43-1DDF-4733-9BCC-6C447F5A527B}" type="datetime4">
              <a:rPr lang="nl-BE" smtClean="0"/>
              <a:t>4 december 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01317-CE84-480F-99E9-54BF3FD44E2B}" type="slidenum">
              <a:rPr lang="nl-BE" smtClean="0"/>
              <a:pPr/>
              <a:t>9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09677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9" y="6295886"/>
            <a:ext cx="8177801" cy="28956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om titel van de </a:t>
            </a:r>
            <a:r>
              <a:rPr lang="nl-NL" dirty="0" err="1"/>
              <a:t>basisdia</a:t>
            </a:r>
            <a:r>
              <a:rPr lang="nl-NL" dirty="0"/>
              <a:t> in te geven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pPr lvl="0"/>
            <a:r>
              <a:rPr lang="nl-NL" dirty="0"/>
              <a:t>Klik om de inhoud van de </a:t>
            </a:r>
            <a:r>
              <a:rPr lang="nl-NL" dirty="0" err="1"/>
              <a:t>basisdia</a:t>
            </a:r>
            <a:r>
              <a:rPr lang="nl-NL" dirty="0"/>
              <a:t> in te voegen. </a:t>
            </a:r>
            <a:br>
              <a:rPr lang="nl-NL" dirty="0"/>
            </a:br>
            <a:r>
              <a:rPr lang="nl-NL" dirty="0"/>
              <a:t>Beperk je bij voorkeur tot 7 tekstlijnen. 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De Boomgaard - Optimalisatie en uitbreiding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‹nr.›</a:t>
            </a:fld>
            <a:endParaRPr lang="nl-BE"/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65506" y="6418800"/>
            <a:ext cx="136815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18A2E55A-97F6-42DF-AED9-98731E58F848}" type="datetime4">
              <a:rPr lang="nl-BE" smtClean="0"/>
              <a:t>4 december 2020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1451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eurdia met 2 kolomm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4984"/>
            <a:ext cx="9144000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479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eurdia met tekst en f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9" y="6295886"/>
            <a:ext cx="8177801" cy="28956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" y="-1204687"/>
            <a:ext cx="9144000" cy="2185415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r>
              <a:rPr lang="nl-BE"/>
              <a:t>De Boomgaard - Optimalisatie en uitbreiding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8F12D86-93AC-45BB-B8CA-9542A3CF9355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31766" y="116632"/>
            <a:ext cx="7893882" cy="563477"/>
          </a:xfrm>
        </p:spPr>
        <p:txBody>
          <a:bodyPr anchor="b" anchorCtr="0"/>
          <a:lstStyle>
            <a:lvl1pPr>
              <a:defRPr sz="370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voor de titel van de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31766" y="2756387"/>
            <a:ext cx="3697200" cy="2960414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2700">
                <a:solidFill>
                  <a:schemeClr val="tx1"/>
                </a:solidFill>
              </a:defRPr>
            </a:lvl1pPr>
            <a:lvl2pPr>
              <a:buClr>
                <a:schemeClr val="bg1"/>
              </a:buClr>
              <a:defRPr sz="2500">
                <a:solidFill>
                  <a:schemeClr val="tx1"/>
                </a:solidFill>
              </a:defRPr>
            </a:lvl2pPr>
            <a:lvl3pPr>
              <a:buClr>
                <a:schemeClr val="tx2"/>
              </a:buClr>
              <a:defRPr sz="2700">
                <a:solidFill>
                  <a:schemeClr val="tx1"/>
                </a:solidFill>
              </a:defRPr>
            </a:lvl3pPr>
            <a:lvl4pPr>
              <a:buClr>
                <a:schemeClr val="tx2"/>
              </a:buClr>
              <a:defRPr sz="2500">
                <a:solidFill>
                  <a:schemeClr val="tx1"/>
                </a:solidFill>
              </a:defRPr>
            </a:lvl4pPr>
            <a:lvl5pPr>
              <a:buClr>
                <a:schemeClr val="tx2"/>
              </a:buClr>
              <a:defRPr sz="250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12" name="Tijdelijke aanduiding voor afbeelding 11"/>
          <p:cNvSpPr>
            <a:spLocks noGrp="1"/>
          </p:cNvSpPr>
          <p:nvPr>
            <p:ph type="pic" sz="quarter" idx="15" hasCustomPrompt="1"/>
          </p:nvPr>
        </p:nvSpPr>
        <p:spPr>
          <a:xfrm>
            <a:off x="5079600" y="2476800"/>
            <a:ext cx="3556800" cy="3240000"/>
          </a:xfrm>
          <a:solidFill>
            <a:schemeClr val="bg2">
              <a:lumMod val="9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BE" dirty="0"/>
              <a:t>Klik hier </a:t>
            </a:r>
            <a:br>
              <a:rPr lang="nl-BE" dirty="0"/>
            </a:br>
            <a:r>
              <a:rPr lang="nl-BE" dirty="0"/>
              <a:t>om een </a:t>
            </a:r>
            <a:br>
              <a:rPr lang="nl-BE" dirty="0"/>
            </a:br>
            <a:br>
              <a:rPr lang="nl-BE" dirty="0"/>
            </a:br>
            <a:r>
              <a:rPr lang="nl-BE" dirty="0"/>
              <a:t>afbeelding </a:t>
            </a:r>
            <a:br>
              <a:rPr lang="nl-BE" dirty="0"/>
            </a:br>
            <a:r>
              <a:rPr lang="nl-BE" dirty="0"/>
              <a:t>in te voegen</a:t>
            </a:r>
          </a:p>
        </p:txBody>
      </p:sp>
      <p:sp>
        <p:nvSpPr>
          <p:cNvPr id="10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65506" y="6418800"/>
            <a:ext cx="136815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D083D66F-BDBD-49A3-9BDE-343B250E01DF}" type="datetime4">
              <a:rPr lang="nl-BE" smtClean="0"/>
              <a:t>4 december 2020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07126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448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otscherm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05" y="401129"/>
            <a:ext cx="1066802" cy="77419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1968"/>
            <a:ext cx="9144000" cy="1423416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1479599" y="1916832"/>
            <a:ext cx="6505200" cy="1445568"/>
          </a:xfrm>
        </p:spPr>
        <p:txBody>
          <a:bodyPr anchor="b" anchorCtr="0"/>
          <a:lstStyle>
            <a:lvl1pPr algn="l">
              <a:lnSpc>
                <a:spcPct val="91000"/>
              </a:lnSpc>
              <a:defRPr sz="4800" b="1" baseline="0">
                <a:solidFill>
                  <a:schemeClr val="accent6"/>
                </a:solidFill>
              </a:defRPr>
            </a:lvl1pPr>
          </a:lstStyle>
          <a:p>
            <a:r>
              <a:rPr lang="nl-BE"/>
              <a:t>Klik hier om je slotgroet in te geven.</a:t>
            </a:r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498647" y="3945600"/>
            <a:ext cx="6504701" cy="1306800"/>
          </a:xfrm>
        </p:spPr>
        <p:txBody>
          <a:bodyPr>
            <a:normAutofit/>
          </a:bodyPr>
          <a:lstStyle>
            <a:lvl1pPr marL="0" indent="0" algn="l">
              <a:lnSpc>
                <a:spcPct val="98000"/>
              </a:lnSpc>
              <a:spcBef>
                <a:spcPts val="0"/>
              </a:spcBef>
              <a:buNone/>
              <a:defRPr sz="2000" b="0">
                <a:solidFill>
                  <a:schemeClr val="accent6"/>
                </a:solidFill>
              </a:defRPr>
            </a:lvl1pPr>
          </a:lstStyle>
          <a:p>
            <a:r>
              <a:rPr lang="nl-BE"/>
              <a:t>Voornaam en familienaam</a:t>
            </a:r>
            <a:br>
              <a:rPr lang="nl-BE"/>
            </a:br>
            <a:r>
              <a:rPr lang="nl-BE"/>
              <a:t>Functie</a:t>
            </a:r>
            <a:br>
              <a:rPr lang="nl-BE"/>
            </a:br>
            <a:r>
              <a:rPr lang="nl-BE"/>
              <a:t>E-mailadres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1498646" y="6139048"/>
            <a:ext cx="6505200" cy="300831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nl-NL" sz="1700" b="0" smtClean="0">
                <a:solidFill>
                  <a:schemeClr val="accent6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BE"/>
            </a:lvl5pPr>
          </a:lstStyle>
          <a:p>
            <a:pPr marL="0" lvl="0" indent="0">
              <a:lnSpc>
                <a:spcPct val="98000"/>
              </a:lnSpc>
              <a:spcBef>
                <a:spcPts val="0"/>
              </a:spcBef>
              <a:buNone/>
            </a:pPr>
            <a:r>
              <a:rPr lang="nl-NL"/>
              <a:t>Herhaal hier de titel van je schermpresentatie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546748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etitel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05" y="401129"/>
            <a:ext cx="1066802" cy="774194"/>
          </a:xfrm>
          <a:prstGeom prst="rect">
            <a:avLst/>
          </a:prstGeom>
        </p:spPr>
      </p:pic>
      <p:sp>
        <p:nvSpPr>
          <p:cNvPr id="24" name="Tijdelijke aanduiding voor tekst 23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9144000" cy="836712"/>
          </a:xfrm>
        </p:spPr>
        <p:txBody>
          <a:bodyPr lIns="2124000" tIns="90000" rIns="2520000">
            <a:normAutofit/>
          </a:bodyPr>
          <a:lstStyle>
            <a:lvl1pPr marL="0" indent="0">
              <a:buNone/>
              <a:tabLst>
                <a:tab pos="1436688" algn="l"/>
              </a:tabLst>
              <a:defRPr sz="1200" b="1" baseline="0">
                <a:solidFill>
                  <a:srgbClr val="FF66FF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nl-NL" dirty="0"/>
              <a:t>!! Indien je hand-outs afdrukt… geef vooraf de voettekst in via Invoegen › Tekst › Koptekst en voettekst › tab “Notities en hand-outs”</a:t>
            </a:r>
            <a:br>
              <a:rPr lang="nl-NL" dirty="0"/>
            </a:br>
            <a:r>
              <a:rPr lang="nl-NL" dirty="0"/>
              <a:t>(verwijder dit </a:t>
            </a:r>
            <a:r>
              <a:rPr lang="nl-NL" dirty="0" err="1"/>
              <a:t>tekstvak</a:t>
            </a:r>
            <a:r>
              <a:rPr lang="nl-NL" dirty="0"/>
              <a:t> als je het niet meer nodig hebt) </a:t>
            </a:r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2008"/>
            <a:ext cx="9144000" cy="1423416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505791" y="6304235"/>
            <a:ext cx="3230387" cy="365125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700" b="0">
                <a:solidFill>
                  <a:schemeClr val="accent6"/>
                </a:solidFill>
              </a:defRPr>
            </a:lvl1pPr>
          </a:lstStyle>
          <a:p>
            <a:fld id="{AE700628-B779-423E-9C1F-D7A85EB654A5}" type="datetime4">
              <a:rPr lang="nl-BE" smtClean="0"/>
              <a:t>4 december 2020</a:t>
            </a:fld>
            <a:endParaRPr lang="nl-BE" dirty="0"/>
          </a:p>
        </p:txBody>
      </p:sp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1479599" y="1530000"/>
            <a:ext cx="6505200" cy="2311200"/>
          </a:xfrm>
        </p:spPr>
        <p:txBody>
          <a:bodyPr anchor="b" anchorCtr="0"/>
          <a:lstStyle>
            <a:lvl1pPr algn="l">
              <a:lnSpc>
                <a:spcPct val="91000"/>
              </a:lnSpc>
              <a:defRPr sz="5200" b="1">
                <a:solidFill>
                  <a:schemeClr val="accent6"/>
                </a:solidFill>
              </a:defRPr>
            </a:lvl1pPr>
          </a:lstStyle>
          <a:p>
            <a:r>
              <a:rPr lang="nl-BE" dirty="0"/>
              <a:t>Klik om de titel van de presentatie in te geven.</a:t>
            </a:r>
          </a:p>
        </p:txBody>
      </p:sp>
      <p:sp>
        <p:nvSpPr>
          <p:cNvPr id="10" name="Ondertitel 2"/>
          <p:cNvSpPr>
            <a:spLocks noGrp="1"/>
          </p:cNvSpPr>
          <p:nvPr>
            <p:ph type="subTitle" idx="1"/>
          </p:nvPr>
        </p:nvSpPr>
        <p:spPr>
          <a:xfrm>
            <a:off x="1498647" y="3996000"/>
            <a:ext cx="6504701" cy="1306800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accent6"/>
                </a:solidFill>
              </a:defRPr>
            </a:lvl1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77238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etitel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05" y="401129"/>
            <a:ext cx="1066802" cy="774194"/>
          </a:xfrm>
          <a:prstGeom prst="rect">
            <a:avLst/>
          </a:prstGeom>
        </p:spPr>
      </p:pic>
      <p:sp>
        <p:nvSpPr>
          <p:cNvPr id="24" name="Tijdelijke aanduiding voor tekst 23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9144000" cy="836712"/>
          </a:xfrm>
        </p:spPr>
        <p:txBody>
          <a:bodyPr lIns="2124000" tIns="90000" rIns="2520000">
            <a:normAutofit/>
          </a:bodyPr>
          <a:lstStyle>
            <a:lvl1pPr marL="0" indent="0">
              <a:buNone/>
              <a:tabLst>
                <a:tab pos="1436688" algn="l"/>
              </a:tabLst>
              <a:defRPr sz="1200" b="1" baseline="0">
                <a:solidFill>
                  <a:srgbClr val="FF66FF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nl-NL" dirty="0"/>
              <a:t>!! Indien je hand-outs afdrukt… geef vooraf de voettekst in via Invoegen › Tekst › Koptekst en voettekst › tab “Notities en hand-outs”</a:t>
            </a:r>
            <a:br>
              <a:rPr lang="nl-NL" dirty="0"/>
            </a:br>
            <a:r>
              <a:rPr lang="nl-NL" dirty="0"/>
              <a:t>(verwijder dit </a:t>
            </a:r>
            <a:r>
              <a:rPr lang="nl-NL" dirty="0" err="1"/>
              <a:t>tekstvak</a:t>
            </a:r>
            <a:r>
              <a:rPr lang="nl-NL" dirty="0"/>
              <a:t> als je het niet meer nodig hebt) </a:t>
            </a:r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2008"/>
            <a:ext cx="9144000" cy="1423416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505791" y="6304235"/>
            <a:ext cx="3230387" cy="365125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700" b="0">
                <a:solidFill>
                  <a:schemeClr val="accent6"/>
                </a:solidFill>
              </a:defRPr>
            </a:lvl1pPr>
          </a:lstStyle>
          <a:p>
            <a:fld id="{AE700628-B779-423E-9C1F-D7A85EB654A5}" type="datetime4">
              <a:rPr lang="nl-BE" smtClean="0"/>
              <a:t>4 december 2020</a:t>
            </a:fld>
            <a:endParaRPr lang="nl-BE" dirty="0"/>
          </a:p>
        </p:txBody>
      </p:sp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1479599" y="1530000"/>
            <a:ext cx="6505200" cy="2311200"/>
          </a:xfrm>
        </p:spPr>
        <p:txBody>
          <a:bodyPr anchor="b" anchorCtr="0"/>
          <a:lstStyle>
            <a:lvl1pPr algn="l">
              <a:lnSpc>
                <a:spcPct val="91000"/>
              </a:lnSpc>
              <a:defRPr sz="5200" b="1">
                <a:solidFill>
                  <a:schemeClr val="accent6"/>
                </a:solidFill>
              </a:defRPr>
            </a:lvl1pPr>
          </a:lstStyle>
          <a:p>
            <a:r>
              <a:rPr lang="nl-BE" dirty="0"/>
              <a:t>Klik om de titel van de presentatie in te geven.</a:t>
            </a:r>
          </a:p>
        </p:txBody>
      </p:sp>
      <p:sp>
        <p:nvSpPr>
          <p:cNvPr id="10" name="Ondertitel 2"/>
          <p:cNvSpPr>
            <a:spLocks noGrp="1"/>
          </p:cNvSpPr>
          <p:nvPr>
            <p:ph type="subTitle" idx="1"/>
          </p:nvPr>
        </p:nvSpPr>
        <p:spPr>
          <a:xfrm>
            <a:off x="1498647" y="3996000"/>
            <a:ext cx="6504701" cy="1306800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accent6"/>
                </a:solidFill>
              </a:defRPr>
            </a:lvl1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133761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etitel met 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05" y="401129"/>
            <a:ext cx="1066802" cy="774194"/>
          </a:xfrm>
          <a:prstGeom prst="rect">
            <a:avLst/>
          </a:prstGeom>
        </p:spPr>
      </p:pic>
      <p:sp>
        <p:nvSpPr>
          <p:cNvPr id="24" name="Tijdelijke aanduiding voor tekst 23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9144000" cy="548680"/>
          </a:xfrm>
        </p:spPr>
        <p:txBody>
          <a:bodyPr lIns="504000" tIns="90000">
            <a:normAutofit/>
          </a:bodyPr>
          <a:lstStyle>
            <a:lvl1pPr marL="0" indent="0">
              <a:buNone/>
              <a:tabLst>
                <a:tab pos="1436688" algn="l"/>
              </a:tabLst>
              <a:defRPr sz="1150" b="1" baseline="0">
                <a:solidFill>
                  <a:srgbClr val="FF66FF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nl-NL" dirty="0"/>
              <a:t>!! Indien je hand-outs afdrukt… geef vooraf de voettekst in via Invoegen › Tekst › Koptekst en voettekst › tab “Notities en hand-outs” (verwijder dit </a:t>
            </a:r>
            <a:r>
              <a:rPr lang="nl-NL" dirty="0" err="1"/>
              <a:t>tekstvak</a:t>
            </a:r>
            <a:r>
              <a:rPr lang="nl-NL" dirty="0"/>
              <a:t> als je het niet meer nodig hebt) </a:t>
            </a:r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1968"/>
            <a:ext cx="9144000" cy="1423416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504800" y="6120000"/>
            <a:ext cx="3230387" cy="365125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700" b="1">
                <a:solidFill>
                  <a:schemeClr val="accent6"/>
                </a:solidFill>
              </a:defRPr>
            </a:lvl1pPr>
          </a:lstStyle>
          <a:p>
            <a:fld id="{970697DB-985D-4DF5-BD3E-B210374C079A}" type="datetime4">
              <a:rPr lang="nl-BE" smtClean="0"/>
              <a:t>4 december 2020</a:t>
            </a:fld>
            <a:endParaRPr lang="nl-BE" dirty="0"/>
          </a:p>
        </p:txBody>
      </p:sp>
      <p:sp>
        <p:nvSpPr>
          <p:cNvPr id="10" name="Titel 1"/>
          <p:cNvSpPr>
            <a:spLocks noGrp="1"/>
          </p:cNvSpPr>
          <p:nvPr>
            <p:ph type="ctrTitle" hasCustomPrompt="1"/>
          </p:nvPr>
        </p:nvSpPr>
        <p:spPr>
          <a:xfrm>
            <a:off x="1479599" y="1530000"/>
            <a:ext cx="6505200" cy="2311200"/>
          </a:xfrm>
        </p:spPr>
        <p:txBody>
          <a:bodyPr anchor="b" anchorCtr="0"/>
          <a:lstStyle>
            <a:lvl1pPr algn="l">
              <a:defRPr sz="5200" b="1" baseline="0">
                <a:solidFill>
                  <a:schemeClr val="bg1"/>
                </a:solidFill>
              </a:defRPr>
            </a:lvl1pPr>
          </a:lstStyle>
          <a:p>
            <a:r>
              <a:rPr lang="nl-BE" dirty="0"/>
              <a:t>Klik om de titel van de presentatie in te geven.</a:t>
            </a:r>
          </a:p>
        </p:txBody>
      </p:sp>
      <p:sp>
        <p:nvSpPr>
          <p:cNvPr id="11" name="Ondertitel 2"/>
          <p:cNvSpPr>
            <a:spLocks noGrp="1"/>
          </p:cNvSpPr>
          <p:nvPr>
            <p:ph type="subTitle" idx="1"/>
          </p:nvPr>
        </p:nvSpPr>
        <p:spPr>
          <a:xfrm>
            <a:off x="1498647" y="3996000"/>
            <a:ext cx="6504701" cy="1306800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012204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tite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05" y="401129"/>
            <a:ext cx="1066802" cy="77419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1968"/>
            <a:ext cx="9144000" cy="1423416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1479599" y="1530000"/>
            <a:ext cx="6505200" cy="2311200"/>
          </a:xfrm>
        </p:spPr>
        <p:txBody>
          <a:bodyPr anchor="b" anchorCtr="0"/>
          <a:lstStyle>
            <a:lvl1pPr algn="l">
              <a:defRPr sz="4200" b="1" baseline="0">
                <a:solidFill>
                  <a:schemeClr val="bg1"/>
                </a:solidFill>
              </a:defRPr>
            </a:lvl1pPr>
          </a:lstStyle>
          <a:p>
            <a:r>
              <a:rPr lang="nl-BE" dirty="0"/>
              <a:t>Klik om de titel van het hoofdstuk in te geven.</a:t>
            </a:r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1498647" y="3996000"/>
            <a:ext cx="6504701" cy="1306800"/>
          </a:xfrm>
        </p:spPr>
        <p:txBody>
          <a:bodyPr>
            <a:normAutofit/>
          </a:bodyPr>
          <a:lstStyle>
            <a:lvl1pPr marL="0" indent="0" algn="l">
              <a:buNone/>
              <a:defRPr sz="2600" b="0"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809678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titel met 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05" y="401129"/>
            <a:ext cx="1066802" cy="77419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1968"/>
            <a:ext cx="9144000" cy="1423416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490128" y="5974468"/>
            <a:ext cx="7538255" cy="576000"/>
          </a:xfrm>
        </p:spPr>
        <p:txBody>
          <a:bodyPr anchor="ctr" anchorCtr="0"/>
          <a:lstStyle>
            <a:lvl1pPr algn="l">
              <a:defRPr sz="1700" b="1" baseline="0">
                <a:solidFill>
                  <a:schemeClr val="accent6"/>
                </a:solidFill>
              </a:defRPr>
            </a:lvl1pPr>
          </a:lstStyle>
          <a:p>
            <a:r>
              <a:rPr lang="nl-BE" dirty="0"/>
              <a:t>Klik om de titel van het hoofdstuk in te geven.</a:t>
            </a:r>
          </a:p>
        </p:txBody>
      </p:sp>
      <p:sp>
        <p:nvSpPr>
          <p:cNvPr id="10" name="Tijdelijke aanduiding voor tekst 23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143"/>
            <a:ext cx="9144000" cy="799971"/>
          </a:xfrm>
        </p:spPr>
        <p:txBody>
          <a:bodyPr lIns="1836000" tIns="90000" rIns="1260000">
            <a:normAutofit/>
          </a:bodyPr>
          <a:lstStyle>
            <a:lvl1pPr marL="0" indent="0">
              <a:buNone/>
              <a:tabLst>
                <a:tab pos="1436688" algn="l"/>
              </a:tabLst>
              <a:defRPr sz="1200" b="1" baseline="0">
                <a:solidFill>
                  <a:srgbClr val="FF66FF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nl-NL" dirty="0"/>
              <a:t>!! Gebruik bij voorkeur de foto’s die in dit sjabloon aangeboden worden !! </a:t>
            </a:r>
            <a:br>
              <a:rPr lang="nl-NL" dirty="0"/>
            </a:br>
            <a:r>
              <a:rPr lang="nl-NL" dirty="0"/>
              <a:t>Verwijder de foto-dia’s die je niet nodig hebt. Anders wordt je bestand te groot om te e-mailen. ( verwijder dit vak als je het niet meer nodig hebt. )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18800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tscherm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05" y="401129"/>
            <a:ext cx="1066802" cy="77419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1968"/>
            <a:ext cx="9144000" cy="1423416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1479599" y="1916832"/>
            <a:ext cx="6505200" cy="1445568"/>
          </a:xfrm>
        </p:spPr>
        <p:txBody>
          <a:bodyPr anchor="b" anchorCtr="0"/>
          <a:lstStyle>
            <a:lvl1pPr algn="l">
              <a:lnSpc>
                <a:spcPct val="91000"/>
              </a:lnSpc>
              <a:defRPr sz="4800" b="1" baseline="0">
                <a:solidFill>
                  <a:schemeClr val="accent6"/>
                </a:solidFill>
              </a:defRPr>
            </a:lvl1pPr>
          </a:lstStyle>
          <a:p>
            <a:r>
              <a:rPr lang="nl-BE" dirty="0"/>
              <a:t>Klik hier om je slotgroet in te geven.</a:t>
            </a:r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498647" y="3945600"/>
            <a:ext cx="6504701" cy="1306800"/>
          </a:xfrm>
        </p:spPr>
        <p:txBody>
          <a:bodyPr>
            <a:normAutofit/>
          </a:bodyPr>
          <a:lstStyle>
            <a:lvl1pPr marL="0" indent="0" algn="l">
              <a:lnSpc>
                <a:spcPct val="98000"/>
              </a:lnSpc>
              <a:spcBef>
                <a:spcPts val="0"/>
              </a:spcBef>
              <a:buNone/>
              <a:defRPr sz="2000" b="0">
                <a:solidFill>
                  <a:schemeClr val="accent6"/>
                </a:solidFill>
              </a:defRPr>
            </a:lvl1pPr>
          </a:lstStyle>
          <a:p>
            <a:r>
              <a:rPr lang="nl-BE" dirty="0"/>
              <a:t>Voornaam en familienaam</a:t>
            </a:r>
            <a:br>
              <a:rPr lang="nl-BE" dirty="0"/>
            </a:br>
            <a:r>
              <a:rPr lang="nl-BE" dirty="0"/>
              <a:t>Functie</a:t>
            </a:r>
            <a:br>
              <a:rPr lang="nl-BE" dirty="0"/>
            </a:br>
            <a:r>
              <a:rPr lang="nl-BE" dirty="0"/>
              <a:t>E-mailadres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1498646" y="6139048"/>
            <a:ext cx="6505200" cy="300831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nl-NL" sz="1700" b="0" smtClean="0">
                <a:solidFill>
                  <a:schemeClr val="accent6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BE"/>
            </a:lvl5pPr>
          </a:lstStyle>
          <a:p>
            <a:pPr marL="0" lvl="0" indent="0">
              <a:lnSpc>
                <a:spcPct val="98000"/>
              </a:lnSpc>
              <a:spcBef>
                <a:spcPts val="0"/>
              </a:spcBef>
              <a:buNone/>
            </a:pPr>
            <a:r>
              <a:rPr lang="nl-NL" dirty="0"/>
              <a:t>Herhaal hier de titel van je schermpresentatie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15249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sdia me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62719" y="910800"/>
            <a:ext cx="7610400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l-NL" dirty="0"/>
              <a:t>Klik om de titel van de </a:t>
            </a:r>
            <a:r>
              <a:rPr lang="nl-NL" dirty="0" err="1"/>
              <a:t>basisdia</a:t>
            </a:r>
            <a:r>
              <a:rPr lang="nl-NL" dirty="0"/>
              <a:t> </a:t>
            </a:r>
            <a:br>
              <a:rPr lang="nl-NL" dirty="0"/>
            </a:br>
            <a:r>
              <a:rPr lang="nl-NL" dirty="0"/>
              <a:t>met 2 kolommen in te geven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89520" y="1789201"/>
            <a:ext cx="3337200" cy="4232087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De Boomgaard - Optimalisatie en uitbreiding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‹nr.›</a:t>
            </a:fld>
            <a:endParaRPr lang="nl-BE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9" y="6295886"/>
            <a:ext cx="8177801" cy="289561"/>
          </a:xfrm>
          <a:prstGeom prst="rect">
            <a:avLst/>
          </a:prstGeom>
        </p:spPr>
      </p:pic>
      <p:sp>
        <p:nvSpPr>
          <p:cNvPr id="8" name="Tijdelijke aanduiding voor inhoud 2"/>
          <p:cNvSpPr>
            <a:spLocks noGrp="1"/>
          </p:cNvSpPr>
          <p:nvPr>
            <p:ph idx="13"/>
          </p:nvPr>
        </p:nvSpPr>
        <p:spPr>
          <a:xfrm>
            <a:off x="5035919" y="1789201"/>
            <a:ext cx="3337200" cy="4232087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10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65506" y="6418800"/>
            <a:ext cx="136815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85C4876D-3BCD-49CE-8802-D2D6E46AB88A}" type="datetime4">
              <a:rPr lang="nl-BE" smtClean="0"/>
              <a:t>4 december 2020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39141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9" y="6295886"/>
            <a:ext cx="8177801" cy="289561"/>
          </a:xfrm>
          <a:prstGeom prst="rect">
            <a:avLst/>
          </a:prstGeom>
        </p:spPr>
      </p:pic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nl-BE"/>
              <a:t>De Boomgaard - Optimalisatie en uitbreiding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‹nr.›</a:t>
            </a:fld>
            <a:endParaRPr lang="nl-BE"/>
          </a:p>
        </p:txBody>
      </p:sp>
      <p:sp>
        <p:nvSpPr>
          <p:cNvPr id="8" name="Tijdelijke aanduiding voor inhoud 7"/>
          <p:cNvSpPr>
            <a:spLocks noGrp="1"/>
          </p:cNvSpPr>
          <p:nvPr>
            <p:ph sz="quarter" idx="13" hasCustomPrompt="1"/>
          </p:nvPr>
        </p:nvSpPr>
        <p:spPr>
          <a:xfrm>
            <a:off x="507600" y="759600"/>
            <a:ext cx="8128800" cy="5320800"/>
          </a:xfrm>
        </p:spPr>
        <p:txBody>
          <a:bodyPr anchor="ctr" anchorCtr="0"/>
          <a:lstStyle>
            <a:lvl1pPr marL="0" indent="0" algn="ctr">
              <a:buNone/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l-NL" dirty="0"/>
              <a:t>Klik hier om een </a:t>
            </a:r>
            <a:br>
              <a:rPr lang="nl-NL" dirty="0"/>
            </a:br>
            <a:r>
              <a:rPr lang="nl-NL" dirty="0"/>
              <a:t>tabel - grafiek - foto - video</a:t>
            </a: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r>
              <a:rPr lang="nl-NL" dirty="0"/>
              <a:t>in te voegen</a:t>
            </a:r>
            <a:br>
              <a:rPr lang="nl-NL" dirty="0"/>
            </a:br>
            <a:endParaRPr lang="nl-NL" dirty="0"/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65506" y="6418800"/>
            <a:ext cx="136815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6311A9FE-32AC-44B8-9468-9782AC3536AB}" type="datetime4">
              <a:rPr lang="nl-BE" smtClean="0"/>
              <a:t>4 december 2020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3124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dia met kader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9" y="6295886"/>
            <a:ext cx="8177801" cy="289561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De Boomgaard - Optimalisatie en uitbreiding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‹nr.›</a:t>
            </a:fld>
            <a:endParaRPr lang="nl-BE"/>
          </a:p>
        </p:txBody>
      </p:sp>
      <p:sp>
        <p:nvSpPr>
          <p:cNvPr id="9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842800" y="0"/>
            <a:ext cx="2793600" cy="4179600"/>
          </a:xfrm>
          <a:solidFill>
            <a:schemeClr val="accent1"/>
          </a:solidFill>
        </p:spPr>
        <p:txBody>
          <a:bodyPr lIns="254160" tIns="975600" rIns="254160" bIns="288000" anchor="t" anchorCtr="0">
            <a:noAutofit/>
          </a:bodyPr>
          <a:lstStyle>
            <a:lvl1pPr>
              <a:buClr>
                <a:schemeClr val="tx2"/>
              </a:buClr>
              <a:defRPr sz="2300" baseline="0"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 sz="23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3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3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3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Voeg tekst toe of laat blanco.</a:t>
            </a:r>
            <a:br>
              <a:rPr lang="nl-NL" dirty="0"/>
            </a:br>
            <a:r>
              <a:rPr lang="nl-NL" dirty="0"/>
              <a:t>[ tabtoets aan het begin van een alinea = </a:t>
            </a:r>
            <a:r>
              <a:rPr lang="nl-NL" dirty="0" err="1"/>
              <a:t>subkopje</a:t>
            </a:r>
            <a:r>
              <a:rPr lang="nl-NL" dirty="0"/>
              <a:t>. </a:t>
            </a:r>
            <a:br>
              <a:rPr lang="nl-NL" dirty="0"/>
            </a:br>
            <a:r>
              <a:rPr lang="nl-NL" dirty="0" err="1"/>
              <a:t>shift+tab</a:t>
            </a:r>
            <a:r>
              <a:rPr lang="nl-NL" dirty="0"/>
              <a:t> = spring terug naar gewone tekstopmaak. ]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62719" y="910800"/>
            <a:ext cx="4568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voor de titel van de </a:t>
            </a:r>
            <a:r>
              <a:rPr lang="nl-NL" dirty="0" err="1"/>
              <a:t>basisdia</a:t>
            </a:r>
            <a:r>
              <a:rPr lang="nl-NL" dirty="0"/>
              <a:t> met kadertekst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89520" y="1789201"/>
            <a:ext cx="4140000" cy="4232087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65506" y="6418800"/>
            <a:ext cx="136815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0BB5A799-6C2A-400E-B8F6-1CEDE14B258F}" type="datetime4">
              <a:rPr lang="nl-BE" smtClean="0"/>
              <a:t>4 december 2020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77202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dia met zij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De Boomgaard - Optimalisatie en uitbreiding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‹nr.›</a:t>
            </a:fld>
            <a:endParaRPr lang="nl-BE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155200" y="0"/>
            <a:ext cx="3988800" cy="6858000"/>
          </a:xfrm>
          <a:solidFill>
            <a:schemeClr val="accent1"/>
          </a:solidFill>
        </p:spPr>
        <p:txBody>
          <a:bodyPr lIns="687960" tIns="975600" rIns="507960" bIns="756000" anchor="t" anchorCtr="0">
            <a:noAutofit/>
          </a:bodyPr>
          <a:lstStyle>
            <a:lvl1pPr>
              <a:buClr>
                <a:schemeClr val="tx2"/>
              </a:buClr>
              <a:defRPr sz="2300"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 sz="23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3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3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3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 of laat blanco.</a:t>
            </a:r>
            <a:br>
              <a:rPr lang="nl-NL" dirty="0"/>
            </a:br>
            <a:r>
              <a:rPr lang="nl-NL" dirty="0"/>
              <a:t>[ tabtoets aan het begin van een alinea   = </a:t>
            </a:r>
            <a:r>
              <a:rPr lang="nl-NL" dirty="0" err="1"/>
              <a:t>subkopje</a:t>
            </a:r>
            <a:r>
              <a:rPr lang="nl-NL" dirty="0"/>
              <a:t>. </a:t>
            </a:r>
            <a:br>
              <a:rPr lang="nl-NL" dirty="0"/>
            </a:br>
            <a:r>
              <a:rPr lang="nl-NL" dirty="0" err="1"/>
              <a:t>shift+tab</a:t>
            </a:r>
            <a:r>
              <a:rPr lang="nl-NL" dirty="0"/>
              <a:t> = spring terug naar gewone tekstopmaak. ]</a:t>
            </a:r>
            <a:endParaRPr lang="nl-BE" dirty="0"/>
          </a:p>
        </p:txBody>
      </p:sp>
      <p:sp>
        <p:nvSpPr>
          <p:cNvPr id="11" name="Tijdelijke aanduiding voor tekst 7"/>
          <p:cNvSpPr>
            <a:spLocks noGrp="1"/>
          </p:cNvSpPr>
          <p:nvPr>
            <p:ph type="body" sz="quarter" idx="16" hasCustomPrompt="1"/>
          </p:nvPr>
        </p:nvSpPr>
        <p:spPr>
          <a:xfrm>
            <a:off x="4831200" y="0"/>
            <a:ext cx="7848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62719" y="910800"/>
            <a:ext cx="4060800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l-NL" dirty="0"/>
              <a:t>Klik voor de titel van </a:t>
            </a:r>
            <a:r>
              <a:rPr lang="nl-NL" dirty="0" err="1"/>
              <a:t>debasisdia</a:t>
            </a:r>
            <a:r>
              <a:rPr lang="nl-NL" dirty="0"/>
              <a:t> met zijkolom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89519" y="1789201"/>
            <a:ext cx="3632400" cy="4232087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12138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dia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9" y="6295886"/>
            <a:ext cx="8177801" cy="289561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De Boomgaard - Optimalisatie en uitbreiding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‹nr.›</a:t>
            </a:fld>
            <a:endParaRPr lang="nl-BE"/>
          </a:p>
        </p:txBody>
      </p:sp>
      <p:sp>
        <p:nvSpPr>
          <p:cNvPr id="12" name="Tijdelijke aanduiding voor afbeelding 11"/>
          <p:cNvSpPr>
            <a:spLocks noGrp="1"/>
          </p:cNvSpPr>
          <p:nvPr>
            <p:ph type="pic" sz="quarter" idx="15" hasCustomPrompt="1"/>
          </p:nvPr>
        </p:nvSpPr>
        <p:spPr>
          <a:xfrm>
            <a:off x="5155200" y="0"/>
            <a:ext cx="3988800" cy="6858000"/>
          </a:xfrm>
          <a:solidFill>
            <a:schemeClr val="bg2">
              <a:lumMod val="9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BE" dirty="0"/>
              <a:t>Klik hier </a:t>
            </a:r>
            <a:br>
              <a:rPr lang="nl-BE" dirty="0"/>
            </a:br>
            <a:r>
              <a:rPr lang="nl-BE" dirty="0"/>
              <a:t>om een </a:t>
            </a:r>
            <a:br>
              <a:rPr lang="nl-BE" dirty="0"/>
            </a:br>
            <a:br>
              <a:rPr lang="nl-BE" dirty="0"/>
            </a:br>
            <a:r>
              <a:rPr lang="nl-BE" dirty="0"/>
              <a:t>afbeelding </a:t>
            </a:r>
            <a:br>
              <a:rPr lang="nl-BE" dirty="0"/>
            </a:br>
            <a:r>
              <a:rPr lang="nl-BE" dirty="0"/>
              <a:t>in te voegen</a:t>
            </a:r>
          </a:p>
        </p:txBody>
      </p:sp>
      <p:sp>
        <p:nvSpPr>
          <p:cNvPr id="9" name="Tijdelijke aanduiding voor tekst 7"/>
          <p:cNvSpPr>
            <a:spLocks noGrp="1"/>
          </p:cNvSpPr>
          <p:nvPr>
            <p:ph type="body" sz="quarter" idx="16" hasCustomPrompt="1"/>
          </p:nvPr>
        </p:nvSpPr>
        <p:spPr>
          <a:xfrm>
            <a:off x="4831200" y="0"/>
            <a:ext cx="784800" cy="6858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62719" y="910800"/>
            <a:ext cx="4060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voor de titel van de </a:t>
            </a:r>
            <a:r>
              <a:rPr lang="nl-NL" dirty="0" err="1"/>
              <a:t>basisdia</a:t>
            </a:r>
            <a:r>
              <a:rPr lang="nl-NL" dirty="0"/>
              <a:t> met foto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89519" y="1789201"/>
            <a:ext cx="3632400" cy="4232087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3383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zz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0" y="1900800"/>
            <a:ext cx="8129033" cy="419100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9" y="6295886"/>
            <a:ext cx="8177801" cy="28956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83789" y="910800"/>
            <a:ext cx="8152843" cy="57398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l-NL" dirty="0"/>
              <a:t>Klik voor de titel van de </a:t>
            </a:r>
            <a:r>
              <a:rPr lang="nl-NL" dirty="0" err="1"/>
              <a:t>puzzeldia</a:t>
            </a:r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De Boomgaard - Optimalisatie en uitbreiding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‹nr.›</a:t>
            </a:fld>
            <a:endParaRPr lang="nl-BE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1900800"/>
            <a:ext cx="2718000" cy="2095200"/>
          </a:xfrm>
        </p:spPr>
        <p:txBody>
          <a:bodyPr lIns="381600" tIns="349200" rIns="381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tx2"/>
              </a:buClr>
              <a:defRPr b="1" spc="0" baseline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buClr>
                <a:schemeClr val="tx2"/>
              </a:buClr>
              <a:defRPr sz="3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buClr>
                <a:schemeClr val="tx2"/>
              </a:buClr>
              <a:defRPr sz="12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12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12" name="Tijdelijke aanduiding vo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3225717" y="1900800"/>
            <a:ext cx="2692800" cy="2095200"/>
          </a:xfrm>
        </p:spPr>
        <p:txBody>
          <a:bodyPr lIns="381600" tIns="349200" rIns="381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accent3"/>
              </a:buClr>
              <a:defRPr b="1" spc="0" baseline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buClr>
                <a:schemeClr val="accent3"/>
              </a:buClr>
              <a:defRPr sz="3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buClr>
                <a:schemeClr val="accent3"/>
              </a:buClr>
              <a:defRPr sz="12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buClr>
                <a:schemeClr val="accent3"/>
              </a:buClr>
              <a:defRPr sz="12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buClr>
                <a:schemeClr val="accent3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13" name="Tijdelijke aanduiding voor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5918633" y="1900800"/>
            <a:ext cx="2718000" cy="2095200"/>
          </a:xfrm>
        </p:spPr>
        <p:txBody>
          <a:bodyPr lIns="381600" tIns="349200" rIns="381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accent4"/>
              </a:buClr>
              <a:defRPr b="1" spc="0" baseline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buClr>
                <a:schemeClr val="accent4"/>
              </a:buClr>
              <a:defRPr sz="3000"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14" name="Tijdelijke aanduiding voor tekst 9"/>
          <p:cNvSpPr>
            <a:spLocks noGrp="1"/>
          </p:cNvSpPr>
          <p:nvPr>
            <p:ph type="body" sz="quarter" idx="16" hasCustomPrompt="1"/>
          </p:nvPr>
        </p:nvSpPr>
        <p:spPr>
          <a:xfrm>
            <a:off x="507600" y="3996609"/>
            <a:ext cx="2718000" cy="2095200"/>
          </a:xfrm>
        </p:spPr>
        <p:txBody>
          <a:bodyPr lIns="381600" tIns="349200" rIns="381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accent4"/>
              </a:buClr>
              <a:defRPr b="1" spc="0" baseline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buClr>
                <a:schemeClr val="accent4"/>
              </a:buClr>
              <a:defRPr sz="3000"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15" name="Tijdelijke aanduiding voor tekst 9"/>
          <p:cNvSpPr>
            <a:spLocks noGrp="1"/>
          </p:cNvSpPr>
          <p:nvPr>
            <p:ph type="body" sz="quarter" idx="17" hasCustomPrompt="1"/>
          </p:nvPr>
        </p:nvSpPr>
        <p:spPr>
          <a:xfrm>
            <a:off x="3225717" y="3996609"/>
            <a:ext cx="2692800" cy="2095200"/>
          </a:xfrm>
        </p:spPr>
        <p:txBody>
          <a:bodyPr lIns="381600" tIns="349200" rIns="381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accent6"/>
              </a:buClr>
              <a:defRPr b="1" spc="0" baseline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buClr>
                <a:schemeClr val="accent6"/>
              </a:buClr>
              <a:defRPr sz="3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buClr>
                <a:schemeClr val="accent6"/>
              </a:buClr>
              <a:defRPr sz="12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buClr>
                <a:schemeClr val="accent6"/>
              </a:buClr>
              <a:defRPr sz="12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buClr>
                <a:schemeClr val="accent6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16" name="Tijdelijke aanduiding voor tekst 9"/>
          <p:cNvSpPr>
            <a:spLocks noGrp="1"/>
          </p:cNvSpPr>
          <p:nvPr>
            <p:ph type="body" sz="quarter" idx="18" hasCustomPrompt="1"/>
          </p:nvPr>
        </p:nvSpPr>
        <p:spPr>
          <a:xfrm>
            <a:off x="5918633" y="3996609"/>
            <a:ext cx="2718000" cy="2095200"/>
          </a:xfrm>
        </p:spPr>
        <p:txBody>
          <a:bodyPr lIns="381600" tIns="349200" rIns="381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accent3"/>
              </a:buClr>
              <a:defRPr b="1" spc="0" baseline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buClr>
                <a:schemeClr val="accent3"/>
              </a:buClr>
              <a:defRPr sz="3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buClr>
                <a:schemeClr val="accent3"/>
              </a:buClr>
              <a:defRPr sz="12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buClr>
                <a:schemeClr val="accent3"/>
              </a:buClr>
              <a:defRPr sz="12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buClr>
                <a:schemeClr val="accent3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18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65506" y="6418800"/>
            <a:ext cx="136815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909C04C1-0861-4333-BDE8-02BF84616060}" type="datetime4">
              <a:rPr lang="nl-BE" smtClean="0"/>
              <a:t>4 december 2020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76036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zzel met 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F12D86-93AC-45BB-B8CA-9542A3CF9355}" type="slidenum">
              <a:rPr lang="nl-BE" smtClean="0"/>
              <a:pPr/>
              <a:t>‹nr.›</a:t>
            </a:fld>
            <a:endParaRPr lang="nl-BE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0" y="6295886"/>
            <a:ext cx="8177801" cy="289561"/>
          </a:xfrm>
          <a:prstGeom prst="rect">
            <a:avLst/>
          </a:prstGeom>
        </p:spPr>
      </p:pic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nl-BE"/>
              <a:t>De Boomgaard - Optimalisatie en uitbreiding</a:t>
            </a:r>
            <a:endParaRPr lang="nl-BE" dirty="0"/>
          </a:p>
        </p:txBody>
      </p:sp>
      <p:sp>
        <p:nvSpPr>
          <p:cNvPr id="17" name="Tijdelijke aanduiding voor tekst 9"/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1900800"/>
            <a:ext cx="2934000" cy="2098800"/>
          </a:xfrm>
          <a:blipFill>
            <a:blip r:embed="rId4"/>
            <a:stretch>
              <a:fillRect/>
            </a:stretch>
          </a:blipFill>
        </p:spPr>
        <p:txBody>
          <a:bodyPr lIns="381600" tIns="349200" rIns="597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tx2"/>
              </a:buClr>
              <a:defRPr b="1" spc="0" baseline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buClr>
                <a:schemeClr val="tx2"/>
              </a:buClr>
              <a:defRPr sz="3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buClr>
                <a:schemeClr val="tx2"/>
              </a:buClr>
              <a:defRPr sz="12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12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19" name="Tijdelijke aanduiding voor tekst 9"/>
          <p:cNvSpPr>
            <a:spLocks noGrp="1"/>
          </p:cNvSpPr>
          <p:nvPr>
            <p:ph type="body" sz="quarter" idx="17" hasCustomPrompt="1"/>
          </p:nvPr>
        </p:nvSpPr>
        <p:spPr>
          <a:xfrm>
            <a:off x="3009600" y="3996609"/>
            <a:ext cx="2908800" cy="2098800"/>
          </a:xfrm>
          <a:blipFill>
            <a:blip r:embed="rId5"/>
            <a:stretch>
              <a:fillRect/>
            </a:stretch>
          </a:blipFill>
        </p:spPr>
        <p:txBody>
          <a:bodyPr lIns="597600" tIns="349200" rIns="381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accent6"/>
              </a:buClr>
              <a:defRPr b="1" spc="0" baseline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buClr>
                <a:schemeClr val="accent6"/>
              </a:buClr>
              <a:defRPr sz="3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buClr>
                <a:schemeClr val="accent6"/>
              </a:buClr>
              <a:defRPr sz="12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buClr>
                <a:schemeClr val="accent6"/>
              </a:buClr>
              <a:defRPr sz="12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buClr>
                <a:schemeClr val="accent6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22" name="Tijdelijke aanduiding voor tekst 9"/>
          <p:cNvSpPr>
            <a:spLocks noGrp="1"/>
          </p:cNvSpPr>
          <p:nvPr>
            <p:ph type="body" sz="quarter" idx="18" hasCustomPrompt="1"/>
          </p:nvPr>
        </p:nvSpPr>
        <p:spPr>
          <a:xfrm>
            <a:off x="5918633" y="1900800"/>
            <a:ext cx="2718000" cy="2311200"/>
          </a:xfrm>
          <a:blipFill>
            <a:blip r:embed="rId6"/>
            <a:stretch>
              <a:fillRect/>
            </a:stretch>
          </a:blipFill>
        </p:spPr>
        <p:txBody>
          <a:bodyPr lIns="381600" tIns="349200" rIns="381600" bIns="565200" anchor="ctr" anchorCtr="0">
            <a:noAutofit/>
          </a:bodyPr>
          <a:lstStyle>
            <a:lvl1pPr>
              <a:spcBef>
                <a:spcPts val="0"/>
              </a:spcBef>
              <a:buClr>
                <a:schemeClr val="accent4"/>
              </a:buClr>
              <a:defRPr b="1" spc="0" baseline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buClr>
                <a:schemeClr val="accent4"/>
              </a:buClr>
              <a:defRPr sz="3000"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65506" y="6418800"/>
            <a:ext cx="136815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chemeClr val="bg1"/>
                </a:solidFill>
              </a:defRPr>
            </a:lvl1pPr>
          </a:lstStyle>
          <a:p>
            <a:fld id="{6F1579D9-C074-4C54-A26F-05194C337E4F}" type="datetime4">
              <a:rPr lang="nl-BE" smtClean="0"/>
              <a:t>4 december 2020</a:t>
            </a:fld>
            <a:endParaRPr lang="nl-BE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483789" y="910800"/>
            <a:ext cx="8152843" cy="57398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l-NL" dirty="0"/>
              <a:t>Klik voor de titel van de </a:t>
            </a:r>
            <a:r>
              <a:rPr lang="nl-NL" dirty="0" err="1"/>
              <a:t>puzzeldia</a:t>
            </a:r>
            <a:r>
              <a:rPr lang="nl-NL" dirty="0"/>
              <a:t> met foto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11595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eurdia met 1 kolom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18541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0" y="6295886"/>
            <a:ext cx="8177801" cy="289561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nl-BE"/>
              <a:t>De Boomgaard - Optimalisatie en uitbreiding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F12D86-93AC-45BB-B8CA-9542A3CF9355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62719" y="423316"/>
            <a:ext cx="7893882" cy="1143000"/>
          </a:xfrm>
        </p:spPr>
        <p:txBody>
          <a:bodyPr anchor="b" anchorCtr="0"/>
          <a:lstStyle>
            <a:lvl1pPr>
              <a:defRPr sz="3700" baseline="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Klik voor de titel van de</a:t>
            </a:r>
            <a:br>
              <a:rPr lang="nl-NL" dirty="0"/>
            </a:br>
            <a:r>
              <a:rPr lang="nl-NL" dirty="0" err="1"/>
              <a:t>kleurdia</a:t>
            </a:r>
            <a:r>
              <a:rPr lang="nl-NL" dirty="0"/>
              <a:t> met 1 kolom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31765" y="2756387"/>
            <a:ext cx="7924835" cy="2960414"/>
          </a:xfrm>
        </p:spPr>
        <p:txBody>
          <a:bodyPr>
            <a:noAutofit/>
          </a:bodyPr>
          <a:lstStyle>
            <a:lvl1pPr>
              <a:buClr>
                <a:schemeClr val="tx2"/>
              </a:buClr>
              <a:defRPr sz="2700"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 sz="25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7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5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5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65506" y="6418800"/>
            <a:ext cx="136815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chemeClr val="bg1"/>
                </a:solidFill>
              </a:defRPr>
            </a:lvl1pPr>
          </a:lstStyle>
          <a:p>
            <a:fld id="{E736E19A-7FB3-4226-867B-4977D5AF7024}" type="datetime4">
              <a:rPr lang="nl-BE" smtClean="0"/>
              <a:t>4 december 2020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1863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93735" y="6418834"/>
            <a:ext cx="5806458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rgbClr val="2C3F48"/>
                </a:solidFill>
              </a:defRPr>
            </a:lvl1pPr>
          </a:lstStyle>
          <a:p>
            <a:pPr algn="l"/>
            <a:r>
              <a:rPr lang="nl-BE"/>
              <a:t>De Boomgaard - Optimalisatie en uitbreiding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165707" y="6418834"/>
            <a:ext cx="379088" cy="22909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rgbClr val="2C3F48"/>
                </a:solidFill>
              </a:defRPr>
            </a:lvl1pPr>
          </a:lstStyle>
          <a:p>
            <a:fld id="{E8F12D86-93AC-45BB-B8CA-9542A3CF9355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762719" y="910800"/>
            <a:ext cx="7610400" cy="114300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189520" y="1789201"/>
            <a:ext cx="7185600" cy="4232087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65506" y="6418800"/>
            <a:ext cx="136815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6640268F-C531-4B8B-8E4E-C0A0A34E85E6}" type="datetime4">
              <a:rPr lang="nl-BE" smtClean="0"/>
              <a:t>4 december 2020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02463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663" r:id="rId2"/>
    <p:sldLayoutId id="2147483664" r:id="rId3"/>
    <p:sldLayoutId id="2147483661" r:id="rId4"/>
    <p:sldLayoutId id="2147483660" r:id="rId5"/>
    <p:sldLayoutId id="2147483662" r:id="rId6"/>
    <p:sldLayoutId id="2147483665" r:id="rId7"/>
    <p:sldLayoutId id="2147483666" r:id="rId8"/>
    <p:sldLayoutId id="2147483717" r:id="rId9"/>
    <p:sldLayoutId id="2147483718" r:id="rId10"/>
    <p:sldLayoutId id="2147483719" r:id="rId11"/>
    <p:sldLayoutId id="2147483655" r:id="rId12"/>
    <p:sldLayoutId id="2147483720" r:id="rId13"/>
    <p:sldLayoutId id="2147483721" r:id="rId14"/>
  </p:sldLayoutIdLst>
  <p:hf hdr="0"/>
  <p:txStyles>
    <p:titleStyle>
      <a:lvl1pPr algn="l" defTabSz="914400" rtl="0" eaLnBrk="1" latinLnBrk="0" hangingPunct="1">
        <a:lnSpc>
          <a:spcPct val="91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000" indent="-36000" algn="l" defTabSz="914400" rtl="0" eaLnBrk="1" latinLnBrk="0" hangingPunct="1">
        <a:lnSpc>
          <a:spcPct val="93000"/>
        </a:lnSpc>
        <a:spcBef>
          <a:spcPts val="800"/>
        </a:spcBef>
        <a:buClr>
          <a:schemeClr val="bg1"/>
        </a:buClr>
        <a:buSzPct val="25000"/>
        <a:buFont typeface="Arial" panose="020B0604020202020204" pitchFamily="34" charset="0"/>
        <a:buChar char="•"/>
        <a:defRPr sz="2500" kern="1200">
          <a:solidFill>
            <a:srgbClr val="2C3F48"/>
          </a:solidFill>
          <a:latin typeface="+mn-lt"/>
          <a:ea typeface="+mn-ea"/>
          <a:cs typeface="+mn-cs"/>
        </a:defRPr>
      </a:lvl1pPr>
      <a:lvl2pPr marL="43200" indent="-43200" algn="l" defTabSz="914400" rtl="0" eaLnBrk="1" latinLnBrk="0" hangingPunct="1">
        <a:lnSpc>
          <a:spcPct val="93000"/>
        </a:lnSpc>
        <a:spcBef>
          <a:spcPts val="1140"/>
        </a:spcBef>
        <a:spcAft>
          <a:spcPts val="0"/>
        </a:spcAft>
        <a:buClr>
          <a:schemeClr val="bg1"/>
        </a:buClr>
        <a:buSzPct val="25000"/>
        <a:buFont typeface="Arial" panose="020B0604020202020204" pitchFamily="34" charset="0"/>
        <a:buChar char="•"/>
        <a:defRPr sz="2300" b="1" kern="1200">
          <a:solidFill>
            <a:schemeClr val="tx2"/>
          </a:solidFill>
          <a:latin typeface="+mn-lt"/>
          <a:ea typeface="+mn-ea"/>
          <a:cs typeface="+mn-cs"/>
        </a:defRPr>
      </a:lvl2pPr>
      <a:lvl3pPr marL="280800" indent="-234000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SzPct val="90000"/>
        <a:buFont typeface="Calibri" panose="020F0502020204030204" pitchFamily="34" charset="0"/>
        <a:buChar char="&gt;"/>
        <a:defRPr sz="2500" kern="1200">
          <a:solidFill>
            <a:srgbClr val="2C3F48"/>
          </a:solidFill>
          <a:latin typeface="+mn-lt"/>
          <a:ea typeface="+mn-ea"/>
          <a:cs typeface="+mn-cs"/>
        </a:defRPr>
      </a:lvl3pPr>
      <a:lvl4pPr marL="561600" indent="-255600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Font typeface="Calibri" panose="020F0502020204030204" pitchFamily="34" charset="0"/>
        <a:buChar char="–"/>
        <a:defRPr sz="2300" kern="1200">
          <a:solidFill>
            <a:srgbClr val="2C3F48"/>
          </a:solidFill>
          <a:latin typeface="+mn-lt"/>
          <a:ea typeface="+mn-ea"/>
          <a:cs typeface="+mn-cs"/>
        </a:defRPr>
      </a:lvl4pPr>
      <a:lvl5pPr marL="800100" indent="-239713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Font typeface="Calibri" panose="020F0502020204030204" pitchFamily="34" charset="0"/>
        <a:buChar char="×"/>
        <a:defRPr sz="2300" kern="1200">
          <a:solidFill>
            <a:srgbClr val="2C3F4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93734" y="6418834"/>
            <a:ext cx="7174609" cy="22909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rgbClr val="2C3F48"/>
                </a:solidFill>
              </a:defRPr>
            </a:lvl1pPr>
          </a:lstStyle>
          <a:p>
            <a:pPr algn="l"/>
            <a:r>
              <a:rPr lang="nl-BE"/>
              <a:t>De Boomgaard - Optimalisatie en uitbreiding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100392" y="6418834"/>
            <a:ext cx="379088" cy="22909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rgbClr val="2C3F48"/>
                </a:solidFill>
              </a:defRPr>
            </a:lvl1pPr>
          </a:lstStyle>
          <a:p>
            <a:fld id="{E8F12D86-93AC-45BB-B8CA-9542A3CF9355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762719" y="910800"/>
            <a:ext cx="7610400" cy="114300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189520" y="1789201"/>
            <a:ext cx="7185600" cy="4232087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4C8D9-8250-4CF6-9D02-8251E018C012}" type="datetime4">
              <a:rPr lang="nl-BE" smtClean="0"/>
              <a:t>4 december 2020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49390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</p:sldLayoutIdLst>
  <p:hf hdr="0"/>
  <p:txStyles>
    <p:titleStyle>
      <a:lvl1pPr algn="l" defTabSz="914400" rtl="0" eaLnBrk="1" latinLnBrk="0" hangingPunct="1">
        <a:lnSpc>
          <a:spcPct val="91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000" indent="-36000" algn="l" defTabSz="914400" rtl="0" eaLnBrk="1" latinLnBrk="0" hangingPunct="1">
        <a:lnSpc>
          <a:spcPct val="93000"/>
        </a:lnSpc>
        <a:spcBef>
          <a:spcPts val="800"/>
        </a:spcBef>
        <a:buClr>
          <a:schemeClr val="bg1"/>
        </a:buClr>
        <a:buSzPct val="25000"/>
        <a:buFont typeface="Arial" panose="020B0604020202020204" pitchFamily="34" charset="0"/>
        <a:buChar char="•"/>
        <a:defRPr sz="2500" kern="1200">
          <a:solidFill>
            <a:srgbClr val="2C3F48"/>
          </a:solidFill>
          <a:latin typeface="+mn-lt"/>
          <a:ea typeface="+mn-ea"/>
          <a:cs typeface="+mn-cs"/>
        </a:defRPr>
      </a:lvl1pPr>
      <a:lvl2pPr marL="43200" indent="-43200" algn="l" defTabSz="914400" rtl="0" eaLnBrk="1" latinLnBrk="0" hangingPunct="1">
        <a:lnSpc>
          <a:spcPct val="93000"/>
        </a:lnSpc>
        <a:spcBef>
          <a:spcPts val="1140"/>
        </a:spcBef>
        <a:spcAft>
          <a:spcPts val="0"/>
        </a:spcAft>
        <a:buClr>
          <a:schemeClr val="bg1"/>
        </a:buClr>
        <a:buSzPct val="25000"/>
        <a:buFont typeface="Arial" panose="020B0604020202020204" pitchFamily="34" charset="0"/>
        <a:buChar char="•"/>
        <a:defRPr sz="2300" b="1" kern="1200">
          <a:solidFill>
            <a:schemeClr val="tx2"/>
          </a:solidFill>
          <a:latin typeface="+mn-lt"/>
          <a:ea typeface="+mn-ea"/>
          <a:cs typeface="+mn-cs"/>
        </a:defRPr>
      </a:lvl2pPr>
      <a:lvl3pPr marL="280800" indent="-234000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SzPct val="90000"/>
        <a:buFont typeface="Calibri" panose="020F0502020204030204" pitchFamily="34" charset="0"/>
        <a:buChar char="&gt;"/>
        <a:defRPr sz="2500" kern="1200">
          <a:solidFill>
            <a:srgbClr val="2C3F48"/>
          </a:solidFill>
          <a:latin typeface="+mn-lt"/>
          <a:ea typeface="+mn-ea"/>
          <a:cs typeface="+mn-cs"/>
        </a:defRPr>
      </a:lvl3pPr>
      <a:lvl4pPr marL="561600" indent="-255600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Font typeface="Calibri" panose="020F0502020204030204" pitchFamily="34" charset="0"/>
        <a:buChar char="–"/>
        <a:defRPr sz="2300" kern="1200">
          <a:solidFill>
            <a:srgbClr val="2C3F48"/>
          </a:solidFill>
          <a:latin typeface="+mn-lt"/>
          <a:ea typeface="+mn-ea"/>
          <a:cs typeface="+mn-cs"/>
        </a:defRPr>
      </a:lvl4pPr>
      <a:lvl5pPr marL="800100" indent="-239713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Font typeface="Calibri" panose="020F0502020204030204" pitchFamily="34" charset="0"/>
        <a:buChar char="×"/>
        <a:defRPr sz="2300" kern="1200">
          <a:solidFill>
            <a:srgbClr val="2C3F4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93734" y="6418834"/>
            <a:ext cx="7174609" cy="22909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rgbClr val="2C3F48"/>
                </a:solidFill>
              </a:defRPr>
            </a:lvl1pPr>
          </a:lstStyle>
          <a:p>
            <a:pPr algn="l"/>
            <a:r>
              <a:rPr lang="nl-BE"/>
              <a:t>De Boomgaard - Optimalisatie en uitbreiding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100392" y="6418834"/>
            <a:ext cx="379088" cy="22909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rgbClr val="2C3F48"/>
                </a:solidFill>
              </a:defRPr>
            </a:lvl1pPr>
          </a:lstStyle>
          <a:p>
            <a:fld id="{E8F12D86-93AC-45BB-B8CA-9542A3CF9355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762719" y="910800"/>
            <a:ext cx="7610400" cy="114300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189520" y="1789201"/>
            <a:ext cx="7185600" cy="4232087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63432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</p:sldLayoutIdLst>
  <p:hf hdr="0"/>
  <p:txStyles>
    <p:titleStyle>
      <a:lvl1pPr algn="l" defTabSz="914400" rtl="0" eaLnBrk="1" latinLnBrk="0" hangingPunct="1">
        <a:lnSpc>
          <a:spcPct val="91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000" indent="-36000" algn="l" defTabSz="914400" rtl="0" eaLnBrk="1" latinLnBrk="0" hangingPunct="1">
        <a:lnSpc>
          <a:spcPct val="93000"/>
        </a:lnSpc>
        <a:spcBef>
          <a:spcPts val="800"/>
        </a:spcBef>
        <a:buClr>
          <a:schemeClr val="bg1"/>
        </a:buClr>
        <a:buSzPct val="25000"/>
        <a:buFont typeface="Arial" panose="020B0604020202020204" pitchFamily="34" charset="0"/>
        <a:buChar char="•"/>
        <a:defRPr sz="2500" kern="1200">
          <a:solidFill>
            <a:srgbClr val="2C3F48"/>
          </a:solidFill>
          <a:latin typeface="+mn-lt"/>
          <a:ea typeface="+mn-ea"/>
          <a:cs typeface="+mn-cs"/>
        </a:defRPr>
      </a:lvl1pPr>
      <a:lvl2pPr marL="43200" indent="-43200" algn="l" defTabSz="914400" rtl="0" eaLnBrk="1" latinLnBrk="0" hangingPunct="1">
        <a:lnSpc>
          <a:spcPct val="93000"/>
        </a:lnSpc>
        <a:spcBef>
          <a:spcPts val="1140"/>
        </a:spcBef>
        <a:spcAft>
          <a:spcPts val="0"/>
        </a:spcAft>
        <a:buClr>
          <a:schemeClr val="bg1"/>
        </a:buClr>
        <a:buSzPct val="25000"/>
        <a:buFont typeface="Arial" panose="020B0604020202020204" pitchFamily="34" charset="0"/>
        <a:buChar char="•"/>
        <a:defRPr sz="2300" b="1" kern="1200">
          <a:solidFill>
            <a:schemeClr val="tx2"/>
          </a:solidFill>
          <a:latin typeface="+mn-lt"/>
          <a:ea typeface="+mn-ea"/>
          <a:cs typeface="+mn-cs"/>
        </a:defRPr>
      </a:lvl2pPr>
      <a:lvl3pPr marL="280800" indent="-234000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SzPct val="90000"/>
        <a:buFont typeface="Calibri" panose="020F0502020204030204" pitchFamily="34" charset="0"/>
        <a:buChar char="&gt;"/>
        <a:defRPr sz="2500" kern="1200">
          <a:solidFill>
            <a:srgbClr val="2C3F48"/>
          </a:solidFill>
          <a:latin typeface="+mn-lt"/>
          <a:ea typeface="+mn-ea"/>
          <a:cs typeface="+mn-cs"/>
        </a:defRPr>
      </a:lvl3pPr>
      <a:lvl4pPr marL="561600" indent="-255600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Font typeface="Calibri" panose="020F0502020204030204" pitchFamily="34" charset="0"/>
        <a:buChar char="–"/>
        <a:defRPr sz="2300" kern="1200">
          <a:solidFill>
            <a:srgbClr val="2C3F48"/>
          </a:solidFill>
          <a:latin typeface="+mn-lt"/>
          <a:ea typeface="+mn-ea"/>
          <a:cs typeface="+mn-cs"/>
        </a:defRPr>
      </a:lvl4pPr>
      <a:lvl5pPr marL="800100" indent="-239713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Font typeface="Calibri" panose="020F0502020204030204" pitchFamily="34" charset="0"/>
        <a:buChar char="×"/>
        <a:defRPr sz="2300" kern="1200">
          <a:solidFill>
            <a:srgbClr val="2C3F4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93734" y="6418834"/>
            <a:ext cx="7174609" cy="22909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rgbClr val="2C3F48"/>
                </a:solidFill>
              </a:defRPr>
            </a:lvl1pPr>
          </a:lstStyle>
          <a:p>
            <a:pPr algn="l"/>
            <a:r>
              <a:rPr lang="nl-BE"/>
              <a:t>De Boomgaard - Optimalisatie en uitbreiding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100392" y="6418834"/>
            <a:ext cx="379088" cy="22909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rgbClr val="2C3F48"/>
                </a:solidFill>
              </a:defRPr>
            </a:lvl1pPr>
          </a:lstStyle>
          <a:p>
            <a:fld id="{E8F12D86-93AC-45BB-B8CA-9542A3CF9355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762719" y="910800"/>
            <a:ext cx="7610400" cy="114300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189520" y="1789201"/>
            <a:ext cx="7185600" cy="4232087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13356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hf hdr="0"/>
  <p:txStyles>
    <p:titleStyle>
      <a:lvl1pPr algn="l" defTabSz="914400" rtl="0" eaLnBrk="1" latinLnBrk="0" hangingPunct="1">
        <a:lnSpc>
          <a:spcPct val="91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000" indent="-36000" algn="l" defTabSz="914400" rtl="0" eaLnBrk="1" latinLnBrk="0" hangingPunct="1">
        <a:lnSpc>
          <a:spcPct val="93000"/>
        </a:lnSpc>
        <a:spcBef>
          <a:spcPts val="800"/>
        </a:spcBef>
        <a:buClr>
          <a:schemeClr val="bg1"/>
        </a:buClr>
        <a:buSzPct val="25000"/>
        <a:buFont typeface="Arial" panose="020B0604020202020204" pitchFamily="34" charset="0"/>
        <a:buChar char="•"/>
        <a:defRPr sz="2500" kern="1200">
          <a:solidFill>
            <a:srgbClr val="2C3F48"/>
          </a:solidFill>
          <a:latin typeface="+mn-lt"/>
          <a:ea typeface="+mn-ea"/>
          <a:cs typeface="+mn-cs"/>
        </a:defRPr>
      </a:lvl1pPr>
      <a:lvl2pPr marL="43200" indent="-43200" algn="l" defTabSz="914400" rtl="0" eaLnBrk="1" latinLnBrk="0" hangingPunct="1">
        <a:lnSpc>
          <a:spcPct val="93000"/>
        </a:lnSpc>
        <a:spcBef>
          <a:spcPts val="1140"/>
        </a:spcBef>
        <a:spcAft>
          <a:spcPts val="0"/>
        </a:spcAft>
        <a:buClr>
          <a:schemeClr val="bg1"/>
        </a:buClr>
        <a:buSzPct val="25000"/>
        <a:buFont typeface="Arial" panose="020B0604020202020204" pitchFamily="34" charset="0"/>
        <a:buChar char="•"/>
        <a:defRPr sz="2300" b="1" kern="1200">
          <a:solidFill>
            <a:schemeClr val="tx2"/>
          </a:solidFill>
          <a:latin typeface="+mn-lt"/>
          <a:ea typeface="+mn-ea"/>
          <a:cs typeface="+mn-cs"/>
        </a:defRPr>
      </a:lvl2pPr>
      <a:lvl3pPr marL="280800" indent="-234000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SzPct val="90000"/>
        <a:buFont typeface="Calibri" panose="020F0502020204030204" pitchFamily="34" charset="0"/>
        <a:buChar char="&gt;"/>
        <a:defRPr sz="2500" kern="1200">
          <a:solidFill>
            <a:srgbClr val="2C3F48"/>
          </a:solidFill>
          <a:latin typeface="+mn-lt"/>
          <a:ea typeface="+mn-ea"/>
          <a:cs typeface="+mn-cs"/>
        </a:defRPr>
      </a:lvl3pPr>
      <a:lvl4pPr marL="561600" indent="-255600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Font typeface="Calibri" panose="020F0502020204030204" pitchFamily="34" charset="0"/>
        <a:buChar char="–"/>
        <a:defRPr sz="2300" kern="1200">
          <a:solidFill>
            <a:srgbClr val="2C3F48"/>
          </a:solidFill>
          <a:latin typeface="+mn-lt"/>
          <a:ea typeface="+mn-ea"/>
          <a:cs typeface="+mn-cs"/>
        </a:defRPr>
      </a:lvl4pPr>
      <a:lvl5pPr marL="800100" indent="-239713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Font typeface="Calibri" panose="020F0502020204030204" pitchFamily="34" charset="0"/>
        <a:buChar char="×"/>
        <a:defRPr sz="2300" kern="1200">
          <a:solidFill>
            <a:srgbClr val="2C3F4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microsoft.com/office/2007/relationships/hdphoto" Target="../media/hdphoto8.wdp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JPG"/><Relationship Id="rId4" Type="http://schemas.openxmlformats.org/officeDocument/2006/relationships/image" Target="../media/image4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stad.gent/nl/over-gent-en-het-stadsbestuur/overzicht-bouwprojecten-van-stad-gent#547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6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0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2.jpe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4.jpe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6.jpe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8.jpeg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0.jpeg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2.jpeg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5" Type="http://schemas.openxmlformats.org/officeDocument/2006/relationships/comments" Target="../comments/comment1.xml"/><Relationship Id="rId4" Type="http://schemas.openxmlformats.org/officeDocument/2006/relationships/hyperlink" Target="https://stad.gent/nl/mobiliteit-openbare-werken/wegenwerken-jouw-buurt/wegenwerken-gentbrugg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hyperlink" Target="stad.gent/wijkmobiliteitsplan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stad.gent/nl/over-gent-en-het-stadsbestuur/overzicht-bouwprojecten-van-stad-gent#547" TargetMode="External"/><Relationship Id="rId5" Type="http://schemas.openxmlformats.org/officeDocument/2006/relationships/hyperlink" Target="mailto:FM.Onderwijs@stad.gent" TargetMode="External"/><Relationship Id="rId4" Type="http://schemas.openxmlformats.org/officeDocument/2006/relationships/image" Target="../media/image7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microsoft.com/office/2007/relationships/hdphoto" Target="../media/hdphoto5.wdp"/><Relationship Id="rId5" Type="http://schemas.openxmlformats.org/officeDocument/2006/relationships/image" Target="../media/image37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1403648" y="2420888"/>
            <a:ext cx="6505200" cy="2311200"/>
          </a:xfrm>
          <a:noFill/>
        </p:spPr>
        <p:txBody>
          <a:bodyPr/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Optimalisatie</a:t>
            </a:r>
            <a:br>
              <a:rPr lang="nl-BE" dirty="0">
                <a:solidFill>
                  <a:schemeClr val="bg1"/>
                </a:solidFill>
              </a:rPr>
            </a:br>
            <a:r>
              <a:rPr lang="nl-BE" dirty="0">
                <a:solidFill>
                  <a:schemeClr val="bg1"/>
                </a:solidFill>
              </a:rPr>
              <a:t>Basisschool </a:t>
            </a:r>
            <a:br>
              <a:rPr lang="nl-BE" dirty="0">
                <a:solidFill>
                  <a:schemeClr val="bg1"/>
                </a:solidFill>
              </a:rPr>
            </a:br>
            <a:r>
              <a:rPr lang="nl-BE" dirty="0">
                <a:solidFill>
                  <a:schemeClr val="bg1"/>
                </a:solidFill>
              </a:rPr>
              <a:t>Henri D’Haese</a:t>
            </a:r>
          </a:p>
        </p:txBody>
      </p:sp>
      <p:sp>
        <p:nvSpPr>
          <p:cNvPr id="12" name="Ondertitel 4">
            <a:extLst>
              <a:ext uri="{FF2B5EF4-FFF2-40B4-BE49-F238E27FC236}">
                <a16:creationId xmlns:a16="http://schemas.microsoft.com/office/drawing/2014/main" id="{375550E2-5191-4860-8EFE-4A3FFEF47C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376808"/>
            <a:ext cx="2351783" cy="360040"/>
          </a:xfrm>
          <a:noFill/>
        </p:spPr>
        <p:txBody>
          <a:bodyPr>
            <a:normAutofit/>
          </a:bodyPr>
          <a:lstStyle/>
          <a:p>
            <a:pPr algn="ctr"/>
            <a:r>
              <a:rPr lang="nl-BE" sz="1800" dirty="0">
                <a:solidFill>
                  <a:schemeClr val="tx2"/>
                </a:solidFill>
              </a:rPr>
              <a:t>2 december 2020</a:t>
            </a:r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298648CF-4873-4563-A080-7184E240FEA7}"/>
              </a:ext>
            </a:extLst>
          </p:cNvPr>
          <p:cNvSpPr txBox="1">
            <a:spLocks/>
          </p:cNvSpPr>
          <p:nvPr/>
        </p:nvSpPr>
        <p:spPr>
          <a:xfrm>
            <a:off x="5148064" y="6376808"/>
            <a:ext cx="3995936" cy="360040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bg1"/>
              </a:buClr>
              <a:buSzPct val="25000"/>
              <a:buFont typeface="Arial" panose="020B0604020202020204" pitchFamily="34" charset="0"/>
              <a:buNone/>
              <a:defRPr sz="30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3200" indent="-43200" algn="l" defTabSz="914400" rtl="0" eaLnBrk="1" latinLnBrk="0" hangingPunct="1">
              <a:lnSpc>
                <a:spcPct val="93000"/>
              </a:lnSpc>
              <a:spcBef>
                <a:spcPts val="114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Arial" panose="020B0604020202020204" pitchFamily="34" charset="0"/>
              <a:buChar char="•"/>
              <a:defRPr sz="2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0800" indent="-23400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tx2"/>
              </a:buClr>
              <a:buSzPct val="90000"/>
              <a:buFont typeface="Calibri" panose="020F0502020204030204" pitchFamily="34" charset="0"/>
              <a:buChar char="&gt;"/>
              <a:defRPr sz="2500" kern="1200">
                <a:solidFill>
                  <a:srgbClr val="2C3F48"/>
                </a:solidFill>
                <a:latin typeface="+mn-lt"/>
                <a:ea typeface="+mn-ea"/>
                <a:cs typeface="+mn-cs"/>
              </a:defRPr>
            </a:lvl3pPr>
            <a:lvl4pPr marL="561600" indent="-25560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tx2"/>
              </a:buClr>
              <a:buFont typeface="Calibri" panose="020F0502020204030204" pitchFamily="34" charset="0"/>
              <a:buChar char="–"/>
              <a:defRPr sz="2300" kern="1200">
                <a:solidFill>
                  <a:srgbClr val="2C3F48"/>
                </a:solidFill>
                <a:latin typeface="+mn-lt"/>
                <a:ea typeface="+mn-ea"/>
                <a:cs typeface="+mn-cs"/>
              </a:defRPr>
            </a:lvl4pPr>
            <a:lvl5pPr marL="800100" indent="-239713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tx2"/>
              </a:buClr>
              <a:buFont typeface="Calibri" panose="020F0502020204030204" pitchFamily="34" charset="0"/>
              <a:buChar char="×"/>
              <a:defRPr sz="2300" kern="1200">
                <a:solidFill>
                  <a:srgbClr val="2C3F4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1800" dirty="0">
                <a:solidFill>
                  <a:schemeClr val="tx2"/>
                </a:solidFill>
              </a:rPr>
              <a:t>Infosessie over de bouwwerken</a:t>
            </a:r>
          </a:p>
        </p:txBody>
      </p:sp>
    </p:spTree>
    <p:extLst>
      <p:ext uri="{BB962C8B-B14F-4D97-AF65-F5344CB8AC3E}">
        <p14:creationId xmlns:p14="http://schemas.microsoft.com/office/powerpoint/2010/main" val="211539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98"/>
    </mc:Choice>
    <mc:Fallback xmlns="">
      <p:transition spd="slow" advTm="2839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>
            <a:extLst>
              <a:ext uri="{FF2B5EF4-FFF2-40B4-BE49-F238E27FC236}">
                <a16:creationId xmlns:a16="http://schemas.microsoft.com/office/drawing/2014/main" id="{E752F145-4759-402E-A08C-F4BCCC169F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016" r="22738"/>
          <a:stretch/>
        </p:blipFill>
        <p:spPr bwMode="auto">
          <a:xfrm>
            <a:off x="1987138" y="1900799"/>
            <a:ext cx="4313055" cy="285580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 rad="127000">
              <a:schemeClr val="bg1"/>
            </a:glow>
          </a:effec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264975C-B7DC-4CB8-848D-C65AF11CCA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66" y="3996607"/>
            <a:ext cx="2840497" cy="209880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7BBB7C9-49CF-48CB-AD8B-01F0075A2E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1120" b="33734"/>
          <a:stretch/>
        </p:blipFill>
        <p:spPr bwMode="auto">
          <a:xfrm>
            <a:off x="5702402" y="3996610"/>
            <a:ext cx="2908800" cy="209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pPr/>
              <a:t>10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dirty="0"/>
              <a:t>De Boomgaard - Optimalisatie en uitbreiding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sz="2200" dirty="0"/>
              <a:t>Saneren bodem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algn="ctr"/>
            <a:r>
              <a:rPr lang="nl-BE" sz="2200" dirty="0"/>
              <a:t>verwijderen asbest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BE" sz="2200" dirty="0"/>
              <a:t>beschermen van de lindeboom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2E8D1B-76DA-4A55-88F6-68AB25B4E506}" type="datetime4">
              <a:rPr lang="nl-BE" smtClean="0"/>
              <a:t>4 december 2020</a:t>
            </a:fld>
            <a:endParaRPr lang="nl-BE"/>
          </a:p>
        </p:txBody>
      </p:sp>
      <p:sp>
        <p:nvSpPr>
          <p:cNvPr id="16" name="Titel 7">
            <a:extLst>
              <a:ext uri="{FF2B5EF4-FFF2-40B4-BE49-F238E27FC236}">
                <a16:creationId xmlns:a16="http://schemas.microsoft.com/office/drawing/2014/main" id="{FC366C54-E24F-4AD9-887B-CF32B51FA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8" y="476672"/>
            <a:ext cx="8151812" cy="1007641"/>
          </a:xfrm>
        </p:spPr>
        <p:txBody>
          <a:bodyPr/>
          <a:lstStyle/>
          <a:p>
            <a:pPr algn="ctr"/>
            <a:r>
              <a:rPr lang="nl-BE" dirty="0"/>
              <a:t>&amp; Gezonder wordt..</a:t>
            </a:r>
            <a:endParaRPr lang="nl-BE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87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88"/>
    </mc:Choice>
    <mc:Fallback xmlns="">
      <p:transition spd="slow" advTm="5028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 b="-1956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ndertitel 4">
            <a:extLst>
              <a:ext uri="{FF2B5EF4-FFF2-40B4-BE49-F238E27FC236}">
                <a16:creationId xmlns:a16="http://schemas.microsoft.com/office/drawing/2014/main" id="{85FBAE7B-2520-42D9-96A0-4A9F95014E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1601" y="6309320"/>
            <a:ext cx="7009256" cy="1306800"/>
          </a:xfrm>
          <a:noFill/>
        </p:spPr>
        <p:txBody>
          <a:bodyPr/>
          <a:lstStyle/>
          <a:p>
            <a:pPr algn="ctr"/>
            <a:r>
              <a:rPr lang="nl-BE" u="sng" dirty="0"/>
              <a:t>Wat</a:t>
            </a:r>
            <a:r>
              <a:rPr lang="nl-BE" dirty="0"/>
              <a:t> houden de werken in?</a:t>
            </a:r>
            <a:endParaRPr lang="nl-BE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ctr"/>
            <a:endParaRPr lang="nl-BE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C10F806-30D4-4BA6-8303-E57587B455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3" r="10607" b="17500"/>
          <a:stretch/>
        </p:blipFill>
        <p:spPr>
          <a:xfrm>
            <a:off x="5148064" y="2996951"/>
            <a:ext cx="3744416" cy="2808313"/>
          </a:xfrm>
          <a:prstGeom prst="rect">
            <a:avLst/>
          </a:prstGeom>
          <a:solidFill>
            <a:schemeClr val="accent6"/>
          </a:solidFill>
          <a:effectLst>
            <a:glow rad="38100">
              <a:schemeClr val="tx2">
                <a:lumMod val="75000"/>
              </a:schemeClr>
            </a:glo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83015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03"/>
    </mc:Choice>
    <mc:Fallback xmlns="">
      <p:transition spd="slow" advTm="12103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7">
            <a:extLst>
              <a:ext uri="{FF2B5EF4-FFF2-40B4-BE49-F238E27FC236}">
                <a16:creationId xmlns:a16="http://schemas.microsoft.com/office/drawing/2014/main" id="{66C884A0-E984-48E3-A08B-1DC222119A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4"/>
          <a:stretch/>
        </p:blipFill>
        <p:spPr>
          <a:xfrm>
            <a:off x="382640" y="3212976"/>
            <a:ext cx="5125464" cy="2880320"/>
          </a:xfrm>
          <a:prstGeom prst="rect">
            <a:avLst/>
          </a:prstGeom>
          <a:noFill/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A52DF8C5-166F-48BA-A2D0-5E7B338A9F85}"/>
              </a:ext>
            </a:extLst>
          </p:cNvPr>
          <p:cNvSpPr/>
          <p:nvPr/>
        </p:nvSpPr>
        <p:spPr>
          <a:xfrm>
            <a:off x="539552" y="3861048"/>
            <a:ext cx="1218282" cy="902402"/>
          </a:xfrm>
          <a:prstGeom prst="rect">
            <a:avLst/>
          </a:prstGeom>
          <a:solidFill>
            <a:srgbClr val="FF6600">
              <a:alpha val="30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3196FC43-AD4C-4381-A544-38994CAA85B6}"/>
              </a:ext>
            </a:extLst>
          </p:cNvPr>
          <p:cNvSpPr/>
          <p:nvPr/>
        </p:nvSpPr>
        <p:spPr>
          <a:xfrm>
            <a:off x="3059188" y="4292231"/>
            <a:ext cx="1800844" cy="518221"/>
          </a:xfrm>
          <a:prstGeom prst="rect">
            <a:avLst/>
          </a:prstGeom>
          <a:solidFill>
            <a:srgbClr val="FF6600">
              <a:alpha val="30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43763D61-1467-4399-AA75-81311F106228}"/>
              </a:ext>
            </a:extLst>
          </p:cNvPr>
          <p:cNvSpPr/>
          <p:nvPr/>
        </p:nvSpPr>
        <p:spPr>
          <a:xfrm>
            <a:off x="539552" y="5298771"/>
            <a:ext cx="4320480" cy="618287"/>
          </a:xfrm>
          <a:prstGeom prst="rect">
            <a:avLst/>
          </a:prstGeom>
          <a:solidFill>
            <a:schemeClr val="tx2">
              <a:alpha val="3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2475D293-A83C-48AB-A4AF-F83A2D8549BA}"/>
              </a:ext>
            </a:extLst>
          </p:cNvPr>
          <p:cNvSpPr/>
          <p:nvPr/>
        </p:nvSpPr>
        <p:spPr>
          <a:xfrm>
            <a:off x="532869" y="4834822"/>
            <a:ext cx="3528392" cy="413967"/>
          </a:xfrm>
          <a:prstGeom prst="rect">
            <a:avLst/>
          </a:prstGeom>
          <a:solidFill>
            <a:srgbClr val="A41EB2">
              <a:alpha val="30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3711435A-AF8B-4A68-874A-A77CC5ADCEA8}"/>
              </a:ext>
            </a:extLst>
          </p:cNvPr>
          <p:cNvSpPr/>
          <p:nvPr/>
        </p:nvSpPr>
        <p:spPr>
          <a:xfrm>
            <a:off x="4071378" y="4837802"/>
            <a:ext cx="1309684" cy="460969"/>
          </a:xfrm>
          <a:prstGeom prst="rect">
            <a:avLst/>
          </a:prstGeom>
          <a:solidFill>
            <a:srgbClr val="FFFF00">
              <a:alpha val="30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12</a:t>
            </a:fld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5652120" y="-603448"/>
            <a:ext cx="3744416" cy="7461448"/>
          </a:xfrm>
        </p:spPr>
        <p:txBody>
          <a:bodyPr/>
          <a:lstStyle/>
          <a:p>
            <a:pPr marL="46800" lvl="2" indent="0">
              <a:buNone/>
            </a:pPr>
            <a:r>
              <a:rPr lang="nl-BE" sz="2000" dirty="0"/>
              <a:t>NIEUWBOUW:</a:t>
            </a:r>
            <a:br>
              <a:rPr lang="nl-BE" sz="2000" dirty="0"/>
            </a:br>
            <a:endParaRPr lang="nl-BE" sz="2000" u="sng" dirty="0"/>
          </a:p>
          <a:p>
            <a:pPr marL="46800" lvl="2" indent="0">
              <a:buNone/>
            </a:pPr>
            <a:r>
              <a:rPr lang="nl-BE" sz="2000" u="sng" dirty="0"/>
              <a:t>kelder</a:t>
            </a:r>
            <a:r>
              <a:rPr lang="nl-BE" sz="2000" dirty="0"/>
              <a:t>: </a:t>
            </a:r>
          </a:p>
          <a:p>
            <a:pPr marL="46800" lvl="2" indent="0">
              <a:buNone/>
            </a:pPr>
            <a:r>
              <a:rPr lang="nl-BE" sz="2000" dirty="0"/>
              <a:t>sportzaal, berging, kleedkamers, technieken</a:t>
            </a:r>
            <a:br>
              <a:rPr lang="nl-BE" sz="2000" dirty="0"/>
            </a:br>
            <a:endParaRPr lang="nl-BE" sz="2000" dirty="0"/>
          </a:p>
          <a:p>
            <a:pPr marL="46800" lvl="2" indent="0">
              <a:buNone/>
            </a:pPr>
            <a:r>
              <a:rPr lang="nl-BE" sz="2000" u="sng" dirty="0"/>
              <a:t>gelijkvloers</a:t>
            </a:r>
            <a:r>
              <a:rPr lang="nl-BE" sz="2000" dirty="0"/>
              <a:t>: </a:t>
            </a:r>
          </a:p>
          <a:p>
            <a:pPr marL="46800" lvl="2" indent="0">
              <a:buNone/>
            </a:pPr>
            <a:r>
              <a:rPr lang="nl-BE" sz="2000" dirty="0"/>
              <a:t>refter, berging, keuken, sanitair, lerarenkamer, directie, secretariaat, EHBO, archief, douches personeel</a:t>
            </a:r>
          </a:p>
          <a:p>
            <a:pPr marL="46800" lvl="2" indent="0">
              <a:buNone/>
            </a:pPr>
            <a:endParaRPr lang="nl-BE" sz="2000" dirty="0"/>
          </a:p>
          <a:p>
            <a:pPr marL="46800" lvl="2" indent="0">
              <a:buNone/>
            </a:pPr>
            <a:r>
              <a:rPr lang="nl-BE" sz="2000" u="sng" dirty="0"/>
              <a:t>verdiepen: </a:t>
            </a:r>
          </a:p>
          <a:p>
            <a:pPr marL="46800" lvl="2" indent="0">
              <a:buNone/>
            </a:pPr>
            <a:r>
              <a:rPr lang="nl-BE" sz="2000" dirty="0"/>
              <a:t>4 klaslokalen &gt;50m2, </a:t>
            </a:r>
            <a:br>
              <a:rPr lang="nl-BE" sz="2000" dirty="0"/>
            </a:br>
            <a:r>
              <a:rPr lang="nl-BE" sz="2000" dirty="0"/>
              <a:t>2 klaslokalen &lt;50m2, </a:t>
            </a:r>
            <a:br>
              <a:rPr lang="nl-BE" sz="2000" dirty="0"/>
            </a:br>
            <a:r>
              <a:rPr lang="nl-BE" sz="2000" dirty="0"/>
              <a:t>1 zorgklas, technieken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5580112" y="0"/>
            <a:ext cx="561910" cy="6858000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219A8ECD-C764-4F96-97F7-10C628731D55}"/>
              </a:ext>
            </a:extLst>
          </p:cNvPr>
          <p:cNvSpPr/>
          <p:nvPr/>
        </p:nvSpPr>
        <p:spPr>
          <a:xfrm>
            <a:off x="4355976" y="4857454"/>
            <a:ext cx="8279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dirty="0"/>
              <a:t>refter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EC8B26A-318F-4765-B119-4DC34C55B445}"/>
              </a:ext>
            </a:extLst>
          </p:cNvPr>
          <p:cNvSpPr/>
          <p:nvPr/>
        </p:nvSpPr>
        <p:spPr>
          <a:xfrm>
            <a:off x="1864452" y="5373216"/>
            <a:ext cx="10897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/>
              <a:t> sportzaal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4DE89DDF-1E92-4E6C-BD0C-D8DD959FCBD4}"/>
              </a:ext>
            </a:extLst>
          </p:cNvPr>
          <p:cNvSpPr/>
          <p:nvPr/>
        </p:nvSpPr>
        <p:spPr>
          <a:xfrm>
            <a:off x="903670" y="4905069"/>
            <a:ext cx="2843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/>
              <a:t> sanitair - personeelsruimtes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391950D3-7AD3-412E-8B59-E0CB802D31AB}"/>
              </a:ext>
            </a:extLst>
          </p:cNvPr>
          <p:cNvSpPr/>
          <p:nvPr/>
        </p:nvSpPr>
        <p:spPr>
          <a:xfrm>
            <a:off x="815315" y="3922900"/>
            <a:ext cx="542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/>
              <a:t>klas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E15558F9-999B-41CA-A9AA-C6747816B9AE}"/>
              </a:ext>
            </a:extLst>
          </p:cNvPr>
          <p:cNvSpPr/>
          <p:nvPr/>
        </p:nvSpPr>
        <p:spPr>
          <a:xfrm>
            <a:off x="861512" y="4365104"/>
            <a:ext cx="542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/>
              <a:t>klas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35681CC5-38C2-4900-9110-412D0E24276E}"/>
              </a:ext>
            </a:extLst>
          </p:cNvPr>
          <p:cNvSpPr/>
          <p:nvPr/>
        </p:nvSpPr>
        <p:spPr>
          <a:xfrm>
            <a:off x="3719209" y="4394118"/>
            <a:ext cx="542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/>
              <a:t>klas</a:t>
            </a:r>
          </a:p>
        </p:txBody>
      </p:sp>
      <p:pic>
        <p:nvPicPr>
          <p:cNvPr id="20" name="Tijdelijke aanduiding voor inhoud 7">
            <a:extLst>
              <a:ext uri="{FF2B5EF4-FFF2-40B4-BE49-F238E27FC236}">
                <a16:creationId xmlns:a16="http://schemas.microsoft.com/office/drawing/2014/main" id="{89D5334F-C460-4D4A-BB06-CA477646B1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3" t="37944" r="9361" b="9259"/>
          <a:stretch/>
        </p:blipFill>
        <p:spPr>
          <a:xfrm>
            <a:off x="441082" y="585077"/>
            <a:ext cx="5125464" cy="1921286"/>
          </a:xfrm>
          <a:prstGeom prst="rect">
            <a:avLst/>
          </a:prstGeom>
          <a:noFill/>
        </p:spPr>
      </p:pic>
      <p:sp>
        <p:nvSpPr>
          <p:cNvPr id="21" name="Rechthoek 20">
            <a:extLst>
              <a:ext uri="{FF2B5EF4-FFF2-40B4-BE49-F238E27FC236}">
                <a16:creationId xmlns:a16="http://schemas.microsoft.com/office/drawing/2014/main" id="{1C59EFAA-2F84-4A0E-A063-4468D58705B0}"/>
              </a:ext>
            </a:extLst>
          </p:cNvPr>
          <p:cNvSpPr/>
          <p:nvPr/>
        </p:nvSpPr>
        <p:spPr>
          <a:xfrm>
            <a:off x="615616" y="810393"/>
            <a:ext cx="1142430" cy="1096971"/>
          </a:xfrm>
          <a:prstGeom prst="rect">
            <a:avLst/>
          </a:prstGeom>
          <a:solidFill>
            <a:srgbClr val="FF6600">
              <a:alpha val="30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2702AA9E-2968-4D42-BDA9-D174748260F6}"/>
              </a:ext>
            </a:extLst>
          </p:cNvPr>
          <p:cNvSpPr/>
          <p:nvPr/>
        </p:nvSpPr>
        <p:spPr>
          <a:xfrm>
            <a:off x="3059832" y="1484784"/>
            <a:ext cx="1941274" cy="429611"/>
          </a:xfrm>
          <a:prstGeom prst="rect">
            <a:avLst/>
          </a:prstGeom>
          <a:solidFill>
            <a:srgbClr val="FF6600">
              <a:alpha val="30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885853BD-C9E3-426B-8F0C-C2E535BEB94F}"/>
              </a:ext>
            </a:extLst>
          </p:cNvPr>
          <p:cNvSpPr/>
          <p:nvPr/>
        </p:nvSpPr>
        <p:spPr>
          <a:xfrm>
            <a:off x="600259" y="1981716"/>
            <a:ext cx="3528392" cy="413967"/>
          </a:xfrm>
          <a:prstGeom prst="rect">
            <a:avLst/>
          </a:prstGeom>
          <a:solidFill>
            <a:srgbClr val="A41EB2">
              <a:alpha val="30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01043F63-B733-435E-BBEB-AE90908B8D5D}"/>
              </a:ext>
            </a:extLst>
          </p:cNvPr>
          <p:cNvSpPr/>
          <p:nvPr/>
        </p:nvSpPr>
        <p:spPr>
          <a:xfrm>
            <a:off x="4139238" y="1962427"/>
            <a:ext cx="1309684" cy="460969"/>
          </a:xfrm>
          <a:prstGeom prst="rect">
            <a:avLst/>
          </a:prstGeom>
          <a:solidFill>
            <a:srgbClr val="FFFF00">
              <a:alpha val="30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89FD13BA-5F55-4C11-B648-FF13D98B9C6A}"/>
              </a:ext>
            </a:extLst>
          </p:cNvPr>
          <p:cNvSpPr/>
          <p:nvPr/>
        </p:nvSpPr>
        <p:spPr>
          <a:xfrm>
            <a:off x="607252" y="2466577"/>
            <a:ext cx="4320480" cy="618287"/>
          </a:xfrm>
          <a:prstGeom prst="rect">
            <a:avLst/>
          </a:prstGeom>
          <a:solidFill>
            <a:schemeClr val="tx2">
              <a:alpha val="3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5754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86"/>
    </mc:Choice>
    <mc:Fallback xmlns="">
      <p:transition spd="slow" advTm="36786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BF92329-1AFE-4A89-B8C6-055864111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13</a:t>
            </a:fld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FCEBAC7-F170-4A60-A908-6C040C0227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58070" y="-9567"/>
            <a:ext cx="3478550" cy="6858000"/>
          </a:xfrm>
        </p:spPr>
        <p:txBody>
          <a:bodyPr/>
          <a:lstStyle/>
          <a:p>
            <a:pPr marL="46800" lvl="2" indent="0">
              <a:buNone/>
            </a:pPr>
            <a:endParaRPr lang="nl-BE" sz="2000" dirty="0"/>
          </a:p>
          <a:p>
            <a:pPr marL="46800" lvl="2" indent="0">
              <a:buNone/>
            </a:pPr>
            <a:endParaRPr lang="nl-BE" sz="2000" dirty="0"/>
          </a:p>
          <a:p>
            <a:pPr marL="46800" lvl="2" indent="0">
              <a:buNone/>
            </a:pPr>
            <a:endParaRPr lang="nl-BE" sz="2000" dirty="0"/>
          </a:p>
          <a:p>
            <a:pPr marL="46800" lvl="2" indent="0">
              <a:buNone/>
            </a:pPr>
            <a:endParaRPr lang="nl-BE" sz="2000" dirty="0"/>
          </a:p>
          <a:p>
            <a:pPr marL="46800" lvl="2" indent="0">
              <a:buNone/>
            </a:pPr>
            <a:r>
              <a:rPr lang="nl-BE" sz="2000" dirty="0"/>
              <a:t>VERBOUWING:</a:t>
            </a:r>
            <a:br>
              <a:rPr lang="nl-BE" sz="2000" dirty="0"/>
            </a:br>
            <a:endParaRPr lang="nl-BE" sz="2000" u="sng" dirty="0"/>
          </a:p>
          <a:p>
            <a:pPr marL="46800" lvl="2" indent="0">
              <a:buNone/>
            </a:pPr>
            <a:r>
              <a:rPr lang="nl-BE" sz="2000" u="sng" dirty="0"/>
              <a:t>gelijkvloers</a:t>
            </a:r>
            <a:r>
              <a:rPr lang="nl-BE" sz="2000" dirty="0"/>
              <a:t>:</a:t>
            </a:r>
          </a:p>
          <a:p>
            <a:pPr marL="46800" lvl="2" indent="0">
              <a:buNone/>
            </a:pPr>
            <a:r>
              <a:rPr lang="nl-BE" sz="2000" dirty="0"/>
              <a:t>Stookplaats</a:t>
            </a:r>
          </a:p>
          <a:p>
            <a:pPr marL="46800" lvl="2" indent="0">
              <a:buNone/>
            </a:pPr>
            <a:r>
              <a:rPr lang="nl-BE" sz="2000" dirty="0"/>
              <a:t>Nieuw sanitair</a:t>
            </a:r>
          </a:p>
          <a:p>
            <a:pPr marL="46800" lvl="2" indent="0">
              <a:buNone/>
            </a:pPr>
            <a:r>
              <a:rPr lang="nl-BE" sz="2000" dirty="0"/>
              <a:t>Extra vluchtweg</a:t>
            </a:r>
          </a:p>
          <a:p>
            <a:pPr marL="46800" lvl="2" indent="0">
              <a:buNone/>
            </a:pPr>
            <a:endParaRPr lang="nl-BE" sz="2000" dirty="0"/>
          </a:p>
          <a:p>
            <a:pPr marL="46800" lvl="2" indent="0">
              <a:buNone/>
            </a:pPr>
            <a:endParaRPr lang="nl-BE" sz="2000" dirty="0"/>
          </a:p>
        </p:txBody>
      </p:sp>
      <p:pic>
        <p:nvPicPr>
          <p:cNvPr id="8" name="Tijdelijke aanduiding voor inhoud 6">
            <a:extLst>
              <a:ext uri="{FF2B5EF4-FFF2-40B4-BE49-F238E27FC236}">
                <a16:creationId xmlns:a16="http://schemas.microsoft.com/office/drawing/2014/main" id="{E4D08AFA-67C9-4B31-83D4-1C9A8486A4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76" r="6344" b="45723"/>
          <a:stretch/>
        </p:blipFill>
        <p:spPr>
          <a:xfrm>
            <a:off x="363002" y="235123"/>
            <a:ext cx="3949799" cy="3193877"/>
          </a:xfrm>
          <a:prstGeom prst="flowChartProcess">
            <a:avLst/>
          </a:prstGeom>
          <a:effectLst>
            <a:softEdge rad="177800"/>
          </a:effectLst>
        </p:spPr>
      </p:pic>
      <p:pic>
        <p:nvPicPr>
          <p:cNvPr id="9" name="Tijdelijke aanduiding voor inhoud 6">
            <a:extLst>
              <a:ext uri="{FF2B5EF4-FFF2-40B4-BE49-F238E27FC236}">
                <a16:creationId xmlns:a16="http://schemas.microsoft.com/office/drawing/2014/main" id="{986E0D61-8DE7-45DD-9CE8-6199B836E9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35" t="1113" r="6485" b="45497"/>
          <a:stretch/>
        </p:blipFill>
        <p:spPr>
          <a:xfrm>
            <a:off x="363002" y="3455657"/>
            <a:ext cx="3949799" cy="3141695"/>
          </a:xfrm>
          <a:prstGeom prst="flowChartProcess">
            <a:avLst/>
          </a:prstGeom>
          <a:noFill/>
          <a:effectLst>
            <a:softEdge rad="152400"/>
          </a:effectLst>
        </p:spPr>
      </p:pic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5193AFC6-D0FB-4960-82C6-34AF562F2550}"/>
              </a:ext>
            </a:extLst>
          </p:cNvPr>
          <p:cNvSpPr/>
          <p:nvPr/>
        </p:nvSpPr>
        <p:spPr>
          <a:xfrm>
            <a:off x="2718598" y="1192845"/>
            <a:ext cx="1172217" cy="1245481"/>
          </a:xfrm>
          <a:custGeom>
            <a:avLst/>
            <a:gdLst>
              <a:gd name="connsiteX0" fmla="*/ 577850 w 914400"/>
              <a:gd name="connsiteY0" fmla="*/ 971550 h 971550"/>
              <a:gd name="connsiteX1" fmla="*/ 0 w 914400"/>
              <a:gd name="connsiteY1" fmla="*/ 387350 h 971550"/>
              <a:gd name="connsiteX2" fmla="*/ 400050 w 914400"/>
              <a:gd name="connsiteY2" fmla="*/ 0 h 971550"/>
              <a:gd name="connsiteX3" fmla="*/ 914400 w 914400"/>
              <a:gd name="connsiteY3" fmla="*/ 698500 h 971550"/>
              <a:gd name="connsiteX4" fmla="*/ 577850 w 914400"/>
              <a:gd name="connsiteY4" fmla="*/ 971550 h 97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" h="971550">
                <a:moveTo>
                  <a:pt x="577850" y="971550"/>
                </a:moveTo>
                <a:lnTo>
                  <a:pt x="0" y="387350"/>
                </a:lnTo>
                <a:lnTo>
                  <a:pt x="400050" y="0"/>
                </a:lnTo>
                <a:lnTo>
                  <a:pt x="914400" y="698500"/>
                </a:lnTo>
                <a:lnTo>
                  <a:pt x="577850" y="971550"/>
                </a:lnTo>
                <a:close/>
              </a:path>
            </a:pathLst>
          </a:custGeom>
          <a:solidFill>
            <a:srgbClr val="FF0000">
              <a:alpha val="21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4BDB3697-F75F-4B58-83FC-A96A24F86963}"/>
              </a:ext>
            </a:extLst>
          </p:cNvPr>
          <p:cNvSpPr/>
          <p:nvPr/>
        </p:nvSpPr>
        <p:spPr>
          <a:xfrm>
            <a:off x="2659524" y="4010887"/>
            <a:ext cx="1237340" cy="1404218"/>
          </a:xfrm>
          <a:custGeom>
            <a:avLst/>
            <a:gdLst>
              <a:gd name="connsiteX0" fmla="*/ 0 w 965200"/>
              <a:gd name="connsiteY0" fmla="*/ 238125 h 1095375"/>
              <a:gd name="connsiteX1" fmla="*/ 844550 w 965200"/>
              <a:gd name="connsiteY1" fmla="*/ 1095375 h 1095375"/>
              <a:gd name="connsiteX2" fmla="*/ 965200 w 965200"/>
              <a:gd name="connsiteY2" fmla="*/ 965200 h 1095375"/>
              <a:gd name="connsiteX3" fmla="*/ 212725 w 965200"/>
              <a:gd name="connsiteY3" fmla="*/ 0 h 1095375"/>
              <a:gd name="connsiteX4" fmla="*/ 0 w 965200"/>
              <a:gd name="connsiteY4" fmla="*/ 23812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5200" h="1095375">
                <a:moveTo>
                  <a:pt x="0" y="238125"/>
                </a:moveTo>
                <a:lnTo>
                  <a:pt x="844550" y="1095375"/>
                </a:lnTo>
                <a:lnTo>
                  <a:pt x="965200" y="965200"/>
                </a:lnTo>
                <a:lnTo>
                  <a:pt x="212725" y="0"/>
                </a:lnTo>
                <a:lnTo>
                  <a:pt x="0" y="238125"/>
                </a:lnTo>
                <a:close/>
              </a:path>
            </a:pathLst>
          </a:custGeom>
          <a:solidFill>
            <a:srgbClr val="FF0000">
              <a:alpha val="19000"/>
            </a:srgb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83CE4E1E-2524-45DB-888A-14036CEB4DEC}"/>
              </a:ext>
            </a:extLst>
          </p:cNvPr>
          <p:cNvCxnSpPr>
            <a:cxnSpLocks/>
          </p:cNvCxnSpPr>
          <p:nvPr/>
        </p:nvCxnSpPr>
        <p:spPr>
          <a:xfrm>
            <a:off x="2757025" y="4607785"/>
            <a:ext cx="1151360" cy="117604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F034BEA7-DEDC-4C72-B16D-AD68F540BBC9}"/>
              </a:ext>
            </a:extLst>
          </p:cNvPr>
          <p:cNvCxnSpPr>
            <a:cxnSpLocks/>
          </p:cNvCxnSpPr>
          <p:nvPr/>
        </p:nvCxnSpPr>
        <p:spPr>
          <a:xfrm flipV="1">
            <a:off x="1173545" y="4607785"/>
            <a:ext cx="1110050" cy="105020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EF148BB3-C67A-465F-A11A-A04549CE0D80}"/>
              </a:ext>
            </a:extLst>
          </p:cNvPr>
          <p:cNvCxnSpPr>
            <a:cxnSpLocks/>
          </p:cNvCxnSpPr>
          <p:nvPr/>
        </p:nvCxnSpPr>
        <p:spPr>
          <a:xfrm>
            <a:off x="2283595" y="4607785"/>
            <a:ext cx="220012" cy="21602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EE9F0021-1432-4ED6-9031-0F503D8FC420}"/>
              </a:ext>
            </a:extLst>
          </p:cNvPr>
          <p:cNvCxnSpPr>
            <a:cxnSpLocks/>
          </p:cNvCxnSpPr>
          <p:nvPr/>
        </p:nvCxnSpPr>
        <p:spPr>
          <a:xfrm flipV="1">
            <a:off x="2503607" y="4607785"/>
            <a:ext cx="254114" cy="2160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hoek 15">
            <a:extLst>
              <a:ext uri="{FF2B5EF4-FFF2-40B4-BE49-F238E27FC236}">
                <a16:creationId xmlns:a16="http://schemas.microsoft.com/office/drawing/2014/main" id="{AF505407-0309-480F-B2B3-3424B7037017}"/>
              </a:ext>
            </a:extLst>
          </p:cNvPr>
          <p:cNvSpPr/>
          <p:nvPr/>
        </p:nvSpPr>
        <p:spPr>
          <a:xfrm>
            <a:off x="454928" y="257135"/>
            <a:ext cx="1221809" cy="3693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/>
              <a:t> oud plan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r>
              <a:rPr lang="nl-BE" dirty="0"/>
              <a:t>nieuw plan</a:t>
            </a:r>
          </a:p>
        </p:txBody>
      </p:sp>
      <p:sp>
        <p:nvSpPr>
          <p:cNvPr id="17" name="Vrije vorm: vorm 16">
            <a:extLst>
              <a:ext uri="{FF2B5EF4-FFF2-40B4-BE49-F238E27FC236}">
                <a16:creationId xmlns:a16="http://schemas.microsoft.com/office/drawing/2014/main" id="{249E863F-401A-4D5C-98F1-634E2AE3A741}"/>
              </a:ext>
            </a:extLst>
          </p:cNvPr>
          <p:cNvSpPr/>
          <p:nvPr/>
        </p:nvSpPr>
        <p:spPr>
          <a:xfrm>
            <a:off x="1959915" y="4863443"/>
            <a:ext cx="1552354" cy="1520456"/>
          </a:xfrm>
          <a:custGeom>
            <a:avLst/>
            <a:gdLst>
              <a:gd name="connsiteX0" fmla="*/ 691117 w 1552354"/>
              <a:gd name="connsiteY0" fmla="*/ 1520456 h 1520456"/>
              <a:gd name="connsiteX1" fmla="*/ 0 w 1552354"/>
              <a:gd name="connsiteY1" fmla="*/ 818707 h 1520456"/>
              <a:gd name="connsiteX2" fmla="*/ 797442 w 1552354"/>
              <a:gd name="connsiteY2" fmla="*/ 0 h 1520456"/>
              <a:gd name="connsiteX3" fmla="*/ 1552354 w 1552354"/>
              <a:gd name="connsiteY3" fmla="*/ 733646 h 1520456"/>
              <a:gd name="connsiteX4" fmla="*/ 691117 w 1552354"/>
              <a:gd name="connsiteY4" fmla="*/ 1520456 h 1520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2354" h="1520456">
                <a:moveTo>
                  <a:pt x="691117" y="1520456"/>
                </a:moveTo>
                <a:lnTo>
                  <a:pt x="0" y="818707"/>
                </a:lnTo>
                <a:lnTo>
                  <a:pt x="797442" y="0"/>
                </a:lnTo>
                <a:lnTo>
                  <a:pt x="1552354" y="733646"/>
                </a:lnTo>
                <a:lnTo>
                  <a:pt x="691117" y="1520456"/>
                </a:lnTo>
                <a:close/>
              </a:path>
            </a:pathLst>
          </a:custGeom>
          <a:solidFill>
            <a:schemeClr val="tx2">
              <a:alpha val="26000"/>
            </a:schemeClr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Vrije vorm: vorm 17">
            <a:extLst>
              <a:ext uri="{FF2B5EF4-FFF2-40B4-BE49-F238E27FC236}">
                <a16:creationId xmlns:a16="http://schemas.microsoft.com/office/drawing/2014/main" id="{49FE3B4A-0774-491F-B31C-7FF6180B1F42}"/>
              </a:ext>
            </a:extLst>
          </p:cNvPr>
          <p:cNvSpPr/>
          <p:nvPr/>
        </p:nvSpPr>
        <p:spPr>
          <a:xfrm>
            <a:off x="1918066" y="1715312"/>
            <a:ext cx="1565188" cy="1520456"/>
          </a:xfrm>
          <a:custGeom>
            <a:avLst/>
            <a:gdLst>
              <a:gd name="connsiteX0" fmla="*/ 691117 w 1552354"/>
              <a:gd name="connsiteY0" fmla="*/ 1520456 h 1520456"/>
              <a:gd name="connsiteX1" fmla="*/ 0 w 1552354"/>
              <a:gd name="connsiteY1" fmla="*/ 818707 h 1520456"/>
              <a:gd name="connsiteX2" fmla="*/ 797442 w 1552354"/>
              <a:gd name="connsiteY2" fmla="*/ 0 h 1520456"/>
              <a:gd name="connsiteX3" fmla="*/ 1552354 w 1552354"/>
              <a:gd name="connsiteY3" fmla="*/ 733646 h 1520456"/>
              <a:gd name="connsiteX4" fmla="*/ 691117 w 1552354"/>
              <a:gd name="connsiteY4" fmla="*/ 1520456 h 1520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2354" h="1520456">
                <a:moveTo>
                  <a:pt x="691117" y="1520456"/>
                </a:moveTo>
                <a:lnTo>
                  <a:pt x="0" y="818707"/>
                </a:lnTo>
                <a:lnTo>
                  <a:pt x="797442" y="0"/>
                </a:lnTo>
                <a:lnTo>
                  <a:pt x="1552354" y="733646"/>
                </a:lnTo>
                <a:lnTo>
                  <a:pt x="691117" y="1520456"/>
                </a:lnTo>
                <a:close/>
              </a:path>
            </a:pathLst>
          </a:custGeom>
          <a:solidFill>
            <a:schemeClr val="tx2">
              <a:alpha val="26000"/>
            </a:schemeClr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>
                <a:solidFill>
                  <a:schemeClr val="tx1"/>
                </a:solidFill>
              </a:rPr>
              <a:t>Tijdelijke</a:t>
            </a:r>
          </a:p>
          <a:p>
            <a:pPr algn="ctr"/>
            <a:r>
              <a:rPr lang="nl-BE" dirty="0">
                <a:solidFill>
                  <a:schemeClr val="tx1"/>
                </a:solidFill>
              </a:rPr>
              <a:t>verhuis </a:t>
            </a:r>
          </a:p>
          <a:p>
            <a:pPr algn="ctr"/>
            <a:r>
              <a:rPr lang="nl-BE" dirty="0">
                <a:solidFill>
                  <a:schemeClr val="tx1"/>
                </a:solidFill>
              </a:rPr>
              <a:t>2B</a:t>
            </a: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BEF54CF0-EFF3-4744-A3F4-FE536649FC47}"/>
              </a:ext>
            </a:extLst>
          </p:cNvPr>
          <p:cNvSpPr/>
          <p:nvPr/>
        </p:nvSpPr>
        <p:spPr>
          <a:xfrm rot="18845524">
            <a:off x="2678841" y="5972902"/>
            <a:ext cx="1430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/>
              <a:t>2</a:t>
            </a:r>
            <a:r>
              <a:rPr lang="nl-BE" baseline="30000" dirty="0"/>
              <a:t>e</a:t>
            </a:r>
            <a:r>
              <a:rPr lang="nl-BE" dirty="0"/>
              <a:t> vluchtweg</a:t>
            </a: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D5AE8163-1F52-40D9-BA77-1F6000EA3E0D}"/>
              </a:ext>
            </a:extLst>
          </p:cNvPr>
          <p:cNvSpPr/>
          <p:nvPr/>
        </p:nvSpPr>
        <p:spPr>
          <a:xfrm rot="3118853">
            <a:off x="2760656" y="4393119"/>
            <a:ext cx="16454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dirty="0"/>
              <a:t>nieuw sanitair</a:t>
            </a:r>
          </a:p>
        </p:txBody>
      </p:sp>
      <p:sp>
        <p:nvSpPr>
          <p:cNvPr id="21" name="Vrije vorm: vorm 20">
            <a:extLst>
              <a:ext uri="{FF2B5EF4-FFF2-40B4-BE49-F238E27FC236}">
                <a16:creationId xmlns:a16="http://schemas.microsoft.com/office/drawing/2014/main" id="{B83064C8-9F24-4638-B9A5-616503850688}"/>
              </a:ext>
            </a:extLst>
          </p:cNvPr>
          <p:cNvSpPr/>
          <p:nvPr/>
        </p:nvSpPr>
        <p:spPr>
          <a:xfrm>
            <a:off x="2260104" y="3765689"/>
            <a:ext cx="681904" cy="744603"/>
          </a:xfrm>
          <a:custGeom>
            <a:avLst/>
            <a:gdLst>
              <a:gd name="connsiteX0" fmla="*/ 0 w 595313"/>
              <a:gd name="connsiteY0" fmla="*/ 423862 h 609600"/>
              <a:gd name="connsiteX1" fmla="*/ 190500 w 595313"/>
              <a:gd name="connsiteY1" fmla="*/ 609600 h 609600"/>
              <a:gd name="connsiteX2" fmla="*/ 595313 w 595313"/>
              <a:gd name="connsiteY2" fmla="*/ 209550 h 609600"/>
              <a:gd name="connsiteX3" fmla="*/ 433388 w 595313"/>
              <a:gd name="connsiteY3" fmla="*/ 0 h 609600"/>
              <a:gd name="connsiteX4" fmla="*/ 0 w 595313"/>
              <a:gd name="connsiteY4" fmla="*/ 423862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313" h="609600">
                <a:moveTo>
                  <a:pt x="0" y="423862"/>
                </a:moveTo>
                <a:lnTo>
                  <a:pt x="190500" y="609600"/>
                </a:lnTo>
                <a:lnTo>
                  <a:pt x="595313" y="209550"/>
                </a:lnTo>
                <a:lnTo>
                  <a:pt x="433388" y="0"/>
                </a:lnTo>
                <a:lnTo>
                  <a:pt x="0" y="423862"/>
                </a:lnTo>
                <a:close/>
              </a:path>
            </a:pathLst>
          </a:custGeom>
          <a:solidFill>
            <a:srgbClr val="FFC000">
              <a:alpha val="42000"/>
            </a:srgbClr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98FCC421-B601-4798-9F6F-A53A814EFD9E}"/>
              </a:ext>
            </a:extLst>
          </p:cNvPr>
          <p:cNvSpPr/>
          <p:nvPr/>
        </p:nvSpPr>
        <p:spPr>
          <a:xfrm rot="19051250">
            <a:off x="2149473" y="3971511"/>
            <a:ext cx="869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BE" dirty="0" err="1"/>
              <a:t>stookpl</a:t>
            </a:r>
            <a:endParaRPr lang="nl-BE" dirty="0"/>
          </a:p>
        </p:txBody>
      </p:sp>
      <p:sp>
        <p:nvSpPr>
          <p:cNvPr id="30" name="Tijdelijke aanduiding voor tekst 4">
            <a:extLst>
              <a:ext uri="{FF2B5EF4-FFF2-40B4-BE49-F238E27FC236}">
                <a16:creationId xmlns:a16="http://schemas.microsoft.com/office/drawing/2014/main" id="{922F0A5E-EFD3-442A-834E-9E6D165907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08103" y="0"/>
            <a:ext cx="633919" cy="6858000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31" name="Rechthoek: afgeronde hoeken 30">
            <a:extLst>
              <a:ext uri="{FF2B5EF4-FFF2-40B4-BE49-F238E27FC236}">
                <a16:creationId xmlns:a16="http://schemas.microsoft.com/office/drawing/2014/main" id="{F4A015A5-3968-47E8-B02B-D2CC83C4DF65}"/>
              </a:ext>
            </a:extLst>
          </p:cNvPr>
          <p:cNvSpPr/>
          <p:nvPr/>
        </p:nvSpPr>
        <p:spPr>
          <a:xfrm>
            <a:off x="6372200" y="548680"/>
            <a:ext cx="2304256" cy="1368152"/>
          </a:xfrm>
          <a:prstGeom prst="roundRect">
            <a:avLst/>
          </a:prstGeom>
          <a:blipFill>
            <a:blip r:embed="rId5"/>
            <a:stretch>
              <a:fillRect b="-19560"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2" name="Pijl: rechts 31">
            <a:extLst>
              <a:ext uri="{FF2B5EF4-FFF2-40B4-BE49-F238E27FC236}">
                <a16:creationId xmlns:a16="http://schemas.microsoft.com/office/drawing/2014/main" id="{D4D55FF4-71EB-47F9-8086-B01DC4EEC733}"/>
              </a:ext>
            </a:extLst>
          </p:cNvPr>
          <p:cNvSpPr/>
          <p:nvPr/>
        </p:nvSpPr>
        <p:spPr>
          <a:xfrm rot="17124005">
            <a:off x="8000378" y="1652783"/>
            <a:ext cx="606728" cy="295989"/>
          </a:xfrm>
          <a:prstGeom prst="rightArrow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8651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60"/>
    </mc:Choice>
    <mc:Fallback xmlns="">
      <p:transition spd="slow" advTm="3606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7">
            <a:extLst>
              <a:ext uri="{FF2B5EF4-FFF2-40B4-BE49-F238E27FC236}">
                <a16:creationId xmlns:a16="http://schemas.microsoft.com/office/drawing/2014/main" id="{66C884A0-E984-48E3-A08B-1DC222119A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0" t="7904" r="14042" b="11918"/>
          <a:stretch/>
        </p:blipFill>
        <p:spPr>
          <a:xfrm rot="5400000">
            <a:off x="-252536" y="1183048"/>
            <a:ext cx="6048672" cy="4608512"/>
          </a:xfrm>
          <a:prstGeom prst="rect">
            <a:avLst/>
          </a:prstGeom>
          <a:noFill/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14</a:t>
            </a:fld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5652120" y="0"/>
            <a:ext cx="3744416" cy="6858000"/>
          </a:xfrm>
        </p:spPr>
        <p:txBody>
          <a:bodyPr/>
          <a:lstStyle/>
          <a:p>
            <a:pPr marL="46800" lvl="2" indent="0">
              <a:buNone/>
            </a:pPr>
            <a:r>
              <a:rPr lang="nl-BE" sz="2000" dirty="0"/>
              <a:t>Nieuwsgierig naar  gedetailleerde plannen van de school?</a:t>
            </a:r>
          </a:p>
          <a:p>
            <a:pPr marL="46800" lvl="2" indent="0">
              <a:buNone/>
            </a:pPr>
            <a:endParaRPr lang="nl-BE" sz="2000" dirty="0"/>
          </a:p>
          <a:p>
            <a:pPr marL="46800" lvl="2" indent="0">
              <a:buNone/>
            </a:pPr>
            <a:r>
              <a:rPr lang="nl-BE" sz="2000" dirty="0"/>
              <a:t>via de </a:t>
            </a:r>
            <a:r>
              <a:rPr lang="nl-BE" sz="2000" dirty="0">
                <a:hlinkClick r:id="rId4"/>
              </a:rPr>
              <a:t>webpagina</a:t>
            </a:r>
            <a:r>
              <a:rPr lang="nl-BE" sz="2000" dirty="0"/>
              <a:t> kan je ze bekijken</a:t>
            </a:r>
          </a:p>
          <a:p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5508103" y="0"/>
            <a:ext cx="633919" cy="6858000"/>
          </a:xfrm>
        </p:spPr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4031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97"/>
    </mc:Choice>
    <mc:Fallback xmlns="">
      <p:transition spd="slow" advTm="12397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ndertitel 4">
            <a:extLst>
              <a:ext uri="{FF2B5EF4-FFF2-40B4-BE49-F238E27FC236}">
                <a16:creationId xmlns:a16="http://schemas.microsoft.com/office/drawing/2014/main" id="{85FBAE7B-2520-42D9-96A0-4A9F95014E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1601" y="6309320"/>
            <a:ext cx="7009256" cy="1306800"/>
          </a:xfrm>
          <a:noFill/>
        </p:spPr>
        <p:txBody>
          <a:bodyPr/>
          <a:lstStyle/>
          <a:p>
            <a:pPr algn="ctr"/>
            <a:r>
              <a:rPr lang="nl-BE" u="sng" dirty="0"/>
              <a:t>Hoe</a:t>
            </a:r>
            <a:r>
              <a:rPr lang="nl-BE" dirty="0"/>
              <a:t> ziet het verloop van de werf er uit?</a:t>
            </a:r>
            <a:endParaRPr lang="nl-BE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itel 3">
            <a:extLst>
              <a:ext uri="{FF2B5EF4-FFF2-40B4-BE49-F238E27FC236}">
                <a16:creationId xmlns:a16="http://schemas.microsoft.com/office/drawing/2014/main" id="{4B14761A-2C67-47D0-943F-CE97DFD70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7784" y="1700808"/>
            <a:ext cx="3744416" cy="4392488"/>
          </a:xfrm>
          <a:solidFill>
            <a:schemeClr val="accent4">
              <a:alpha val="65000"/>
            </a:schemeClr>
          </a:solidFill>
        </p:spPr>
        <p:txBody>
          <a:bodyPr/>
          <a:lstStyle/>
          <a:p>
            <a:pPr algn="ctr"/>
            <a:r>
              <a:rPr lang="nl-BE" sz="2400" dirty="0">
                <a:solidFill>
                  <a:schemeClr val="tx2">
                    <a:lumMod val="75000"/>
                  </a:schemeClr>
                </a:solidFill>
              </a:rPr>
              <a:t>Fase 1: start voorjaar 2021</a:t>
            </a:r>
            <a:br>
              <a:rPr lang="nl-BE" sz="24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nl-BE" sz="2400" dirty="0">
                <a:solidFill>
                  <a:schemeClr val="tx2">
                    <a:lumMod val="75000"/>
                  </a:schemeClr>
                </a:solidFill>
              </a:rPr>
              <a:t>voorbereiding   </a:t>
            </a:r>
            <a:br>
              <a:rPr lang="nl-BE" sz="24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nl-BE" sz="2400" dirty="0">
                <a:solidFill>
                  <a:schemeClr val="tx2">
                    <a:lumMod val="75000"/>
                  </a:schemeClr>
                </a:solidFill>
              </a:rPr>
              <a:t>ca. 6 maanden  </a:t>
            </a:r>
            <a:br>
              <a:rPr lang="nl-BE" sz="2400" dirty="0">
                <a:solidFill>
                  <a:schemeClr val="tx2">
                    <a:lumMod val="75000"/>
                  </a:schemeClr>
                </a:solidFill>
              </a:rPr>
            </a:br>
            <a:br>
              <a:rPr lang="nl-BE" sz="24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nl-BE" sz="2400" dirty="0">
                <a:solidFill>
                  <a:schemeClr val="tx2">
                    <a:lumMod val="75000"/>
                  </a:schemeClr>
                </a:solidFill>
              </a:rPr>
              <a:t>Fase 2: start najaar 2021</a:t>
            </a:r>
            <a:br>
              <a:rPr lang="nl-BE" sz="24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nl-BE" sz="2400" dirty="0">
                <a:solidFill>
                  <a:schemeClr val="tx2">
                    <a:lumMod val="75000"/>
                  </a:schemeClr>
                </a:solidFill>
              </a:rPr>
              <a:t>nieuwbouw </a:t>
            </a:r>
            <a:br>
              <a:rPr lang="nl-BE" sz="24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nl-BE" sz="2400" dirty="0">
                <a:solidFill>
                  <a:schemeClr val="tx2">
                    <a:lumMod val="75000"/>
                  </a:schemeClr>
                </a:solidFill>
              </a:rPr>
              <a:t>ca. 18 maanden </a:t>
            </a:r>
            <a:br>
              <a:rPr lang="nl-BE" sz="2400" dirty="0">
                <a:solidFill>
                  <a:schemeClr val="tx2">
                    <a:lumMod val="75000"/>
                  </a:schemeClr>
                </a:solidFill>
              </a:rPr>
            </a:br>
            <a:br>
              <a:rPr lang="nl-BE" sz="24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nl-BE" sz="2400" dirty="0">
                <a:solidFill>
                  <a:schemeClr val="tx2">
                    <a:lumMod val="75000"/>
                  </a:schemeClr>
                </a:solidFill>
              </a:rPr>
              <a:t>Fase 3: start voorjaar 2023</a:t>
            </a:r>
            <a:br>
              <a:rPr lang="nl-BE" sz="24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nl-BE" sz="2400" dirty="0">
                <a:solidFill>
                  <a:schemeClr val="tx2">
                    <a:lumMod val="75000"/>
                  </a:schemeClr>
                </a:solidFill>
              </a:rPr>
              <a:t>afwerking </a:t>
            </a:r>
            <a:br>
              <a:rPr lang="nl-BE" sz="24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nl-BE" sz="2400" dirty="0">
                <a:solidFill>
                  <a:schemeClr val="tx2">
                    <a:lumMod val="75000"/>
                  </a:schemeClr>
                </a:solidFill>
              </a:rPr>
              <a:t>ca. 3 maanden </a:t>
            </a:r>
            <a:br>
              <a:rPr lang="nl-BE" sz="2800" dirty="0">
                <a:solidFill>
                  <a:schemeClr val="tx2">
                    <a:lumMod val="75000"/>
                  </a:schemeClr>
                </a:solidFill>
              </a:rPr>
            </a:br>
            <a:endParaRPr lang="nl-BE" sz="2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29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8"/>
    </mc:Choice>
    <mc:Fallback xmlns="">
      <p:transition spd="slow" advTm="8008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6D60B70D-C82B-4B3A-9ADC-77BCD2CD4D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65304"/>
            <a:ext cx="5403271" cy="5400000"/>
          </a:xfrm>
          <a:prstGeom prst="rect">
            <a:avLst/>
          </a:prstGeom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16</a:t>
            </a:fld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5652120" y="0"/>
            <a:ext cx="3491880" cy="6858000"/>
          </a:xfrm>
        </p:spPr>
        <p:txBody>
          <a:bodyPr/>
          <a:lstStyle/>
          <a:p>
            <a:pPr marL="46800" lvl="2" indent="0">
              <a:buNone/>
            </a:pPr>
            <a:r>
              <a:rPr lang="nl-BE" sz="2000" dirty="0"/>
              <a:t>Voorjaar 2021</a:t>
            </a:r>
          </a:p>
          <a:p>
            <a:pPr lvl="2"/>
            <a:endParaRPr lang="nl-BE" sz="2000" dirty="0"/>
          </a:p>
          <a:p>
            <a:pPr marL="46800" lvl="2" indent="0">
              <a:buNone/>
            </a:pPr>
            <a:r>
              <a:rPr lang="nl-BE" sz="2000" dirty="0"/>
              <a:t>Opstarten werf</a:t>
            </a:r>
          </a:p>
          <a:p>
            <a:pPr lvl="2"/>
            <a:endParaRPr lang="nl-BE" sz="2000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5508103" y="0"/>
            <a:ext cx="633919" cy="6858000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67544" y="476672"/>
            <a:ext cx="4896544" cy="576064"/>
          </a:xfrm>
        </p:spPr>
        <p:txBody>
          <a:bodyPr/>
          <a:lstStyle/>
          <a:p>
            <a:r>
              <a:rPr lang="nl-BE" dirty="0"/>
              <a:t>Fase 1: voorbereiding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0B7F6DC6-ABFF-41F4-8610-C9988CD15E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953" y="4509120"/>
            <a:ext cx="1648197" cy="16472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  <p:sp>
        <p:nvSpPr>
          <p:cNvPr id="21" name="Rechthoek 20">
            <a:extLst>
              <a:ext uri="{FF2B5EF4-FFF2-40B4-BE49-F238E27FC236}">
                <a16:creationId xmlns:a16="http://schemas.microsoft.com/office/drawing/2014/main" id="{ED3C53A7-681A-4D23-A53B-7EF224D9E39D}"/>
              </a:ext>
            </a:extLst>
          </p:cNvPr>
          <p:cNvSpPr/>
          <p:nvPr/>
        </p:nvSpPr>
        <p:spPr>
          <a:xfrm>
            <a:off x="3851920" y="4365104"/>
            <a:ext cx="1859230" cy="1727592"/>
          </a:xfrm>
          <a:prstGeom prst="rect">
            <a:avLst/>
          </a:prstGeom>
          <a:solidFill>
            <a:schemeClr val="bg1">
              <a:alpha val="63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6344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10"/>
    </mc:Choice>
    <mc:Fallback xmlns="">
      <p:transition spd="slow" advTm="1601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17</a:t>
            </a:fld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5652120" y="0"/>
            <a:ext cx="3491880" cy="6858000"/>
          </a:xfrm>
        </p:spPr>
        <p:txBody>
          <a:bodyPr/>
          <a:lstStyle/>
          <a:p>
            <a:pPr marL="46800" lvl="2" indent="0">
              <a:buNone/>
            </a:pPr>
            <a:r>
              <a:rPr lang="nl-BE" sz="2000" dirty="0"/>
              <a:t>Voorjaar 2021</a:t>
            </a:r>
          </a:p>
          <a:p>
            <a:pPr lvl="2"/>
            <a:endParaRPr lang="nl-BE" sz="2000" dirty="0"/>
          </a:p>
          <a:p>
            <a:pPr marL="46800" lvl="2" indent="0">
              <a:buNone/>
            </a:pPr>
            <a:r>
              <a:rPr lang="nl-BE" sz="2000" dirty="0"/>
              <a:t>Plaatsen van 2 containers op de speelplaats</a:t>
            </a:r>
          </a:p>
          <a:p>
            <a:pPr lvl="2"/>
            <a:endParaRPr lang="nl-BE" sz="2000" dirty="0"/>
          </a:p>
          <a:p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5508103" y="0"/>
            <a:ext cx="633919" cy="6858000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67544" y="476672"/>
            <a:ext cx="4896544" cy="576064"/>
          </a:xfrm>
        </p:spPr>
        <p:txBody>
          <a:bodyPr/>
          <a:lstStyle/>
          <a:p>
            <a:r>
              <a:rPr lang="nl-BE" dirty="0"/>
              <a:t>Fase 1: voorbereiding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4FAA7C00-A558-493C-BEB2-5CAF38E15E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8" r="2665"/>
          <a:stretch/>
        </p:blipFill>
        <p:spPr>
          <a:xfrm>
            <a:off x="536882" y="1125344"/>
            <a:ext cx="5259254" cy="5039960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AD128829-31A1-4A14-A233-10DE073470D3}"/>
              </a:ext>
            </a:extLst>
          </p:cNvPr>
          <p:cNvSpPr txBox="1"/>
          <p:nvPr/>
        </p:nvSpPr>
        <p:spPr>
          <a:xfrm>
            <a:off x="2451598" y="4166124"/>
            <a:ext cx="445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000" dirty="0"/>
              <a:t>werf</a:t>
            </a:r>
          </a:p>
          <a:p>
            <a:r>
              <a:rPr lang="nl-BE" sz="1000" dirty="0"/>
              <a:t>zone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33B66CCA-BA8E-4BAA-93CA-C81FBED60E4C}"/>
              </a:ext>
            </a:extLst>
          </p:cNvPr>
          <p:cNvSpPr txBox="1"/>
          <p:nvPr/>
        </p:nvSpPr>
        <p:spPr>
          <a:xfrm>
            <a:off x="2264593" y="3184928"/>
            <a:ext cx="7697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000" dirty="0"/>
              <a:t>schoolzone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A12CF1BD-21E9-4FBC-8DDA-079CE4F31E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50" y="836712"/>
            <a:ext cx="1648197" cy="16472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  <a:effectLst>
            <a:outerShdw blurRad="1257300" dist="50800" dir="5400000" algn="ctr" rotWithShape="0">
              <a:schemeClr val="bg1">
                <a:alpha val="0"/>
              </a:schemeClr>
            </a:outerShdw>
          </a:effectLst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932021C1-0568-4FD2-8F2F-7C7552F469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953" y="4509120"/>
            <a:ext cx="1648197" cy="16472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  <p:sp>
        <p:nvSpPr>
          <p:cNvPr id="21" name="Rechthoek 20">
            <a:extLst>
              <a:ext uri="{FF2B5EF4-FFF2-40B4-BE49-F238E27FC236}">
                <a16:creationId xmlns:a16="http://schemas.microsoft.com/office/drawing/2014/main" id="{11F2359F-C77C-401E-8DE7-8501A83D2C62}"/>
              </a:ext>
            </a:extLst>
          </p:cNvPr>
          <p:cNvSpPr/>
          <p:nvPr/>
        </p:nvSpPr>
        <p:spPr>
          <a:xfrm>
            <a:off x="3851920" y="4365104"/>
            <a:ext cx="1859230" cy="1727592"/>
          </a:xfrm>
          <a:prstGeom prst="rect">
            <a:avLst/>
          </a:prstGeom>
          <a:solidFill>
            <a:schemeClr val="bg1">
              <a:alpha val="63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640E9FFB-396B-45CE-9A9D-EEB4259F7933}"/>
              </a:ext>
            </a:extLst>
          </p:cNvPr>
          <p:cNvSpPr/>
          <p:nvPr/>
        </p:nvSpPr>
        <p:spPr>
          <a:xfrm>
            <a:off x="323529" y="836712"/>
            <a:ext cx="1368151" cy="1512168"/>
          </a:xfrm>
          <a:prstGeom prst="rect">
            <a:avLst/>
          </a:prstGeom>
          <a:solidFill>
            <a:schemeClr val="bg1">
              <a:alpha val="63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FA5881E4-35CE-4B5F-B7B5-60AE51B1454D}"/>
              </a:ext>
            </a:extLst>
          </p:cNvPr>
          <p:cNvSpPr/>
          <p:nvPr/>
        </p:nvSpPr>
        <p:spPr>
          <a:xfrm>
            <a:off x="2948846" y="1666414"/>
            <a:ext cx="3759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400" dirty="0"/>
              <a:t>2B</a:t>
            </a: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F6A53799-18A9-4A01-BCB6-545A69B86825}"/>
              </a:ext>
            </a:extLst>
          </p:cNvPr>
          <p:cNvSpPr/>
          <p:nvPr/>
        </p:nvSpPr>
        <p:spPr>
          <a:xfrm>
            <a:off x="3953084" y="3364631"/>
            <a:ext cx="5166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400" dirty="0"/>
              <a:t>6B</a:t>
            </a:r>
          </a:p>
        </p:txBody>
      </p:sp>
    </p:spTree>
    <p:extLst>
      <p:ext uri="{BB962C8B-B14F-4D97-AF65-F5344CB8AC3E}">
        <p14:creationId xmlns:p14="http://schemas.microsoft.com/office/powerpoint/2010/main" val="378564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38"/>
    </mc:Choice>
    <mc:Fallback xmlns="">
      <p:transition spd="slow" advTm="17138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18</a:t>
            </a:fld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5652120" y="0"/>
            <a:ext cx="3491880" cy="6858000"/>
          </a:xfrm>
        </p:spPr>
        <p:txBody>
          <a:bodyPr/>
          <a:lstStyle/>
          <a:p>
            <a:pPr marL="46800" lvl="2" indent="0">
              <a:buNone/>
            </a:pPr>
            <a:r>
              <a:rPr lang="nl-BE" sz="2000" dirty="0"/>
              <a:t>Voorjaar 2021</a:t>
            </a:r>
          </a:p>
          <a:p>
            <a:pPr lvl="2"/>
            <a:endParaRPr lang="nl-BE" sz="2000" dirty="0"/>
          </a:p>
          <a:p>
            <a:pPr marL="46800" lvl="2" indent="0">
              <a:buNone/>
            </a:pPr>
            <a:r>
              <a:rPr lang="nl-BE" sz="2000" dirty="0"/>
              <a:t>Verhuisbeweging</a:t>
            </a:r>
          </a:p>
          <a:p>
            <a:pPr marL="46800" lvl="2" indent="0">
              <a:buNone/>
            </a:pPr>
            <a:endParaRPr lang="nl-BE" sz="2000" dirty="0"/>
          </a:p>
          <a:p>
            <a:pPr marL="46800" lvl="2" indent="0">
              <a:buNone/>
            </a:pPr>
            <a:r>
              <a:rPr lang="nl-BE" sz="2000" dirty="0"/>
              <a:t>Klas 6B en klas 2B verhuizen naar de containers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5508103" y="0"/>
            <a:ext cx="633919" cy="6858000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67544" y="476672"/>
            <a:ext cx="4896544" cy="576064"/>
          </a:xfrm>
        </p:spPr>
        <p:txBody>
          <a:bodyPr/>
          <a:lstStyle/>
          <a:p>
            <a:r>
              <a:rPr lang="nl-BE" dirty="0"/>
              <a:t>Fase 1: voorbereiding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0BDDD43-2ADA-4259-8474-111AE283B7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4" r="2665"/>
          <a:stretch/>
        </p:blipFill>
        <p:spPr>
          <a:xfrm>
            <a:off x="536882" y="1053337"/>
            <a:ext cx="5259254" cy="5111967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355C74E5-878F-4838-940F-4695F2CD04DF}"/>
              </a:ext>
            </a:extLst>
          </p:cNvPr>
          <p:cNvSpPr txBox="1"/>
          <p:nvPr/>
        </p:nvSpPr>
        <p:spPr>
          <a:xfrm>
            <a:off x="2451598" y="4221689"/>
            <a:ext cx="445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000" dirty="0"/>
              <a:t>werf</a:t>
            </a:r>
          </a:p>
          <a:p>
            <a:r>
              <a:rPr lang="nl-BE" sz="1000" dirty="0"/>
              <a:t>zone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0B05431E-4FBD-4A06-9A09-E09D299DB880}"/>
              </a:ext>
            </a:extLst>
          </p:cNvPr>
          <p:cNvSpPr txBox="1"/>
          <p:nvPr/>
        </p:nvSpPr>
        <p:spPr>
          <a:xfrm>
            <a:off x="2264593" y="3213577"/>
            <a:ext cx="7697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000" dirty="0"/>
              <a:t>schoolzone</a:t>
            </a: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C3A1CAAF-5D11-4143-8CB1-59FA54238F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50" y="836712"/>
            <a:ext cx="1648197" cy="16472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  <a:effectLst>
            <a:outerShdw blurRad="1257300" dist="50800" dir="5400000" algn="ctr" rotWithShape="0">
              <a:schemeClr val="bg1">
                <a:alpha val="0"/>
              </a:schemeClr>
            </a:outerShdw>
          </a:effectLst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C5864EC6-E108-4A9D-A515-B52D8C4350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953" y="4509120"/>
            <a:ext cx="1648197" cy="16472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  <p:sp>
        <p:nvSpPr>
          <p:cNvPr id="22" name="Rechthoek 21">
            <a:extLst>
              <a:ext uri="{FF2B5EF4-FFF2-40B4-BE49-F238E27FC236}">
                <a16:creationId xmlns:a16="http://schemas.microsoft.com/office/drawing/2014/main" id="{E3D66631-FB50-4A4B-99F8-0DD84770D451}"/>
              </a:ext>
            </a:extLst>
          </p:cNvPr>
          <p:cNvSpPr/>
          <p:nvPr/>
        </p:nvSpPr>
        <p:spPr>
          <a:xfrm>
            <a:off x="3851920" y="4365104"/>
            <a:ext cx="1859230" cy="1727592"/>
          </a:xfrm>
          <a:prstGeom prst="rect">
            <a:avLst/>
          </a:prstGeom>
          <a:solidFill>
            <a:schemeClr val="bg1">
              <a:alpha val="63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A8876EDF-0F8D-44C1-9F94-8D9496AFA05F}"/>
              </a:ext>
            </a:extLst>
          </p:cNvPr>
          <p:cNvSpPr/>
          <p:nvPr/>
        </p:nvSpPr>
        <p:spPr>
          <a:xfrm>
            <a:off x="323529" y="836712"/>
            <a:ext cx="1368151" cy="1512168"/>
          </a:xfrm>
          <a:prstGeom prst="rect">
            <a:avLst/>
          </a:prstGeom>
          <a:solidFill>
            <a:schemeClr val="bg1">
              <a:alpha val="63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A0B5A18D-7F7D-4173-8728-8D35E1F66B6D}"/>
              </a:ext>
            </a:extLst>
          </p:cNvPr>
          <p:cNvSpPr/>
          <p:nvPr/>
        </p:nvSpPr>
        <p:spPr>
          <a:xfrm>
            <a:off x="3104525" y="3031040"/>
            <a:ext cx="3759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400" dirty="0"/>
              <a:t>2B</a:t>
            </a:r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C77CC65C-3B28-4D4F-8A6D-9B46303213CF}"/>
              </a:ext>
            </a:extLst>
          </p:cNvPr>
          <p:cNvSpPr/>
          <p:nvPr/>
        </p:nvSpPr>
        <p:spPr>
          <a:xfrm>
            <a:off x="3335233" y="3329545"/>
            <a:ext cx="3759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400" dirty="0"/>
              <a:t>6B</a:t>
            </a:r>
          </a:p>
        </p:txBody>
      </p:sp>
    </p:spTree>
    <p:extLst>
      <p:ext uri="{BB962C8B-B14F-4D97-AF65-F5344CB8AC3E}">
        <p14:creationId xmlns:p14="http://schemas.microsoft.com/office/powerpoint/2010/main" val="65708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44"/>
    </mc:Choice>
    <mc:Fallback xmlns="">
      <p:transition spd="slow" advTm="9344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19</a:t>
            </a:fld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5652120" y="0"/>
            <a:ext cx="3491880" cy="6858000"/>
          </a:xfrm>
        </p:spPr>
        <p:txBody>
          <a:bodyPr/>
          <a:lstStyle/>
          <a:p>
            <a:pPr marL="46800" lvl="2" indent="0">
              <a:buNone/>
            </a:pPr>
            <a:r>
              <a:rPr lang="nl-BE" sz="2000" dirty="0"/>
              <a:t>Voorjaar 2021</a:t>
            </a:r>
          </a:p>
          <a:p>
            <a:pPr lvl="2"/>
            <a:endParaRPr lang="nl-BE" sz="2000" dirty="0"/>
          </a:p>
          <a:p>
            <a:pPr marL="46800" lvl="2" indent="0">
              <a:buNone/>
            </a:pPr>
            <a:r>
              <a:rPr lang="nl-BE" sz="2000" dirty="0"/>
              <a:t>Verbouwingen hoofdvolume</a:t>
            </a:r>
          </a:p>
          <a:p>
            <a:pPr marL="46800" lvl="2" indent="0">
              <a:buNone/>
            </a:pPr>
            <a:endParaRPr lang="nl-BE" sz="2000" dirty="0"/>
          </a:p>
          <a:p>
            <a:pPr marL="46800" lvl="2" indent="0">
              <a:buNone/>
            </a:pPr>
            <a:r>
              <a:rPr lang="nl-BE" sz="2000" dirty="0"/>
              <a:t>Bouwblok naast fietsenstalling verdwijnt</a:t>
            </a:r>
          </a:p>
          <a:p>
            <a:pPr marL="46800" lvl="2" indent="0">
              <a:buNone/>
            </a:pPr>
            <a:endParaRPr lang="nl-BE" sz="2000" dirty="0"/>
          </a:p>
          <a:p>
            <a:pPr marL="46800" lvl="2" indent="0">
              <a:buNone/>
            </a:pPr>
            <a:r>
              <a:rPr lang="nl-BE" sz="2000" dirty="0"/>
              <a:t>Sanering door OVAM</a:t>
            </a:r>
          </a:p>
          <a:p>
            <a:endParaRPr lang="nl-BE" sz="2000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5508103" y="0"/>
            <a:ext cx="633919" cy="6858000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67544" y="476672"/>
            <a:ext cx="4896544" cy="576064"/>
          </a:xfrm>
        </p:spPr>
        <p:txBody>
          <a:bodyPr/>
          <a:lstStyle/>
          <a:p>
            <a:r>
              <a:rPr lang="nl-BE" dirty="0"/>
              <a:t>Fase 1: voorbereiding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3D565DB-2639-476E-BA8E-8D2C334F5D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" t="4001" r="5330"/>
          <a:stretch/>
        </p:blipFill>
        <p:spPr>
          <a:xfrm>
            <a:off x="899592" y="981329"/>
            <a:ext cx="4752528" cy="5183975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2E0E2DD0-DD27-4F22-9096-87F0AABA49AF}"/>
              </a:ext>
            </a:extLst>
          </p:cNvPr>
          <p:cNvSpPr txBox="1"/>
          <p:nvPr/>
        </p:nvSpPr>
        <p:spPr>
          <a:xfrm>
            <a:off x="2451599" y="4166125"/>
            <a:ext cx="445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000" dirty="0"/>
              <a:t>werf</a:t>
            </a:r>
          </a:p>
          <a:p>
            <a:r>
              <a:rPr lang="nl-BE" sz="1000" dirty="0"/>
              <a:t>zone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8BC64F20-695F-4EF4-971D-F5F631A99C02}"/>
              </a:ext>
            </a:extLst>
          </p:cNvPr>
          <p:cNvSpPr txBox="1"/>
          <p:nvPr/>
        </p:nvSpPr>
        <p:spPr>
          <a:xfrm>
            <a:off x="3862057" y="3300953"/>
            <a:ext cx="445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000" dirty="0"/>
              <a:t>werf</a:t>
            </a:r>
          </a:p>
          <a:p>
            <a:r>
              <a:rPr lang="nl-BE" sz="1000" dirty="0"/>
              <a:t>zone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CB032D06-4C06-43AC-B5B9-69FBD323FFC7}"/>
              </a:ext>
            </a:extLst>
          </p:cNvPr>
          <p:cNvSpPr txBox="1"/>
          <p:nvPr/>
        </p:nvSpPr>
        <p:spPr>
          <a:xfrm>
            <a:off x="2264594" y="3184929"/>
            <a:ext cx="7697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000" dirty="0"/>
              <a:t>schoolzone</a:t>
            </a: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41C520D5-929F-4F2B-8905-CE5755D926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50" y="836712"/>
            <a:ext cx="1648197" cy="16472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  <a:effectLst>
            <a:outerShdw blurRad="1257300" dist="50800" dir="5400000" algn="ctr" rotWithShape="0">
              <a:schemeClr val="bg1">
                <a:alpha val="0"/>
              </a:schemeClr>
            </a:outerShdw>
          </a:effectLst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DB271304-3B4F-4D2B-A572-8CC5B6A07F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953" y="4509120"/>
            <a:ext cx="1648197" cy="16472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  <p:sp>
        <p:nvSpPr>
          <p:cNvPr id="22" name="Rechthoek 21">
            <a:extLst>
              <a:ext uri="{FF2B5EF4-FFF2-40B4-BE49-F238E27FC236}">
                <a16:creationId xmlns:a16="http://schemas.microsoft.com/office/drawing/2014/main" id="{80939228-1D20-40AB-B3E3-EB743EF0BA9C}"/>
              </a:ext>
            </a:extLst>
          </p:cNvPr>
          <p:cNvSpPr/>
          <p:nvPr/>
        </p:nvSpPr>
        <p:spPr>
          <a:xfrm>
            <a:off x="3851920" y="4365104"/>
            <a:ext cx="1859230" cy="1727592"/>
          </a:xfrm>
          <a:prstGeom prst="rect">
            <a:avLst/>
          </a:prstGeom>
          <a:solidFill>
            <a:schemeClr val="bg1">
              <a:alpha val="63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6D08E773-F927-4FF1-81B4-0950D4D4D492}"/>
              </a:ext>
            </a:extLst>
          </p:cNvPr>
          <p:cNvSpPr/>
          <p:nvPr/>
        </p:nvSpPr>
        <p:spPr>
          <a:xfrm>
            <a:off x="323529" y="836712"/>
            <a:ext cx="1368151" cy="1512168"/>
          </a:xfrm>
          <a:prstGeom prst="rect">
            <a:avLst/>
          </a:prstGeom>
          <a:solidFill>
            <a:schemeClr val="bg1">
              <a:alpha val="63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D04CA8BF-DB73-46E8-86A2-BE999B942A01}"/>
              </a:ext>
            </a:extLst>
          </p:cNvPr>
          <p:cNvSpPr/>
          <p:nvPr/>
        </p:nvSpPr>
        <p:spPr>
          <a:xfrm>
            <a:off x="3104525" y="3031040"/>
            <a:ext cx="3759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400" dirty="0"/>
              <a:t>2B</a:t>
            </a:r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BA5470A0-D613-422C-8FE1-840246D37A0F}"/>
              </a:ext>
            </a:extLst>
          </p:cNvPr>
          <p:cNvSpPr/>
          <p:nvPr/>
        </p:nvSpPr>
        <p:spPr>
          <a:xfrm>
            <a:off x="3335233" y="3329545"/>
            <a:ext cx="3759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400" dirty="0"/>
              <a:t>6B</a:t>
            </a:r>
          </a:p>
        </p:txBody>
      </p:sp>
    </p:spTree>
    <p:extLst>
      <p:ext uri="{BB962C8B-B14F-4D97-AF65-F5344CB8AC3E}">
        <p14:creationId xmlns:p14="http://schemas.microsoft.com/office/powerpoint/2010/main" val="167573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29"/>
    </mc:Choice>
    <mc:Fallback xmlns="">
      <p:transition spd="slow" advTm="1392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ndertitel 4">
            <a:extLst>
              <a:ext uri="{FF2B5EF4-FFF2-40B4-BE49-F238E27FC236}">
                <a16:creationId xmlns:a16="http://schemas.microsoft.com/office/drawing/2014/main" id="{BCD0129B-61A8-48D2-8A8B-21463C7DB267}"/>
              </a:ext>
            </a:extLst>
          </p:cNvPr>
          <p:cNvSpPr txBox="1">
            <a:spLocks/>
          </p:cNvSpPr>
          <p:nvPr/>
        </p:nvSpPr>
        <p:spPr>
          <a:xfrm>
            <a:off x="589230" y="5968917"/>
            <a:ext cx="8160752" cy="548680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8000"/>
              </a:lnSpc>
              <a:spcBef>
                <a:spcPts val="0"/>
              </a:spcBef>
              <a:buClr>
                <a:schemeClr val="bg1"/>
              </a:buClr>
              <a:buSzPct val="25000"/>
              <a:buFont typeface="Arial" panose="020B0604020202020204" pitchFamily="34" charset="0"/>
              <a:buNone/>
              <a:defRPr sz="2000" b="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3200" indent="-43200" algn="l" defTabSz="914400" rtl="0" eaLnBrk="1" latinLnBrk="0" hangingPunct="1">
              <a:lnSpc>
                <a:spcPct val="93000"/>
              </a:lnSpc>
              <a:spcBef>
                <a:spcPts val="114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Arial" panose="020B0604020202020204" pitchFamily="34" charset="0"/>
              <a:buChar char="•"/>
              <a:defRPr sz="2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0800" indent="-23400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tx2"/>
              </a:buClr>
              <a:buSzPct val="90000"/>
              <a:buFont typeface="Calibri" panose="020F0502020204030204" pitchFamily="34" charset="0"/>
              <a:buChar char="&gt;"/>
              <a:defRPr sz="2500" kern="1200">
                <a:solidFill>
                  <a:srgbClr val="2C3F48"/>
                </a:solidFill>
                <a:latin typeface="+mn-lt"/>
                <a:ea typeface="+mn-ea"/>
                <a:cs typeface="+mn-cs"/>
              </a:defRPr>
            </a:lvl3pPr>
            <a:lvl4pPr marL="561600" indent="-25560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tx2"/>
              </a:buClr>
              <a:buFont typeface="Calibri" panose="020F0502020204030204" pitchFamily="34" charset="0"/>
              <a:buChar char="–"/>
              <a:defRPr sz="2300" kern="1200">
                <a:solidFill>
                  <a:srgbClr val="2C3F48"/>
                </a:solidFill>
                <a:latin typeface="+mn-lt"/>
                <a:ea typeface="+mn-ea"/>
                <a:cs typeface="+mn-cs"/>
              </a:defRPr>
            </a:lvl4pPr>
            <a:lvl5pPr marL="800100" indent="-239713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tx2"/>
              </a:buClr>
              <a:buFont typeface="Calibri" panose="020F0502020204030204" pitchFamily="34" charset="0"/>
              <a:buChar char="×"/>
              <a:defRPr sz="2300" kern="1200">
                <a:solidFill>
                  <a:srgbClr val="2C3F4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3000" b="1" dirty="0"/>
              <a:t>Introductiefilmpjes van onze schepenen</a:t>
            </a:r>
            <a:endParaRPr lang="nl-BE" sz="3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Ondertitel 2">
            <a:extLst>
              <a:ext uri="{FF2B5EF4-FFF2-40B4-BE49-F238E27FC236}">
                <a16:creationId xmlns:a16="http://schemas.microsoft.com/office/drawing/2014/main" id="{387FD95A-E371-417E-99FF-5F4A9D1B945C}"/>
              </a:ext>
            </a:extLst>
          </p:cNvPr>
          <p:cNvSpPr txBox="1">
            <a:spLocks/>
          </p:cNvSpPr>
          <p:nvPr/>
        </p:nvSpPr>
        <p:spPr>
          <a:xfrm>
            <a:off x="5148064" y="1700808"/>
            <a:ext cx="3601918" cy="3240360"/>
          </a:xfrm>
          <a:prstGeom prst="rect">
            <a:avLst/>
          </a:prstGeom>
          <a:noFill/>
        </p:spPr>
        <p:txBody>
          <a:bodyPr vert="horz" lIns="0" tIns="0" rIns="0" bIns="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8000"/>
              </a:lnSpc>
              <a:spcBef>
                <a:spcPts val="0"/>
              </a:spcBef>
              <a:buClr>
                <a:schemeClr val="bg1"/>
              </a:buClr>
              <a:buSzPct val="25000"/>
              <a:buFont typeface="Arial" panose="020B0604020202020204" pitchFamily="34" charset="0"/>
              <a:buNone/>
              <a:defRPr sz="2000" b="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3200" indent="-43200" algn="l" defTabSz="914400" rtl="0" eaLnBrk="1" latinLnBrk="0" hangingPunct="1">
              <a:lnSpc>
                <a:spcPct val="93000"/>
              </a:lnSpc>
              <a:spcBef>
                <a:spcPts val="114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Arial" panose="020B0604020202020204" pitchFamily="34" charset="0"/>
              <a:buChar char="•"/>
              <a:defRPr sz="2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0800" indent="-23400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tx2"/>
              </a:buClr>
              <a:buSzPct val="90000"/>
              <a:buFont typeface="Calibri" panose="020F0502020204030204" pitchFamily="34" charset="0"/>
              <a:buChar char="&gt;"/>
              <a:defRPr sz="2500" kern="1200">
                <a:solidFill>
                  <a:srgbClr val="2C3F48"/>
                </a:solidFill>
                <a:latin typeface="+mn-lt"/>
                <a:ea typeface="+mn-ea"/>
                <a:cs typeface="+mn-cs"/>
              </a:defRPr>
            </a:lvl3pPr>
            <a:lvl4pPr marL="561600" indent="-25560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tx2"/>
              </a:buClr>
              <a:buFont typeface="Calibri" panose="020F0502020204030204" pitchFamily="34" charset="0"/>
              <a:buChar char="–"/>
              <a:defRPr sz="2300" kern="1200">
                <a:solidFill>
                  <a:srgbClr val="2C3F48"/>
                </a:solidFill>
                <a:latin typeface="+mn-lt"/>
                <a:ea typeface="+mn-ea"/>
                <a:cs typeface="+mn-cs"/>
              </a:defRPr>
            </a:lvl4pPr>
            <a:lvl5pPr marL="800100" indent="-239713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tx2"/>
              </a:buClr>
              <a:buFont typeface="Calibri" panose="020F0502020204030204" pitchFamily="34" charset="0"/>
              <a:buChar char="×"/>
              <a:defRPr sz="2300" kern="1200">
                <a:solidFill>
                  <a:srgbClr val="2C3F4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25000"/>
              <a:buFont typeface="Arial" panose="020B0604020202020204" pitchFamily="34" charset="0"/>
              <a:buNone/>
              <a:tabLst/>
              <a:defRPr/>
            </a:pPr>
            <a:r>
              <a:rPr kumimoji="0" lang="nl-BE" sz="4000" b="0" i="0" u="none" strike="noStrike" kern="1200" cap="none" spc="0" normalizeH="0" baseline="0" noProof="0" dirty="0">
                <a:ln>
                  <a:noFill/>
                </a:ln>
                <a:solidFill>
                  <a:srgbClr val="0081B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Filmpjes schepenen </a:t>
            </a:r>
          </a:p>
          <a:p>
            <a:pPr marL="0" marR="0" lvl="0" indent="0" algn="ctr" defTabSz="914400" rtl="0" eaLnBrk="1" fontAlgn="auto" latinLnBrk="0" hangingPunct="1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25000"/>
              <a:buFont typeface="Arial" panose="020B0604020202020204" pitchFamily="34" charset="0"/>
              <a:buNone/>
              <a:tabLst/>
              <a:defRPr/>
            </a:pPr>
            <a:r>
              <a:rPr kumimoji="0" lang="nl-BE" sz="4000" b="0" i="0" u="none" strike="noStrike" kern="1200" cap="none" spc="0" normalizeH="0" baseline="0" noProof="0" dirty="0">
                <a:ln>
                  <a:noFill/>
                </a:ln>
                <a:solidFill>
                  <a:srgbClr val="0081B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Storms + </a:t>
            </a:r>
            <a:r>
              <a:rPr kumimoji="0" lang="nl-BE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1B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Decruyenaere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rgbClr val="0081B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25000"/>
              <a:buFont typeface="Arial" panose="020B0604020202020204" pitchFamily="34" charset="0"/>
              <a:buNone/>
              <a:tabLst/>
              <a:defRPr/>
            </a:pP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rgbClr val="0081B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6800" lvl="2" indent="0" algn="ctr">
              <a:buNone/>
            </a:pPr>
            <a:r>
              <a:rPr lang="nl-BE" sz="2000" dirty="0"/>
              <a:t>Meer dan een bouwproject:</a:t>
            </a:r>
          </a:p>
          <a:p>
            <a:pPr marL="46800" lvl="2" indent="0" algn="ctr">
              <a:buNone/>
            </a:pPr>
            <a:endParaRPr lang="nl-BE" sz="2000" dirty="0"/>
          </a:p>
          <a:p>
            <a:pPr marL="46800" lvl="2" indent="0" algn="ctr">
              <a:buNone/>
            </a:pPr>
            <a:r>
              <a:rPr lang="nl-BE" sz="2000" dirty="0"/>
              <a:t>een school</a:t>
            </a:r>
          </a:p>
          <a:p>
            <a:pPr marL="46800" lvl="2" indent="0" algn="ctr">
              <a:buNone/>
            </a:pPr>
            <a:endParaRPr lang="nl-BE" sz="2000" dirty="0"/>
          </a:p>
          <a:p>
            <a:pPr marL="46800" lvl="2" indent="0" algn="ctr">
              <a:buNone/>
            </a:pPr>
            <a:r>
              <a:rPr lang="nl-BE" sz="2000" dirty="0"/>
              <a:t>veilig, gezond, milieuvriendelijk</a:t>
            </a:r>
          </a:p>
          <a:p>
            <a:pPr marL="46800" lvl="2" indent="0" algn="ctr">
              <a:buNone/>
            </a:pPr>
            <a:endParaRPr lang="nl-BE" sz="2000" dirty="0"/>
          </a:p>
          <a:p>
            <a:pPr marL="46800" lvl="2" indent="0" algn="ctr">
              <a:buNone/>
            </a:pPr>
            <a:r>
              <a:rPr lang="nl-BE" sz="2000" dirty="0"/>
              <a:t>open voor de wijk</a:t>
            </a:r>
          </a:p>
          <a:p>
            <a:pPr marL="0" marR="0" lvl="0" indent="0" algn="ctr" defTabSz="914400" rtl="0" eaLnBrk="1" fontAlgn="auto" latinLnBrk="0" hangingPunct="1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25000"/>
              <a:buFont typeface="Arial" panose="020B0604020202020204" pitchFamily="34" charset="0"/>
              <a:buNone/>
              <a:tabLst/>
              <a:defRPr/>
            </a:pPr>
            <a:endParaRPr lang="nl-BE" dirty="0">
              <a:solidFill>
                <a:srgbClr val="0081B5"/>
              </a:solidFill>
              <a:latin typeface="Calibri"/>
            </a:endParaRPr>
          </a:p>
          <a:p>
            <a:pPr fontAlgn="ctr"/>
            <a:endParaRPr lang="nl-BE" dirty="0">
              <a:solidFill>
                <a:schemeClr val="tx1"/>
              </a:solidFill>
            </a:endParaRPr>
          </a:p>
          <a:p>
            <a:pPr fontAlgn="ctr"/>
            <a:endParaRPr lang="nl-BE" dirty="0">
              <a:solidFill>
                <a:schemeClr val="tx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25000"/>
              <a:buFont typeface="Arial" panose="020B0604020202020204" pitchFamily="34" charset="0"/>
              <a:buNone/>
              <a:tabLst/>
              <a:defRPr/>
            </a:pP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srgbClr val="0081B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25000"/>
              <a:buFont typeface="Arial" panose="020B0604020202020204" pitchFamily="34" charset="0"/>
              <a:buNone/>
              <a:tabLst/>
              <a:defRPr/>
            </a:pP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srgbClr val="0081B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Tijdelijke aanduiding voor inhoud 7">
            <a:extLst>
              <a:ext uri="{FF2B5EF4-FFF2-40B4-BE49-F238E27FC236}">
                <a16:creationId xmlns:a16="http://schemas.microsoft.com/office/drawing/2014/main" id="{E755138B-5959-4287-A1AA-34D1ADD074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15" y="1452351"/>
            <a:ext cx="3953298" cy="39532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7385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2850">
        <p159:morph option="byObject"/>
      </p:transition>
    </mc:Choice>
    <mc:Fallback xmlns="">
      <p:transition spd="slow" advTm="3285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20</a:t>
            </a:fld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5652120" y="0"/>
            <a:ext cx="3491880" cy="6858000"/>
          </a:xfrm>
        </p:spPr>
        <p:txBody>
          <a:bodyPr/>
          <a:lstStyle/>
          <a:p>
            <a:pPr marL="46800" lvl="2" indent="0">
              <a:buNone/>
            </a:pPr>
            <a:r>
              <a:rPr lang="nl-BE" sz="2000" dirty="0"/>
              <a:t>Zomer 2021</a:t>
            </a:r>
          </a:p>
          <a:p>
            <a:pPr lvl="2"/>
            <a:endParaRPr lang="nl-BE" sz="2000" dirty="0"/>
          </a:p>
          <a:p>
            <a:pPr marL="46800" lvl="2" indent="0">
              <a:buNone/>
            </a:pPr>
            <a:r>
              <a:rPr lang="nl-BE" sz="2000" dirty="0"/>
              <a:t>Plaatsing 4 extra containers</a:t>
            </a:r>
          </a:p>
          <a:p>
            <a:pPr lvl="2"/>
            <a:endParaRPr lang="nl-BE" sz="2000" dirty="0"/>
          </a:p>
          <a:p>
            <a:pPr marL="0" indent="0">
              <a:buNone/>
            </a:pP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5508103" y="0"/>
            <a:ext cx="633919" cy="6858000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67544" y="476672"/>
            <a:ext cx="4896544" cy="576064"/>
          </a:xfrm>
        </p:spPr>
        <p:txBody>
          <a:bodyPr/>
          <a:lstStyle/>
          <a:p>
            <a:r>
              <a:rPr lang="nl-BE" dirty="0"/>
              <a:t>Fase 1: voorbereiding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60865955-1BB5-432B-A729-F498FF46EF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8" r="5330"/>
          <a:stretch/>
        </p:blipFill>
        <p:spPr>
          <a:xfrm>
            <a:off x="536883" y="1125346"/>
            <a:ext cx="5115237" cy="5039958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969DF933-1764-4929-9B97-BDA95030CB46}"/>
              </a:ext>
            </a:extLst>
          </p:cNvPr>
          <p:cNvSpPr txBox="1"/>
          <p:nvPr/>
        </p:nvSpPr>
        <p:spPr>
          <a:xfrm>
            <a:off x="680899" y="4469052"/>
            <a:ext cx="726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000" dirty="0"/>
              <a:t>container </a:t>
            </a:r>
          </a:p>
          <a:p>
            <a:r>
              <a:rPr lang="nl-BE" sz="1000" dirty="0"/>
              <a:t>Kerkstraat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21F337C4-36FD-4A9D-A56E-926C3C018377}"/>
              </a:ext>
            </a:extLst>
          </p:cNvPr>
          <p:cNvSpPr txBox="1"/>
          <p:nvPr/>
        </p:nvSpPr>
        <p:spPr>
          <a:xfrm>
            <a:off x="2448927" y="4166126"/>
            <a:ext cx="445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000" dirty="0"/>
              <a:t>werf</a:t>
            </a:r>
          </a:p>
          <a:p>
            <a:r>
              <a:rPr lang="nl-BE" sz="1000" dirty="0"/>
              <a:t>zone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EF061C3B-5C85-463A-A6AB-AB3E04FF5C5E}"/>
              </a:ext>
            </a:extLst>
          </p:cNvPr>
          <p:cNvSpPr txBox="1"/>
          <p:nvPr/>
        </p:nvSpPr>
        <p:spPr>
          <a:xfrm>
            <a:off x="2261922" y="3184930"/>
            <a:ext cx="7697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000" dirty="0"/>
              <a:t>schoolzone</a:t>
            </a:r>
          </a:p>
        </p:txBody>
      </p:sp>
      <p:pic>
        <p:nvPicPr>
          <p:cNvPr id="30" name="Afbeelding 29">
            <a:extLst>
              <a:ext uri="{FF2B5EF4-FFF2-40B4-BE49-F238E27FC236}">
                <a16:creationId xmlns:a16="http://schemas.microsoft.com/office/drawing/2014/main" id="{C533CE55-7CC6-4F25-9412-BF3DB9E911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50" y="836712"/>
            <a:ext cx="1648197" cy="16472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  <a:effectLst>
            <a:outerShdw blurRad="1257300" dist="50800" dir="5400000" algn="ctr" rotWithShape="0">
              <a:schemeClr val="bg1">
                <a:alpha val="0"/>
              </a:schemeClr>
            </a:outerShdw>
          </a:effectLst>
        </p:spPr>
      </p:pic>
      <p:pic>
        <p:nvPicPr>
          <p:cNvPr id="32" name="Afbeelding 31">
            <a:extLst>
              <a:ext uri="{FF2B5EF4-FFF2-40B4-BE49-F238E27FC236}">
                <a16:creationId xmlns:a16="http://schemas.microsoft.com/office/drawing/2014/main" id="{4E6653BA-D8ED-4D4F-807D-889675A357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953" y="4509120"/>
            <a:ext cx="1648197" cy="16472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  <p:sp>
        <p:nvSpPr>
          <p:cNvPr id="34" name="Rechthoek 33">
            <a:extLst>
              <a:ext uri="{FF2B5EF4-FFF2-40B4-BE49-F238E27FC236}">
                <a16:creationId xmlns:a16="http://schemas.microsoft.com/office/drawing/2014/main" id="{EBABF2B7-AF52-4410-84B0-7F74142CBFFC}"/>
              </a:ext>
            </a:extLst>
          </p:cNvPr>
          <p:cNvSpPr/>
          <p:nvPr/>
        </p:nvSpPr>
        <p:spPr>
          <a:xfrm>
            <a:off x="3851920" y="4365104"/>
            <a:ext cx="1859230" cy="1727592"/>
          </a:xfrm>
          <a:prstGeom prst="rect">
            <a:avLst/>
          </a:prstGeom>
          <a:solidFill>
            <a:schemeClr val="bg1">
              <a:alpha val="63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5" name="Rechthoek 34">
            <a:extLst>
              <a:ext uri="{FF2B5EF4-FFF2-40B4-BE49-F238E27FC236}">
                <a16:creationId xmlns:a16="http://schemas.microsoft.com/office/drawing/2014/main" id="{CAA7E453-593B-4832-B385-C4CA67FC2288}"/>
              </a:ext>
            </a:extLst>
          </p:cNvPr>
          <p:cNvSpPr/>
          <p:nvPr/>
        </p:nvSpPr>
        <p:spPr>
          <a:xfrm>
            <a:off x="323529" y="836712"/>
            <a:ext cx="1368151" cy="1512168"/>
          </a:xfrm>
          <a:prstGeom prst="rect">
            <a:avLst/>
          </a:prstGeom>
          <a:solidFill>
            <a:schemeClr val="bg1">
              <a:alpha val="63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6" name="Rechthoek 35">
            <a:extLst>
              <a:ext uri="{FF2B5EF4-FFF2-40B4-BE49-F238E27FC236}">
                <a16:creationId xmlns:a16="http://schemas.microsoft.com/office/drawing/2014/main" id="{609B0E9A-2BE7-4FE6-8059-BF7B1C5F2082}"/>
              </a:ext>
            </a:extLst>
          </p:cNvPr>
          <p:cNvSpPr/>
          <p:nvPr/>
        </p:nvSpPr>
        <p:spPr>
          <a:xfrm>
            <a:off x="3104525" y="3031040"/>
            <a:ext cx="3759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400" dirty="0"/>
              <a:t>2B</a:t>
            </a:r>
          </a:p>
        </p:txBody>
      </p:sp>
      <p:sp>
        <p:nvSpPr>
          <p:cNvPr id="37" name="Rechthoek 36">
            <a:extLst>
              <a:ext uri="{FF2B5EF4-FFF2-40B4-BE49-F238E27FC236}">
                <a16:creationId xmlns:a16="http://schemas.microsoft.com/office/drawing/2014/main" id="{F1B86D0C-1C6E-4D94-BC35-A4176FC79AC6}"/>
              </a:ext>
            </a:extLst>
          </p:cNvPr>
          <p:cNvSpPr/>
          <p:nvPr/>
        </p:nvSpPr>
        <p:spPr>
          <a:xfrm>
            <a:off x="3335233" y="3329545"/>
            <a:ext cx="3759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400" dirty="0"/>
              <a:t>6B</a:t>
            </a:r>
          </a:p>
        </p:txBody>
      </p:sp>
    </p:spTree>
    <p:extLst>
      <p:ext uri="{BB962C8B-B14F-4D97-AF65-F5344CB8AC3E}">
        <p14:creationId xmlns:p14="http://schemas.microsoft.com/office/powerpoint/2010/main" val="54666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14"/>
    </mc:Choice>
    <mc:Fallback xmlns="">
      <p:transition spd="slow" advTm="9814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21</a:t>
            </a:fld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5652120" y="0"/>
            <a:ext cx="3738286" cy="6858000"/>
          </a:xfrm>
        </p:spPr>
        <p:txBody>
          <a:bodyPr/>
          <a:lstStyle/>
          <a:p>
            <a:pPr marL="46800" lvl="2" indent="0">
              <a:buNone/>
            </a:pPr>
            <a:r>
              <a:rPr lang="nl-BE" sz="2000" dirty="0"/>
              <a:t>Zomer 2021</a:t>
            </a:r>
          </a:p>
          <a:p>
            <a:pPr marL="46800" lvl="2" indent="0">
              <a:buNone/>
            </a:pPr>
            <a:endParaRPr lang="nl-BE" sz="2000" dirty="0"/>
          </a:p>
          <a:p>
            <a:pPr marL="46800" lvl="2" indent="0">
              <a:buNone/>
            </a:pPr>
            <a:r>
              <a:rPr lang="nl-BE" sz="2000" dirty="0"/>
              <a:t>Verhuisbewegingen</a:t>
            </a:r>
          </a:p>
          <a:p>
            <a:pPr lvl="2"/>
            <a:r>
              <a:rPr lang="nl-BE" sz="2000" dirty="0"/>
              <a:t>directie en secretariaat naar de Kerkstraat</a:t>
            </a:r>
          </a:p>
          <a:p>
            <a:pPr lvl="2"/>
            <a:r>
              <a:rPr lang="nl-BE" sz="2000" dirty="0"/>
              <a:t>klas 2B verhuist terug</a:t>
            </a:r>
          </a:p>
          <a:p>
            <a:pPr lvl="2"/>
            <a:r>
              <a:rPr lang="nl-BE" sz="2000" dirty="0"/>
              <a:t>Klasgroepen </a:t>
            </a:r>
            <a:br>
              <a:rPr lang="nl-BE" sz="2000" dirty="0"/>
            </a:br>
            <a:r>
              <a:rPr lang="nl-BE" sz="2000" dirty="0"/>
              <a:t>5A, 5B, 6A en godsdienst zullen naar de containers verhuizen</a:t>
            </a:r>
          </a:p>
          <a:p>
            <a:pPr lvl="2"/>
            <a:r>
              <a:rPr lang="nl-BE" sz="2000" dirty="0"/>
              <a:t>Klasgroep 3B verhuist naar 6A</a:t>
            </a:r>
          </a:p>
          <a:p>
            <a:pPr lvl="2"/>
            <a:r>
              <a:rPr lang="nl-BE" sz="2000" dirty="0"/>
              <a:t>Klasgroep 3A verhuist naar 5A</a:t>
            </a:r>
          </a:p>
          <a:p>
            <a:pPr lvl="2"/>
            <a:endParaRPr lang="nl-BE" sz="2000" dirty="0"/>
          </a:p>
          <a:p>
            <a:pPr marL="0" indent="0">
              <a:buNone/>
            </a:pP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5508103" y="0"/>
            <a:ext cx="633919" cy="6858000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67544" y="476672"/>
            <a:ext cx="4896544" cy="576064"/>
          </a:xfrm>
        </p:spPr>
        <p:txBody>
          <a:bodyPr/>
          <a:lstStyle/>
          <a:p>
            <a:r>
              <a:rPr lang="nl-BE" dirty="0"/>
              <a:t>Fase 2: nieuwbouw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ACB3BB1-0E53-4322-B770-F2276F0B17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4" r="8046"/>
          <a:stretch/>
        </p:blipFill>
        <p:spPr>
          <a:xfrm>
            <a:off x="539552" y="1052736"/>
            <a:ext cx="4968551" cy="5111968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97F84DF1-7F6B-4284-8BB3-33C066C270DB}"/>
              </a:ext>
            </a:extLst>
          </p:cNvPr>
          <p:cNvSpPr txBox="1"/>
          <p:nvPr/>
        </p:nvSpPr>
        <p:spPr>
          <a:xfrm>
            <a:off x="683572" y="4468450"/>
            <a:ext cx="726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000" dirty="0"/>
              <a:t>container </a:t>
            </a:r>
          </a:p>
          <a:p>
            <a:r>
              <a:rPr lang="nl-BE" sz="1000" dirty="0"/>
              <a:t>Kerkstraat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D0DD9F0-08D3-4438-AB1A-F13DA97A9A05}"/>
              </a:ext>
            </a:extLst>
          </p:cNvPr>
          <p:cNvSpPr txBox="1"/>
          <p:nvPr/>
        </p:nvSpPr>
        <p:spPr>
          <a:xfrm>
            <a:off x="2451600" y="4165524"/>
            <a:ext cx="445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000" dirty="0"/>
              <a:t>werf</a:t>
            </a:r>
          </a:p>
          <a:p>
            <a:r>
              <a:rPr lang="nl-BE" sz="1000" dirty="0"/>
              <a:t>zone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AF568E71-5269-492C-BA44-A53042D4EC38}"/>
              </a:ext>
            </a:extLst>
          </p:cNvPr>
          <p:cNvSpPr txBox="1"/>
          <p:nvPr/>
        </p:nvSpPr>
        <p:spPr>
          <a:xfrm>
            <a:off x="2264595" y="3184328"/>
            <a:ext cx="7697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000" dirty="0"/>
              <a:t>schoolzone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A609040E-9324-422B-835A-E236A53A97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50" y="836712"/>
            <a:ext cx="1648197" cy="16472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  <a:effectLst>
            <a:outerShdw blurRad="1257300" dist="50800" dir="5400000" algn="ctr" rotWithShape="0">
              <a:schemeClr val="bg1">
                <a:alpha val="0"/>
              </a:schemeClr>
            </a:outerShdw>
          </a:effectLst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528BD2A1-9E37-481E-98E4-FE555C9F29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953" y="4509120"/>
            <a:ext cx="1648197" cy="16472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  <p:sp>
        <p:nvSpPr>
          <p:cNvPr id="21" name="Rechthoek 20">
            <a:extLst>
              <a:ext uri="{FF2B5EF4-FFF2-40B4-BE49-F238E27FC236}">
                <a16:creationId xmlns:a16="http://schemas.microsoft.com/office/drawing/2014/main" id="{24C604F5-88ED-4FC5-A624-F2E034CAEE94}"/>
              </a:ext>
            </a:extLst>
          </p:cNvPr>
          <p:cNvSpPr/>
          <p:nvPr/>
        </p:nvSpPr>
        <p:spPr>
          <a:xfrm>
            <a:off x="3851920" y="4365104"/>
            <a:ext cx="1859230" cy="1727592"/>
          </a:xfrm>
          <a:prstGeom prst="rect">
            <a:avLst/>
          </a:prstGeom>
          <a:solidFill>
            <a:schemeClr val="bg1">
              <a:alpha val="63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8B57C343-BC59-492B-9E93-778A7AAB7439}"/>
              </a:ext>
            </a:extLst>
          </p:cNvPr>
          <p:cNvSpPr/>
          <p:nvPr/>
        </p:nvSpPr>
        <p:spPr>
          <a:xfrm>
            <a:off x="323529" y="836712"/>
            <a:ext cx="1368151" cy="1512168"/>
          </a:xfrm>
          <a:prstGeom prst="rect">
            <a:avLst/>
          </a:prstGeom>
          <a:solidFill>
            <a:schemeClr val="bg1">
              <a:alpha val="63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0D7F46C7-255E-476F-BBA8-CD77E1845B78}"/>
              </a:ext>
            </a:extLst>
          </p:cNvPr>
          <p:cNvSpPr/>
          <p:nvPr/>
        </p:nvSpPr>
        <p:spPr>
          <a:xfrm>
            <a:off x="2988216" y="1634120"/>
            <a:ext cx="3759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400" dirty="0"/>
              <a:t>2B</a:t>
            </a: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404BADE8-9A9A-426D-8EFC-D9EB575B5A3F}"/>
              </a:ext>
            </a:extLst>
          </p:cNvPr>
          <p:cNvSpPr/>
          <p:nvPr/>
        </p:nvSpPr>
        <p:spPr>
          <a:xfrm>
            <a:off x="3335233" y="3329545"/>
            <a:ext cx="3759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400" dirty="0"/>
              <a:t>6B</a:t>
            </a:r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AC03012A-3840-467B-AB6A-56EE4A9A72FF}"/>
              </a:ext>
            </a:extLst>
          </p:cNvPr>
          <p:cNvSpPr/>
          <p:nvPr/>
        </p:nvSpPr>
        <p:spPr>
          <a:xfrm>
            <a:off x="4021150" y="3175656"/>
            <a:ext cx="10430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400" dirty="0"/>
              <a:t>5B</a:t>
            </a:r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A79D3A49-AEDC-45BE-B86E-F7E30F0718CD}"/>
              </a:ext>
            </a:extLst>
          </p:cNvPr>
          <p:cNvSpPr/>
          <p:nvPr/>
        </p:nvSpPr>
        <p:spPr>
          <a:xfrm>
            <a:off x="3688932" y="2809273"/>
            <a:ext cx="5766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400" dirty="0"/>
              <a:t>5A</a:t>
            </a:r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F19FFEAA-84F2-4804-871B-6949B5B4050B}"/>
              </a:ext>
            </a:extLst>
          </p:cNvPr>
          <p:cNvSpPr/>
          <p:nvPr/>
        </p:nvSpPr>
        <p:spPr>
          <a:xfrm>
            <a:off x="3143587" y="3078730"/>
            <a:ext cx="5766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400" dirty="0"/>
              <a:t>6A</a:t>
            </a:r>
          </a:p>
        </p:txBody>
      </p:sp>
      <p:sp>
        <p:nvSpPr>
          <p:cNvPr id="28" name="Rechthoek 27">
            <a:extLst>
              <a:ext uri="{FF2B5EF4-FFF2-40B4-BE49-F238E27FC236}">
                <a16:creationId xmlns:a16="http://schemas.microsoft.com/office/drawing/2014/main" id="{58ECAA53-5114-4DCA-832F-B022683EFD2E}"/>
              </a:ext>
            </a:extLst>
          </p:cNvPr>
          <p:cNvSpPr/>
          <p:nvPr/>
        </p:nvSpPr>
        <p:spPr>
          <a:xfrm>
            <a:off x="2179414" y="2298810"/>
            <a:ext cx="576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400" dirty="0"/>
              <a:t>3B</a:t>
            </a:r>
          </a:p>
          <a:p>
            <a:r>
              <a:rPr lang="nl-BE" sz="1400" dirty="0"/>
              <a:t>3A</a:t>
            </a:r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E1E6F88C-A4B3-46B6-8C93-6503B9C9F5BF}"/>
              </a:ext>
            </a:extLst>
          </p:cNvPr>
          <p:cNvSpPr/>
          <p:nvPr/>
        </p:nvSpPr>
        <p:spPr>
          <a:xfrm>
            <a:off x="3647448" y="3433299"/>
            <a:ext cx="10430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400" dirty="0"/>
              <a:t>god</a:t>
            </a:r>
          </a:p>
        </p:txBody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4DE5E360-03F8-4498-9D4E-8B510300A556}"/>
              </a:ext>
            </a:extLst>
          </p:cNvPr>
          <p:cNvSpPr/>
          <p:nvPr/>
        </p:nvSpPr>
        <p:spPr>
          <a:xfrm>
            <a:off x="1060876" y="4025641"/>
            <a:ext cx="10430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400" dirty="0"/>
              <a:t>dir/sec</a:t>
            </a:r>
          </a:p>
        </p:txBody>
      </p:sp>
    </p:spTree>
    <p:extLst>
      <p:ext uri="{BB962C8B-B14F-4D97-AF65-F5344CB8AC3E}">
        <p14:creationId xmlns:p14="http://schemas.microsoft.com/office/powerpoint/2010/main" val="175504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6"/>
    </mc:Choice>
    <mc:Fallback xmlns="">
      <p:transition spd="slow" advTm="7546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22</a:t>
            </a:fld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5652120" y="0"/>
            <a:ext cx="3491880" cy="6858000"/>
          </a:xfrm>
        </p:spPr>
        <p:txBody>
          <a:bodyPr/>
          <a:lstStyle/>
          <a:p>
            <a:pPr marL="46800" lvl="2" indent="0">
              <a:buNone/>
            </a:pPr>
            <a:r>
              <a:rPr lang="nl-BE" sz="2000" dirty="0"/>
              <a:t>Vanaf september 2021</a:t>
            </a:r>
          </a:p>
          <a:p>
            <a:pPr lvl="2"/>
            <a:endParaRPr lang="nl-BE" sz="2000" dirty="0"/>
          </a:p>
          <a:p>
            <a:pPr marL="46800" lvl="2" indent="0">
              <a:buNone/>
            </a:pPr>
            <a:r>
              <a:rPr lang="nl-BE" sz="2000" dirty="0"/>
              <a:t>Nieuwe werking in tijdelijke lokalen</a:t>
            </a:r>
          </a:p>
          <a:p>
            <a:pPr marL="46800" lvl="2" indent="0">
              <a:buNone/>
            </a:pPr>
            <a:endParaRPr lang="nl-BE" sz="2000" dirty="0"/>
          </a:p>
          <a:p>
            <a:pPr marL="46800" lvl="2" indent="0">
              <a:buNone/>
            </a:pPr>
            <a:r>
              <a:rPr lang="nl-BE" sz="2000" dirty="0"/>
              <a:t>Ingang langs </a:t>
            </a:r>
            <a:br>
              <a:rPr lang="nl-BE" sz="2000" dirty="0"/>
            </a:br>
            <a:r>
              <a:rPr lang="nl-BE" sz="2000" dirty="0"/>
              <a:t>E. Hielstraat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5508103" y="0"/>
            <a:ext cx="633919" cy="6858000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67544" y="476672"/>
            <a:ext cx="4896544" cy="576064"/>
          </a:xfrm>
        </p:spPr>
        <p:txBody>
          <a:bodyPr/>
          <a:lstStyle/>
          <a:p>
            <a:r>
              <a:rPr lang="nl-BE" dirty="0"/>
              <a:t>Fase 2: nieuwbouw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01A6F03-2C28-4961-93C6-B51EB8D994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r="3998" b="16002"/>
          <a:stretch/>
        </p:blipFill>
        <p:spPr>
          <a:xfrm>
            <a:off x="536884" y="980728"/>
            <a:ext cx="5187244" cy="431988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2122AA57-B5BB-4EB6-BA0E-82C31E208E6D}"/>
              </a:ext>
            </a:extLst>
          </p:cNvPr>
          <p:cNvSpPr txBox="1"/>
          <p:nvPr/>
        </p:nvSpPr>
        <p:spPr>
          <a:xfrm>
            <a:off x="683572" y="4468449"/>
            <a:ext cx="726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000" dirty="0"/>
              <a:t>container </a:t>
            </a:r>
          </a:p>
          <a:p>
            <a:r>
              <a:rPr lang="nl-BE" sz="1000" dirty="0"/>
              <a:t>Kerkstraat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18A0C97-0103-4717-8C73-7695C085B0A9}"/>
              </a:ext>
            </a:extLst>
          </p:cNvPr>
          <p:cNvSpPr txBox="1"/>
          <p:nvPr/>
        </p:nvSpPr>
        <p:spPr>
          <a:xfrm>
            <a:off x="2264595" y="3184327"/>
            <a:ext cx="7697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000" dirty="0"/>
              <a:t>schoolzone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7603B1C-75EE-4186-A582-7C82917D4236}"/>
              </a:ext>
            </a:extLst>
          </p:cNvPr>
          <p:cNvSpPr txBox="1"/>
          <p:nvPr/>
        </p:nvSpPr>
        <p:spPr>
          <a:xfrm>
            <a:off x="2451600" y="4165523"/>
            <a:ext cx="445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000" dirty="0"/>
              <a:t>werf</a:t>
            </a:r>
          </a:p>
          <a:p>
            <a:r>
              <a:rPr lang="nl-BE" sz="1000" dirty="0"/>
              <a:t>zone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1A6B2987-A31A-4D17-BB51-CCB4852631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50" y="836712"/>
            <a:ext cx="1648197" cy="16472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  <a:effectLst>
            <a:outerShdw blurRad="1257300" dist="50800" dir="5400000" algn="ctr" rotWithShape="0">
              <a:schemeClr val="bg1">
                <a:alpha val="0"/>
              </a:schemeClr>
            </a:outerShdw>
          </a:effectLst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52482192-9C7F-4AA3-99CC-310C1D5B0F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953" y="4509120"/>
            <a:ext cx="1648197" cy="16472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  <p:sp>
        <p:nvSpPr>
          <p:cNvPr id="21" name="Rechthoek 20">
            <a:extLst>
              <a:ext uri="{FF2B5EF4-FFF2-40B4-BE49-F238E27FC236}">
                <a16:creationId xmlns:a16="http://schemas.microsoft.com/office/drawing/2014/main" id="{985E786B-F57F-42BD-A8AF-2C206C216E7C}"/>
              </a:ext>
            </a:extLst>
          </p:cNvPr>
          <p:cNvSpPr/>
          <p:nvPr/>
        </p:nvSpPr>
        <p:spPr>
          <a:xfrm>
            <a:off x="3851920" y="4365104"/>
            <a:ext cx="1859230" cy="1727592"/>
          </a:xfrm>
          <a:prstGeom prst="rect">
            <a:avLst/>
          </a:prstGeom>
          <a:solidFill>
            <a:schemeClr val="bg1">
              <a:alpha val="63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1E79FF25-09CC-4E5E-B9E9-75FEF3693C96}"/>
              </a:ext>
            </a:extLst>
          </p:cNvPr>
          <p:cNvSpPr/>
          <p:nvPr/>
        </p:nvSpPr>
        <p:spPr>
          <a:xfrm>
            <a:off x="323529" y="836712"/>
            <a:ext cx="1368151" cy="1512168"/>
          </a:xfrm>
          <a:prstGeom prst="rect">
            <a:avLst/>
          </a:prstGeom>
          <a:solidFill>
            <a:schemeClr val="bg1">
              <a:alpha val="63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99672DD9-13D1-4406-A4D6-6FF703A239A3}"/>
              </a:ext>
            </a:extLst>
          </p:cNvPr>
          <p:cNvSpPr/>
          <p:nvPr/>
        </p:nvSpPr>
        <p:spPr>
          <a:xfrm>
            <a:off x="2988216" y="1634120"/>
            <a:ext cx="3759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400" dirty="0"/>
              <a:t>2B</a:t>
            </a: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F74E4A4C-1455-4135-876F-F024F1973CAA}"/>
              </a:ext>
            </a:extLst>
          </p:cNvPr>
          <p:cNvSpPr/>
          <p:nvPr/>
        </p:nvSpPr>
        <p:spPr>
          <a:xfrm>
            <a:off x="3335233" y="3329545"/>
            <a:ext cx="3759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400" dirty="0"/>
              <a:t>6B</a:t>
            </a:r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88B104AD-E997-4BE8-977B-78835C9E4458}"/>
              </a:ext>
            </a:extLst>
          </p:cNvPr>
          <p:cNvSpPr/>
          <p:nvPr/>
        </p:nvSpPr>
        <p:spPr>
          <a:xfrm>
            <a:off x="4021150" y="3175656"/>
            <a:ext cx="10430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400" dirty="0"/>
              <a:t>5B</a:t>
            </a:r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83E44C62-CC38-4501-928A-744AE5B20877}"/>
              </a:ext>
            </a:extLst>
          </p:cNvPr>
          <p:cNvSpPr/>
          <p:nvPr/>
        </p:nvSpPr>
        <p:spPr>
          <a:xfrm>
            <a:off x="3688932" y="2809273"/>
            <a:ext cx="5766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400" dirty="0"/>
              <a:t>5A</a:t>
            </a:r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E2534343-AAF8-4ACC-AE4B-D51CE27A31EA}"/>
              </a:ext>
            </a:extLst>
          </p:cNvPr>
          <p:cNvSpPr/>
          <p:nvPr/>
        </p:nvSpPr>
        <p:spPr>
          <a:xfrm>
            <a:off x="3143587" y="3078730"/>
            <a:ext cx="5766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400" dirty="0"/>
              <a:t>6A</a:t>
            </a:r>
          </a:p>
        </p:txBody>
      </p:sp>
      <p:sp>
        <p:nvSpPr>
          <p:cNvPr id="28" name="Rechthoek 27">
            <a:extLst>
              <a:ext uri="{FF2B5EF4-FFF2-40B4-BE49-F238E27FC236}">
                <a16:creationId xmlns:a16="http://schemas.microsoft.com/office/drawing/2014/main" id="{A0340301-DD04-4932-A42E-45103DD9D1B3}"/>
              </a:ext>
            </a:extLst>
          </p:cNvPr>
          <p:cNvSpPr/>
          <p:nvPr/>
        </p:nvSpPr>
        <p:spPr>
          <a:xfrm>
            <a:off x="2179414" y="2298810"/>
            <a:ext cx="576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400" dirty="0"/>
              <a:t>3B</a:t>
            </a:r>
          </a:p>
          <a:p>
            <a:r>
              <a:rPr lang="nl-BE" sz="1400" dirty="0"/>
              <a:t>3A</a:t>
            </a:r>
          </a:p>
        </p:txBody>
      </p:sp>
      <p:sp>
        <p:nvSpPr>
          <p:cNvPr id="29" name="Rechthoek 28">
            <a:extLst>
              <a:ext uri="{FF2B5EF4-FFF2-40B4-BE49-F238E27FC236}">
                <a16:creationId xmlns:a16="http://schemas.microsoft.com/office/drawing/2014/main" id="{6C89F8A9-F725-4505-AC44-1CDFEF1B37D2}"/>
              </a:ext>
            </a:extLst>
          </p:cNvPr>
          <p:cNvSpPr/>
          <p:nvPr/>
        </p:nvSpPr>
        <p:spPr>
          <a:xfrm>
            <a:off x="3647448" y="3433299"/>
            <a:ext cx="10430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400" dirty="0"/>
              <a:t>god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80510004-E176-47BB-81E6-6E69491487AA}"/>
              </a:ext>
            </a:extLst>
          </p:cNvPr>
          <p:cNvSpPr/>
          <p:nvPr/>
        </p:nvSpPr>
        <p:spPr>
          <a:xfrm>
            <a:off x="1067747" y="4011634"/>
            <a:ext cx="6846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400" dirty="0"/>
              <a:t>dir/sec</a:t>
            </a:r>
          </a:p>
        </p:txBody>
      </p:sp>
    </p:spTree>
    <p:extLst>
      <p:ext uri="{BB962C8B-B14F-4D97-AF65-F5344CB8AC3E}">
        <p14:creationId xmlns:p14="http://schemas.microsoft.com/office/powerpoint/2010/main" val="22124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19"/>
    </mc:Choice>
    <mc:Fallback xmlns="">
      <p:transition spd="slow" advTm="18319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23</a:t>
            </a:fld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5652120" y="0"/>
            <a:ext cx="3751264" cy="6858000"/>
          </a:xfrm>
        </p:spPr>
        <p:txBody>
          <a:bodyPr/>
          <a:lstStyle/>
          <a:p>
            <a:pPr marL="46800" lvl="2" indent="0">
              <a:buNone/>
            </a:pPr>
            <a:r>
              <a:rPr lang="nl-BE" sz="2000" dirty="0"/>
              <a:t>Vanaf september 2021</a:t>
            </a:r>
          </a:p>
          <a:p>
            <a:pPr lvl="2"/>
            <a:endParaRPr lang="nl-BE" sz="2000" dirty="0"/>
          </a:p>
          <a:p>
            <a:pPr marL="46800" lvl="2" indent="0">
              <a:buNone/>
            </a:pPr>
            <a:r>
              <a:rPr lang="nl-BE" sz="2000" dirty="0"/>
              <a:t>Afbakening werfzone</a:t>
            </a:r>
          </a:p>
          <a:p>
            <a:pPr marL="46800" lvl="2" indent="0">
              <a:buNone/>
            </a:pPr>
            <a:endParaRPr lang="nl-BE" sz="2000" dirty="0"/>
          </a:p>
          <a:p>
            <a:pPr marL="46800" lvl="2" indent="0">
              <a:buNone/>
            </a:pPr>
            <a:r>
              <a:rPr lang="nl-BE" sz="2000" dirty="0"/>
              <a:t>start afbraakwerken</a:t>
            </a:r>
          </a:p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5508103" y="0"/>
            <a:ext cx="633919" cy="6858000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67544" y="476672"/>
            <a:ext cx="4896544" cy="576064"/>
          </a:xfrm>
        </p:spPr>
        <p:txBody>
          <a:bodyPr/>
          <a:lstStyle/>
          <a:p>
            <a:r>
              <a:rPr lang="nl-BE" dirty="0"/>
              <a:t>Fase 2: nieuwbouw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01A6F03-2C28-4961-93C6-B51EB8D994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4" r="3998"/>
          <a:stretch/>
        </p:blipFill>
        <p:spPr>
          <a:xfrm>
            <a:off x="536885" y="1052736"/>
            <a:ext cx="5187243" cy="5111965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8056EB93-3B77-473D-8BF6-280EBBA68F42}"/>
              </a:ext>
            </a:extLst>
          </p:cNvPr>
          <p:cNvSpPr txBox="1"/>
          <p:nvPr/>
        </p:nvSpPr>
        <p:spPr>
          <a:xfrm>
            <a:off x="683573" y="4468450"/>
            <a:ext cx="726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000" dirty="0"/>
              <a:t>container </a:t>
            </a:r>
          </a:p>
          <a:p>
            <a:r>
              <a:rPr lang="nl-BE" sz="1000" dirty="0"/>
              <a:t>Kerkstraat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DE00EE6D-E566-4095-8896-819409DE279F}"/>
              </a:ext>
            </a:extLst>
          </p:cNvPr>
          <p:cNvSpPr txBox="1"/>
          <p:nvPr/>
        </p:nvSpPr>
        <p:spPr>
          <a:xfrm>
            <a:off x="1306135" y="3478156"/>
            <a:ext cx="6735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000" dirty="0"/>
              <a:t>werfzone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A41E859A-4074-48C7-BD91-4437EC1B8DC6}"/>
              </a:ext>
            </a:extLst>
          </p:cNvPr>
          <p:cNvSpPr txBox="1"/>
          <p:nvPr/>
        </p:nvSpPr>
        <p:spPr>
          <a:xfrm>
            <a:off x="2264596" y="3184328"/>
            <a:ext cx="7697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000" dirty="0"/>
              <a:t>schoolzone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DD0E4E1F-3512-4665-8608-7420BC7AF9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50" y="836712"/>
            <a:ext cx="1648197" cy="16472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  <a:effectLst>
            <a:outerShdw blurRad="1257300" dist="50800" dir="5400000" algn="ctr" rotWithShape="0">
              <a:schemeClr val="bg1">
                <a:alpha val="0"/>
              </a:schemeClr>
            </a:outerShdw>
          </a:effectLst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5C3BD96-93BE-4FDE-A9F0-844C012EF4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452" y="4509120"/>
            <a:ext cx="1647200" cy="16472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  <p:sp>
        <p:nvSpPr>
          <p:cNvPr id="16" name="Rechthoek 15">
            <a:extLst>
              <a:ext uri="{FF2B5EF4-FFF2-40B4-BE49-F238E27FC236}">
                <a16:creationId xmlns:a16="http://schemas.microsoft.com/office/drawing/2014/main" id="{2507F6FB-A6F2-437E-BE16-DCD1834485CB}"/>
              </a:ext>
            </a:extLst>
          </p:cNvPr>
          <p:cNvSpPr/>
          <p:nvPr/>
        </p:nvSpPr>
        <p:spPr>
          <a:xfrm>
            <a:off x="3851920" y="4365104"/>
            <a:ext cx="1859230" cy="1727592"/>
          </a:xfrm>
          <a:prstGeom prst="rect">
            <a:avLst/>
          </a:prstGeom>
          <a:solidFill>
            <a:schemeClr val="bg1">
              <a:alpha val="63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6FFCA1E3-A291-4854-B607-41F6B8FCFC02}"/>
              </a:ext>
            </a:extLst>
          </p:cNvPr>
          <p:cNvSpPr/>
          <p:nvPr/>
        </p:nvSpPr>
        <p:spPr>
          <a:xfrm>
            <a:off x="323529" y="836712"/>
            <a:ext cx="1368151" cy="1512168"/>
          </a:xfrm>
          <a:prstGeom prst="rect">
            <a:avLst/>
          </a:prstGeom>
          <a:solidFill>
            <a:schemeClr val="bg1">
              <a:alpha val="63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913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48"/>
    </mc:Choice>
    <mc:Fallback xmlns="">
      <p:transition spd="slow" advTm="8148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24</a:t>
            </a:fld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5652120" y="0"/>
            <a:ext cx="3491880" cy="6858000"/>
          </a:xfrm>
        </p:spPr>
        <p:txBody>
          <a:bodyPr/>
          <a:lstStyle/>
          <a:p>
            <a:pPr marL="46800" lvl="2" indent="0">
              <a:buNone/>
            </a:pPr>
            <a:r>
              <a:rPr lang="nl-BE" sz="2000" dirty="0"/>
              <a:t>september 2021-</a:t>
            </a:r>
          </a:p>
          <a:p>
            <a:pPr marL="46800" lvl="2" indent="0">
              <a:buNone/>
            </a:pPr>
            <a:r>
              <a:rPr lang="nl-BE" sz="2000" dirty="0"/>
              <a:t>eind 2022</a:t>
            </a:r>
          </a:p>
          <a:p>
            <a:pPr lvl="2"/>
            <a:endParaRPr lang="nl-BE" sz="2000" dirty="0"/>
          </a:p>
          <a:p>
            <a:pPr marL="46800" lvl="2" indent="0">
              <a:buNone/>
            </a:pPr>
            <a:r>
              <a:rPr lang="nl-BE" sz="2000" dirty="0"/>
              <a:t>Werken aan de  nieuwbouw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5508103" y="0"/>
            <a:ext cx="633919" cy="6858000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67544" y="476672"/>
            <a:ext cx="4896544" cy="576064"/>
          </a:xfrm>
        </p:spPr>
        <p:txBody>
          <a:bodyPr/>
          <a:lstStyle/>
          <a:p>
            <a:r>
              <a:rPr lang="nl-BE" dirty="0"/>
              <a:t>Fase 2: nieuwbouw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01A6F03-2C28-4961-93C6-B51EB8D994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4" r="4001"/>
          <a:stretch/>
        </p:blipFill>
        <p:spPr>
          <a:xfrm>
            <a:off x="540155" y="1052736"/>
            <a:ext cx="5183973" cy="5111965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C227347B-316A-400F-84EF-3B9AC0CFE0F8}"/>
              </a:ext>
            </a:extLst>
          </p:cNvPr>
          <p:cNvSpPr txBox="1"/>
          <p:nvPr/>
        </p:nvSpPr>
        <p:spPr>
          <a:xfrm>
            <a:off x="685208" y="4468450"/>
            <a:ext cx="726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000" dirty="0"/>
              <a:t>container </a:t>
            </a:r>
          </a:p>
          <a:p>
            <a:r>
              <a:rPr lang="nl-BE" sz="1000" dirty="0"/>
              <a:t>Kerkstraat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0BECF5B-20FD-44CC-B198-89BA23B97478}"/>
              </a:ext>
            </a:extLst>
          </p:cNvPr>
          <p:cNvSpPr txBox="1"/>
          <p:nvPr/>
        </p:nvSpPr>
        <p:spPr>
          <a:xfrm>
            <a:off x="1307770" y="3478156"/>
            <a:ext cx="6735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000" dirty="0"/>
              <a:t>werfzone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D9EB4B5C-73A9-470A-8D5E-142EB916F4B1}"/>
              </a:ext>
            </a:extLst>
          </p:cNvPr>
          <p:cNvSpPr txBox="1"/>
          <p:nvPr/>
        </p:nvSpPr>
        <p:spPr>
          <a:xfrm>
            <a:off x="2266231" y="3184328"/>
            <a:ext cx="7697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000" dirty="0"/>
              <a:t>schoolzone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35F6F66-CFF8-420F-A2DF-A4D00C840E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50" y="836712"/>
            <a:ext cx="1648197" cy="16472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  <a:effectLst>
            <a:outerShdw blurRad="1257300" dist="50800" dir="5400000" algn="ctr" rotWithShape="0">
              <a:schemeClr val="bg1">
                <a:alpha val="0"/>
              </a:schemeClr>
            </a:outerShdw>
          </a:effectLst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FA16D946-A07F-4B93-9E8F-B2BAFDB265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953" y="4509120"/>
            <a:ext cx="1648197" cy="16472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  <p:sp>
        <p:nvSpPr>
          <p:cNvPr id="16" name="Rechthoek 15">
            <a:extLst>
              <a:ext uri="{FF2B5EF4-FFF2-40B4-BE49-F238E27FC236}">
                <a16:creationId xmlns:a16="http://schemas.microsoft.com/office/drawing/2014/main" id="{05A5E6D9-3817-4113-AD5D-7687C87CC88E}"/>
              </a:ext>
            </a:extLst>
          </p:cNvPr>
          <p:cNvSpPr/>
          <p:nvPr/>
        </p:nvSpPr>
        <p:spPr>
          <a:xfrm>
            <a:off x="3851920" y="4365104"/>
            <a:ext cx="1859230" cy="1727592"/>
          </a:xfrm>
          <a:prstGeom prst="rect">
            <a:avLst/>
          </a:prstGeom>
          <a:solidFill>
            <a:schemeClr val="bg1">
              <a:alpha val="63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8BE3779E-0C97-412C-BFF6-2A48AABCC1CD}"/>
              </a:ext>
            </a:extLst>
          </p:cNvPr>
          <p:cNvSpPr/>
          <p:nvPr/>
        </p:nvSpPr>
        <p:spPr>
          <a:xfrm>
            <a:off x="323529" y="836712"/>
            <a:ext cx="1368151" cy="1512168"/>
          </a:xfrm>
          <a:prstGeom prst="rect">
            <a:avLst/>
          </a:prstGeom>
          <a:solidFill>
            <a:schemeClr val="bg1">
              <a:alpha val="63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0045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1"/>
    </mc:Choice>
    <mc:Fallback xmlns="">
      <p:transition spd="slow" advTm="803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25</a:t>
            </a:fld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5652120" y="0"/>
            <a:ext cx="3816424" cy="6858000"/>
          </a:xfrm>
        </p:spPr>
        <p:txBody>
          <a:bodyPr/>
          <a:lstStyle/>
          <a:p>
            <a:pPr marL="46800" lvl="2" indent="0">
              <a:buNone/>
            </a:pPr>
            <a:r>
              <a:rPr lang="nl-BE" sz="2000" dirty="0"/>
              <a:t>eind 2022</a:t>
            </a:r>
          </a:p>
          <a:p>
            <a:pPr lvl="2"/>
            <a:endParaRPr lang="nl-BE" sz="2000" dirty="0"/>
          </a:p>
          <a:p>
            <a:pPr marL="46800" lvl="2" indent="0">
              <a:buNone/>
            </a:pPr>
            <a:r>
              <a:rPr lang="nl-BE" sz="2000" dirty="0"/>
              <a:t>Verhuisbewegingen</a:t>
            </a:r>
          </a:p>
          <a:p>
            <a:pPr lvl="2"/>
            <a:r>
              <a:rPr lang="nl-BE" sz="2000" dirty="0"/>
              <a:t>Secretariaat, directie, klascontainers en refter naar de nieuwbouw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5508103" y="0"/>
            <a:ext cx="633919" cy="6858000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67544" y="476672"/>
            <a:ext cx="4896544" cy="576064"/>
          </a:xfrm>
        </p:spPr>
        <p:txBody>
          <a:bodyPr/>
          <a:lstStyle/>
          <a:p>
            <a:r>
              <a:rPr lang="nl-BE" dirty="0"/>
              <a:t>Fase 2: nieuwbouw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01A6F03-2C28-4961-93C6-B51EB8D994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5" r="5303"/>
          <a:stretch/>
        </p:blipFill>
        <p:spPr>
          <a:xfrm>
            <a:off x="538515" y="1200624"/>
            <a:ext cx="5113605" cy="496468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69638575-F78D-4AD0-988D-D6AAB230FEBB}"/>
              </a:ext>
            </a:extLst>
          </p:cNvPr>
          <p:cNvSpPr txBox="1"/>
          <p:nvPr/>
        </p:nvSpPr>
        <p:spPr>
          <a:xfrm>
            <a:off x="683568" y="4470688"/>
            <a:ext cx="726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000" dirty="0"/>
              <a:t>container </a:t>
            </a:r>
          </a:p>
          <a:p>
            <a:r>
              <a:rPr lang="nl-BE" sz="1000" dirty="0"/>
              <a:t>Kerkstraat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CA1D915C-E5B1-466A-BAC2-60CAD1C3B69E}"/>
              </a:ext>
            </a:extLst>
          </p:cNvPr>
          <p:cNvSpPr txBox="1"/>
          <p:nvPr/>
        </p:nvSpPr>
        <p:spPr>
          <a:xfrm>
            <a:off x="1306130" y="3480394"/>
            <a:ext cx="6735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000" dirty="0"/>
              <a:t>werfzone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4345BE36-8E2B-4FA3-8C27-1F6ADD7DCB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49" y="836712"/>
            <a:ext cx="1647200" cy="16472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  <a:effectLst>
            <a:outerShdw blurRad="1257300" dist="50800" dir="5400000" algn="ctr" rotWithShape="0">
              <a:schemeClr val="bg1">
                <a:alpha val="0"/>
              </a:schemeClr>
            </a:outerShdw>
          </a:effec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AAC7B89-8EBD-4870-86D7-04998139BB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452" y="4509120"/>
            <a:ext cx="1647200" cy="16472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  <p:sp>
        <p:nvSpPr>
          <p:cNvPr id="15" name="Rechthoek 14">
            <a:extLst>
              <a:ext uri="{FF2B5EF4-FFF2-40B4-BE49-F238E27FC236}">
                <a16:creationId xmlns:a16="http://schemas.microsoft.com/office/drawing/2014/main" id="{20C36819-1139-43FD-ACB1-C84C2DEC5807}"/>
              </a:ext>
            </a:extLst>
          </p:cNvPr>
          <p:cNvSpPr/>
          <p:nvPr/>
        </p:nvSpPr>
        <p:spPr>
          <a:xfrm>
            <a:off x="3851920" y="4365104"/>
            <a:ext cx="1859230" cy="1727592"/>
          </a:xfrm>
          <a:prstGeom prst="rect">
            <a:avLst/>
          </a:prstGeom>
          <a:solidFill>
            <a:schemeClr val="bg1">
              <a:alpha val="63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EED5421E-2043-40AF-994F-A0C2701D94F6}"/>
              </a:ext>
            </a:extLst>
          </p:cNvPr>
          <p:cNvSpPr/>
          <p:nvPr/>
        </p:nvSpPr>
        <p:spPr>
          <a:xfrm>
            <a:off x="323529" y="836712"/>
            <a:ext cx="1368151" cy="1512168"/>
          </a:xfrm>
          <a:prstGeom prst="rect">
            <a:avLst/>
          </a:prstGeom>
          <a:solidFill>
            <a:schemeClr val="bg1">
              <a:alpha val="63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F69E3D31-73D8-4132-B53B-72FF5BABAB7F}"/>
              </a:ext>
            </a:extLst>
          </p:cNvPr>
          <p:cNvSpPr/>
          <p:nvPr/>
        </p:nvSpPr>
        <p:spPr>
          <a:xfrm>
            <a:off x="2158796" y="3843905"/>
            <a:ext cx="57668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BE" sz="1400" dirty="0"/>
          </a:p>
          <a:p>
            <a:r>
              <a:rPr lang="nl-BE" sz="1400" dirty="0"/>
              <a:t>5A</a:t>
            </a:r>
          </a:p>
          <a:p>
            <a:r>
              <a:rPr lang="nl-BE" sz="1400" dirty="0"/>
              <a:t>5B</a:t>
            </a:r>
          </a:p>
          <a:p>
            <a:r>
              <a:rPr lang="nl-BE" sz="1400" dirty="0"/>
              <a:t>6A</a:t>
            </a:r>
          </a:p>
          <a:p>
            <a:r>
              <a:rPr lang="nl-BE" sz="1400" dirty="0"/>
              <a:t>6B</a:t>
            </a:r>
          </a:p>
        </p:txBody>
      </p:sp>
    </p:spTree>
    <p:extLst>
      <p:ext uri="{BB962C8B-B14F-4D97-AF65-F5344CB8AC3E}">
        <p14:creationId xmlns:p14="http://schemas.microsoft.com/office/powerpoint/2010/main" val="353346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8"/>
    </mc:Choice>
    <mc:Fallback xmlns="">
      <p:transition spd="slow" advTm="5768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26</a:t>
            </a:fld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5652120" y="0"/>
            <a:ext cx="3491880" cy="6858000"/>
          </a:xfrm>
        </p:spPr>
        <p:txBody>
          <a:bodyPr/>
          <a:lstStyle/>
          <a:p>
            <a:pPr marL="46800" lvl="2" indent="0">
              <a:buNone/>
            </a:pPr>
            <a:r>
              <a:rPr lang="nl-BE" sz="2000" dirty="0"/>
              <a:t>Vanaf 2023</a:t>
            </a:r>
          </a:p>
          <a:p>
            <a:pPr lvl="2"/>
            <a:endParaRPr lang="nl-BE" sz="2000" dirty="0"/>
          </a:p>
          <a:p>
            <a:pPr marL="46800" lvl="2" indent="0">
              <a:buNone/>
            </a:pPr>
            <a:r>
              <a:rPr lang="nl-BE" sz="2000" dirty="0"/>
              <a:t>Vernieuwde school in gebruik</a:t>
            </a:r>
          </a:p>
          <a:p>
            <a:pPr marL="46800" lvl="2" indent="0">
              <a:buNone/>
            </a:pPr>
            <a:endParaRPr lang="nl-BE" sz="2000" dirty="0"/>
          </a:p>
          <a:p>
            <a:pPr marL="46800" lvl="2" indent="0">
              <a:buNone/>
            </a:pPr>
            <a:r>
              <a:rPr lang="nl-BE" sz="2000" dirty="0"/>
              <a:t>Hoofdingang Tweekapellenstraat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5508103" y="0"/>
            <a:ext cx="633919" cy="6858000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67544" y="476672"/>
            <a:ext cx="4896544" cy="576064"/>
          </a:xfrm>
        </p:spPr>
        <p:txBody>
          <a:bodyPr/>
          <a:lstStyle/>
          <a:p>
            <a:r>
              <a:rPr lang="nl-BE" dirty="0"/>
              <a:t>Fase 3: afwerking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01A6F03-2C28-4961-93C6-B51EB8D994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8" r="6668"/>
          <a:stretch/>
        </p:blipFill>
        <p:spPr>
          <a:xfrm>
            <a:off x="539552" y="1125347"/>
            <a:ext cx="5039957" cy="5039957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761DA9B-805F-4BFF-9932-C955EE07518E}"/>
              </a:ext>
            </a:extLst>
          </p:cNvPr>
          <p:cNvSpPr txBox="1"/>
          <p:nvPr/>
        </p:nvSpPr>
        <p:spPr>
          <a:xfrm>
            <a:off x="2384187" y="3254788"/>
            <a:ext cx="17107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000" dirty="0"/>
              <a:t>vernieuwde school in gebruik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7D0488E6-8AD3-4A18-B5D2-D755A6E70A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50" y="836712"/>
            <a:ext cx="1648197" cy="16472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  <a:effectLst>
            <a:outerShdw blurRad="1257300" dist="50800" dir="5400000" algn="ctr" rotWithShape="0">
              <a:schemeClr val="bg1">
                <a:alpha val="0"/>
              </a:schemeClr>
            </a:outerShdw>
          </a:effectLst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53918A14-CBCD-486B-BCA5-D9EB38219E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953" y="4509120"/>
            <a:ext cx="1648197" cy="16472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00C898DD-459C-4C7A-8E28-9482F4155296}"/>
              </a:ext>
            </a:extLst>
          </p:cNvPr>
          <p:cNvSpPr/>
          <p:nvPr/>
        </p:nvSpPr>
        <p:spPr>
          <a:xfrm>
            <a:off x="3851920" y="4365104"/>
            <a:ext cx="1859230" cy="1727592"/>
          </a:xfrm>
          <a:prstGeom prst="rect">
            <a:avLst/>
          </a:prstGeom>
          <a:solidFill>
            <a:schemeClr val="bg1">
              <a:alpha val="63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FEC2692E-3869-412F-B2AD-DAA2EC4D7E13}"/>
              </a:ext>
            </a:extLst>
          </p:cNvPr>
          <p:cNvSpPr/>
          <p:nvPr/>
        </p:nvSpPr>
        <p:spPr>
          <a:xfrm>
            <a:off x="323529" y="836712"/>
            <a:ext cx="1368151" cy="1512168"/>
          </a:xfrm>
          <a:prstGeom prst="rect">
            <a:avLst/>
          </a:prstGeom>
          <a:solidFill>
            <a:schemeClr val="bg1">
              <a:alpha val="63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D959784E-6BF3-4F58-84AD-E925FC34BD22}"/>
              </a:ext>
            </a:extLst>
          </p:cNvPr>
          <p:cNvSpPr/>
          <p:nvPr/>
        </p:nvSpPr>
        <p:spPr>
          <a:xfrm>
            <a:off x="2158796" y="3843905"/>
            <a:ext cx="57668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BE" sz="1400" dirty="0"/>
          </a:p>
          <a:p>
            <a:r>
              <a:rPr lang="nl-BE" sz="1400" dirty="0"/>
              <a:t>5A</a:t>
            </a:r>
          </a:p>
          <a:p>
            <a:r>
              <a:rPr lang="nl-BE" sz="1400" dirty="0"/>
              <a:t>5B</a:t>
            </a:r>
          </a:p>
          <a:p>
            <a:r>
              <a:rPr lang="nl-BE" sz="1400" dirty="0"/>
              <a:t>6A</a:t>
            </a:r>
          </a:p>
          <a:p>
            <a:r>
              <a:rPr lang="nl-BE" sz="1400" dirty="0"/>
              <a:t>6B</a:t>
            </a:r>
          </a:p>
        </p:txBody>
      </p:sp>
    </p:spTree>
    <p:extLst>
      <p:ext uri="{BB962C8B-B14F-4D97-AF65-F5344CB8AC3E}">
        <p14:creationId xmlns:p14="http://schemas.microsoft.com/office/powerpoint/2010/main" val="319707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80"/>
    </mc:Choice>
    <mc:Fallback xmlns="">
      <p:transition spd="slow" advTm="928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27</a:t>
            </a:fld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5652120" y="0"/>
            <a:ext cx="3491880" cy="6858000"/>
          </a:xfrm>
        </p:spPr>
        <p:txBody>
          <a:bodyPr/>
          <a:lstStyle/>
          <a:p>
            <a:pPr marL="46800" lvl="2" indent="0">
              <a:buNone/>
            </a:pPr>
            <a:r>
              <a:rPr lang="nl-BE" sz="2000" dirty="0"/>
              <a:t>2023</a:t>
            </a:r>
          </a:p>
          <a:p>
            <a:pPr lvl="2"/>
            <a:endParaRPr lang="nl-BE" sz="2000" dirty="0"/>
          </a:p>
          <a:p>
            <a:pPr marL="46800" lvl="2" indent="0">
              <a:buNone/>
            </a:pPr>
            <a:r>
              <a:rPr lang="nl-BE" sz="2000" dirty="0"/>
              <a:t>Buitenaanleg</a:t>
            </a:r>
          </a:p>
          <a:p>
            <a:pPr marL="46800" lvl="2" indent="0">
              <a:buNone/>
            </a:pPr>
            <a:endParaRPr lang="nl-BE" sz="2000" dirty="0"/>
          </a:p>
          <a:p>
            <a:pPr marL="46800" lvl="2" indent="0">
              <a:buNone/>
            </a:pPr>
            <a:r>
              <a:rPr lang="nl-BE" sz="2000" dirty="0"/>
              <a:t>Nieuwe fietsenstalling</a:t>
            </a:r>
          </a:p>
          <a:p>
            <a:pPr marL="46800" lvl="2" indent="0">
              <a:buNone/>
            </a:pPr>
            <a:endParaRPr lang="nl-BE" sz="2000" dirty="0"/>
          </a:p>
          <a:p>
            <a:pPr marL="46800" lvl="2" indent="0">
              <a:buNone/>
            </a:pPr>
            <a:r>
              <a:rPr lang="nl-BE" sz="2000" dirty="0"/>
              <a:t>Park &amp; </a:t>
            </a:r>
            <a:r>
              <a:rPr lang="nl-BE" sz="2000" dirty="0" err="1"/>
              <a:t>Ride</a:t>
            </a:r>
            <a:r>
              <a:rPr lang="nl-BE" sz="2000" dirty="0"/>
              <a:t> fietsen 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5508103" y="0"/>
            <a:ext cx="633919" cy="6858000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67544" y="476672"/>
            <a:ext cx="4896544" cy="576064"/>
          </a:xfrm>
        </p:spPr>
        <p:txBody>
          <a:bodyPr/>
          <a:lstStyle/>
          <a:p>
            <a:r>
              <a:rPr lang="nl-BE" dirty="0"/>
              <a:t>Fase 3: afwerking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01A6F03-2C28-4961-93C6-B51EB8D994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5" r="6668"/>
          <a:stretch/>
        </p:blipFill>
        <p:spPr>
          <a:xfrm>
            <a:off x="539552" y="1200624"/>
            <a:ext cx="5039957" cy="496468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FD5C0B90-B01B-435E-9CFE-828CEA085056}"/>
              </a:ext>
            </a:extLst>
          </p:cNvPr>
          <p:cNvSpPr txBox="1"/>
          <p:nvPr/>
        </p:nvSpPr>
        <p:spPr>
          <a:xfrm>
            <a:off x="4212997" y="3574654"/>
            <a:ext cx="9092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000" dirty="0"/>
              <a:t>fietsenstalling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4DFADED-19EA-42CB-83AF-FD824596DA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49" y="836712"/>
            <a:ext cx="1647200" cy="16472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  <a:effectLst>
            <a:outerShdw blurRad="1257300" dist="50800" dir="5400000" algn="ctr" rotWithShape="0">
              <a:schemeClr val="bg1">
                <a:alpha val="0"/>
              </a:schemeClr>
            </a:outerShdw>
          </a:effectLst>
        </p:spPr>
      </p:pic>
      <p:sp>
        <p:nvSpPr>
          <p:cNvPr id="15" name="Rechthoek 14">
            <a:extLst>
              <a:ext uri="{FF2B5EF4-FFF2-40B4-BE49-F238E27FC236}">
                <a16:creationId xmlns:a16="http://schemas.microsoft.com/office/drawing/2014/main" id="{2ACC3088-27CB-49BB-B164-057E33181641}"/>
              </a:ext>
            </a:extLst>
          </p:cNvPr>
          <p:cNvSpPr/>
          <p:nvPr/>
        </p:nvSpPr>
        <p:spPr>
          <a:xfrm>
            <a:off x="323529" y="836712"/>
            <a:ext cx="1368151" cy="1512168"/>
          </a:xfrm>
          <a:prstGeom prst="rect">
            <a:avLst/>
          </a:prstGeom>
          <a:solidFill>
            <a:schemeClr val="bg1">
              <a:alpha val="63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6005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0"/>
    </mc:Choice>
    <mc:Fallback xmlns="">
      <p:transition spd="slow" advTm="712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28</a:t>
            </a:fld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3275856" y="0"/>
            <a:ext cx="5976663" cy="6858000"/>
          </a:xfrm>
        </p:spPr>
        <p:txBody>
          <a:bodyPr/>
          <a:lstStyle/>
          <a:p>
            <a:pPr marL="46800" lvl="2" indent="0">
              <a:buNone/>
            </a:pPr>
            <a:r>
              <a:rPr lang="nl-BE" sz="2400" dirty="0"/>
              <a:t>geluid- en stofhinder</a:t>
            </a:r>
          </a:p>
          <a:p>
            <a:pPr lvl="2"/>
            <a:endParaRPr lang="nl-BE" sz="2400" dirty="0"/>
          </a:p>
          <a:p>
            <a:pPr marL="46800" lvl="2" indent="0">
              <a:buNone/>
            </a:pPr>
            <a:r>
              <a:rPr lang="nl-BE" sz="2400" dirty="0"/>
              <a:t>kleinere speelplaats </a:t>
            </a:r>
            <a:br>
              <a:rPr lang="nl-BE" sz="2400" dirty="0"/>
            </a:br>
            <a:r>
              <a:rPr lang="nl-BE" sz="2400" dirty="0"/>
              <a:t>door werfinrichting</a:t>
            </a:r>
          </a:p>
          <a:p>
            <a:pPr lvl="2"/>
            <a:endParaRPr lang="nl-BE" sz="2400" dirty="0"/>
          </a:p>
          <a:p>
            <a:pPr marL="46800" lvl="2" indent="0">
              <a:buNone/>
            </a:pPr>
            <a:r>
              <a:rPr lang="nl-BE" sz="2400" dirty="0"/>
              <a:t>ingang aan de Tweekapellenstraat gesloten tijdens fase 2</a:t>
            </a:r>
          </a:p>
          <a:p>
            <a:pPr marL="46800" lvl="2" indent="0">
              <a:buNone/>
            </a:pPr>
            <a:endParaRPr lang="nl-BE" sz="2400" strike="sngStrike" dirty="0"/>
          </a:p>
          <a:p>
            <a:pPr marL="46800" lvl="2" indent="0">
              <a:buNone/>
            </a:pPr>
            <a:r>
              <a:rPr lang="nl-BE" sz="2400" dirty="0"/>
              <a:t>Impact voor de naaste buren</a:t>
            </a:r>
          </a:p>
          <a:p>
            <a:pPr marL="46800" lvl="2" indent="0">
              <a:buNone/>
            </a:pPr>
            <a:endParaRPr lang="nl-BE" sz="2400" dirty="0"/>
          </a:p>
          <a:p>
            <a:pPr marL="46800" lvl="2" indent="0">
              <a:buNone/>
            </a:pPr>
            <a:r>
              <a:rPr lang="nl-BE" sz="2400" dirty="0"/>
              <a:t>werfverkeer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3131840" y="0"/>
            <a:ext cx="633919" cy="6858000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67544" y="476672"/>
            <a:ext cx="4896544" cy="576064"/>
          </a:xfrm>
        </p:spPr>
        <p:txBody>
          <a:bodyPr/>
          <a:lstStyle/>
          <a:p>
            <a:r>
              <a:rPr lang="nl-BE" dirty="0"/>
              <a:t>Verwachte </a:t>
            </a:r>
            <a:br>
              <a:rPr lang="nl-BE" dirty="0"/>
            </a:br>
            <a:r>
              <a:rPr lang="nl-BE" dirty="0"/>
              <a:t>hinder</a:t>
            </a:r>
            <a:br>
              <a:rPr lang="nl-BE" dirty="0"/>
            </a:br>
            <a:br>
              <a:rPr lang="nl-BE" dirty="0"/>
            </a:b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159731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68"/>
    </mc:Choice>
    <mc:Fallback xmlns="">
      <p:transition spd="slow" advTm="55268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9E4BE8C6-9110-4651-863C-04CA30FBC0CE}"/>
              </a:ext>
            </a:extLst>
          </p:cNvPr>
          <p:cNvSpPr/>
          <p:nvPr/>
        </p:nvSpPr>
        <p:spPr>
          <a:xfrm>
            <a:off x="-1044624" y="-243408"/>
            <a:ext cx="11521280" cy="511256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E889619-09D0-4996-A625-73A3736E55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5"/>
          <a:stretch/>
        </p:blipFill>
        <p:spPr>
          <a:xfrm>
            <a:off x="395536" y="1204258"/>
            <a:ext cx="8352928" cy="3880925"/>
          </a:xfrm>
          <a:prstGeom prst="rect">
            <a:avLst/>
          </a:prstGeom>
        </p:spPr>
      </p:pic>
      <p:sp>
        <p:nvSpPr>
          <p:cNvPr id="8" name="Titel 5">
            <a:extLst>
              <a:ext uri="{FF2B5EF4-FFF2-40B4-BE49-F238E27FC236}">
                <a16:creationId xmlns:a16="http://schemas.microsoft.com/office/drawing/2014/main" id="{95EB535B-1FD0-4FF5-A208-71A4C6617DBD}"/>
              </a:ext>
            </a:extLst>
          </p:cNvPr>
          <p:cNvSpPr txBox="1">
            <a:spLocks/>
          </p:cNvSpPr>
          <p:nvPr/>
        </p:nvSpPr>
        <p:spPr>
          <a:xfrm>
            <a:off x="467544" y="476672"/>
            <a:ext cx="7920880" cy="576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1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 err="1"/>
              <a:t>Heraanleg</a:t>
            </a:r>
            <a:r>
              <a:rPr lang="nl-BE" dirty="0"/>
              <a:t> stuk Emanuel Hielstraat</a:t>
            </a:r>
          </a:p>
          <a:p>
            <a:endParaRPr lang="nl-BE" sz="1200" dirty="0"/>
          </a:p>
          <a:p>
            <a:r>
              <a:rPr lang="nl-BE" sz="1400" dirty="0">
                <a:hlinkClick r:id="rId4"/>
              </a:rPr>
              <a:t>Webpagina wegendienst</a:t>
            </a:r>
            <a:endParaRPr lang="nl-BE" sz="1400" dirty="0"/>
          </a:p>
          <a:p>
            <a:endParaRPr lang="nl-BE" dirty="0"/>
          </a:p>
        </p:txBody>
      </p:sp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id="{7A6B23D3-F588-49E2-800A-DA792E80EC7A}"/>
              </a:ext>
            </a:extLst>
          </p:cNvPr>
          <p:cNvSpPr txBox="1">
            <a:spLocks/>
          </p:cNvSpPr>
          <p:nvPr/>
        </p:nvSpPr>
        <p:spPr>
          <a:xfrm>
            <a:off x="395536" y="5445224"/>
            <a:ext cx="8568951" cy="1296144"/>
          </a:xfrm>
          <a:prstGeom prst="rect">
            <a:avLst/>
          </a:prstGeom>
        </p:spPr>
        <p:txBody>
          <a:bodyPr/>
          <a:lstStyle>
            <a:lvl1pPr marL="36000" indent="-3600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bg1"/>
              </a:buClr>
              <a:buSzPct val="25000"/>
              <a:buFont typeface="Arial" panose="020B0604020202020204" pitchFamily="34" charset="0"/>
              <a:buChar char="•"/>
              <a:defRPr sz="2500" kern="1200">
                <a:solidFill>
                  <a:srgbClr val="2C3F48"/>
                </a:solidFill>
                <a:latin typeface="+mn-lt"/>
                <a:ea typeface="+mn-ea"/>
                <a:cs typeface="+mn-cs"/>
              </a:defRPr>
            </a:lvl1pPr>
            <a:lvl2pPr marL="43200" indent="-43200" algn="l" defTabSz="914400" rtl="0" eaLnBrk="1" latinLnBrk="0" hangingPunct="1">
              <a:lnSpc>
                <a:spcPct val="93000"/>
              </a:lnSpc>
              <a:spcBef>
                <a:spcPts val="114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Arial" panose="020B0604020202020204" pitchFamily="34" charset="0"/>
              <a:buChar char="•"/>
              <a:defRPr sz="2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0800" indent="-23400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tx2"/>
              </a:buClr>
              <a:buSzPct val="90000"/>
              <a:buFont typeface="Calibri" panose="020F0502020204030204" pitchFamily="34" charset="0"/>
              <a:buChar char="&gt;"/>
              <a:defRPr sz="2500" kern="1200">
                <a:solidFill>
                  <a:srgbClr val="2C3F48"/>
                </a:solidFill>
                <a:latin typeface="+mn-lt"/>
                <a:ea typeface="+mn-ea"/>
                <a:cs typeface="+mn-cs"/>
              </a:defRPr>
            </a:lvl3pPr>
            <a:lvl4pPr marL="561600" indent="-25560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tx2"/>
              </a:buClr>
              <a:buFont typeface="Calibri" panose="020F0502020204030204" pitchFamily="34" charset="0"/>
              <a:buChar char="–"/>
              <a:defRPr sz="2300" kern="1200">
                <a:solidFill>
                  <a:srgbClr val="2C3F48"/>
                </a:solidFill>
                <a:latin typeface="+mn-lt"/>
                <a:ea typeface="+mn-ea"/>
                <a:cs typeface="+mn-cs"/>
              </a:defRPr>
            </a:lvl4pPr>
            <a:lvl5pPr marL="800100" indent="-239713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tx2"/>
              </a:buClr>
              <a:buFont typeface="Calibri" panose="020F0502020204030204" pitchFamily="34" charset="0"/>
              <a:buChar char="×"/>
              <a:defRPr sz="2300" kern="1200">
                <a:solidFill>
                  <a:srgbClr val="2C3F4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800" lvl="2" indent="0">
              <a:buFont typeface="Calibri" panose="020F0502020204030204" pitchFamily="34" charset="0"/>
              <a:buNone/>
            </a:pPr>
            <a:r>
              <a:rPr lang="nl-BE" sz="2400" dirty="0">
                <a:solidFill>
                  <a:schemeClr val="bg1"/>
                </a:solidFill>
              </a:rPr>
              <a:t>Straten langs de school worden NIET heraangelegd</a:t>
            </a:r>
          </a:p>
          <a:p>
            <a:pPr marL="46800" lvl="2" indent="0">
              <a:buFont typeface="Calibri" panose="020F0502020204030204" pitchFamily="34" charset="0"/>
              <a:buNone/>
            </a:pPr>
            <a:r>
              <a:rPr lang="nl-BE" sz="2400" dirty="0">
                <a:solidFill>
                  <a:schemeClr val="bg1"/>
                </a:solidFill>
              </a:rPr>
              <a:t>uitvoering </a:t>
            </a:r>
            <a:r>
              <a:rPr lang="nl-BE" sz="2400" dirty="0" err="1">
                <a:solidFill>
                  <a:schemeClr val="bg1"/>
                </a:solidFill>
              </a:rPr>
              <a:t>heraanleg</a:t>
            </a:r>
            <a:r>
              <a:rPr lang="nl-BE" sz="2400" dirty="0">
                <a:solidFill>
                  <a:schemeClr val="bg1"/>
                </a:solidFill>
              </a:rPr>
              <a:t> start najaar 2021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C69B9DE6-B390-4646-AFD9-D5B57C04EB00}"/>
              </a:ext>
            </a:extLst>
          </p:cNvPr>
          <p:cNvSpPr/>
          <p:nvPr/>
        </p:nvSpPr>
        <p:spPr>
          <a:xfrm rot="16384271">
            <a:off x="2124939" y="3493857"/>
            <a:ext cx="15121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200" dirty="0"/>
              <a:t>Ingang school</a:t>
            </a:r>
          </a:p>
        </p:txBody>
      </p: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3EBE62CA-AD02-41B1-BE77-2DC177655E74}"/>
              </a:ext>
            </a:extLst>
          </p:cNvPr>
          <p:cNvCxnSpPr/>
          <p:nvPr/>
        </p:nvCxnSpPr>
        <p:spPr>
          <a:xfrm flipH="1">
            <a:off x="2881023" y="2996952"/>
            <a:ext cx="34793" cy="360040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Rechthoek 12">
            <a:extLst>
              <a:ext uri="{FF2B5EF4-FFF2-40B4-BE49-F238E27FC236}">
                <a16:creationId xmlns:a16="http://schemas.microsoft.com/office/drawing/2014/main" id="{1ABD07D0-A608-4964-ABF7-1C824092F68B}"/>
              </a:ext>
            </a:extLst>
          </p:cNvPr>
          <p:cNvSpPr/>
          <p:nvPr/>
        </p:nvSpPr>
        <p:spPr>
          <a:xfrm rot="407891">
            <a:off x="3575480" y="2991920"/>
            <a:ext cx="13662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200" dirty="0"/>
              <a:t>Emanuel Hielstraat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640824A3-CAC1-4079-B146-14B840C816C3}"/>
              </a:ext>
            </a:extLst>
          </p:cNvPr>
          <p:cNvSpPr/>
          <p:nvPr/>
        </p:nvSpPr>
        <p:spPr>
          <a:xfrm rot="18783411">
            <a:off x="3978471" y="4475624"/>
            <a:ext cx="1043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BE" sz="1200" dirty="0"/>
              <a:t>Tweekapellen</a:t>
            </a:r>
          </a:p>
          <a:p>
            <a:pPr algn="ctr"/>
            <a:r>
              <a:rPr lang="nl-BE" sz="1200" dirty="0"/>
              <a:t>straat</a:t>
            </a:r>
          </a:p>
        </p:txBody>
      </p:sp>
    </p:spTree>
    <p:extLst>
      <p:ext uri="{BB962C8B-B14F-4D97-AF65-F5344CB8AC3E}">
        <p14:creationId xmlns:p14="http://schemas.microsoft.com/office/powerpoint/2010/main" val="1712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1"/>
    </mc:Choice>
    <mc:Fallback xmlns="">
      <p:transition spd="slow" advTm="898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757196" y="3634368"/>
            <a:ext cx="6504701" cy="1306800"/>
          </a:xfrm>
        </p:spPr>
        <p:txBody>
          <a:bodyPr/>
          <a:lstStyle/>
          <a:p>
            <a:r>
              <a:rPr lang="nl-BE" dirty="0"/>
              <a:t>Hanne Vermeiren</a:t>
            </a:r>
          </a:p>
          <a:p>
            <a:r>
              <a:rPr lang="nl-BE" dirty="0"/>
              <a:t>Projectleiding werken</a:t>
            </a:r>
          </a:p>
          <a:p>
            <a:r>
              <a:rPr lang="nl-BE" dirty="0"/>
              <a:t>Departement FM</a:t>
            </a:r>
          </a:p>
          <a:p>
            <a:endParaRPr lang="nl-BE" dirty="0"/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200EB6D3-0EE2-467C-801F-D5CEA942D8DF}"/>
              </a:ext>
            </a:extLst>
          </p:cNvPr>
          <p:cNvSpPr txBox="1">
            <a:spLocks/>
          </p:cNvSpPr>
          <p:nvPr/>
        </p:nvSpPr>
        <p:spPr>
          <a:xfrm>
            <a:off x="1794232" y="2332279"/>
            <a:ext cx="3888432" cy="1306800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8000"/>
              </a:lnSpc>
              <a:spcBef>
                <a:spcPts val="0"/>
              </a:spcBef>
              <a:buClr>
                <a:schemeClr val="bg1"/>
              </a:buClr>
              <a:buSzPct val="25000"/>
              <a:buFont typeface="Arial" panose="020B0604020202020204" pitchFamily="34" charset="0"/>
              <a:buNone/>
              <a:defRPr sz="2000" b="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3200" indent="-43200" algn="l" defTabSz="914400" rtl="0" eaLnBrk="1" latinLnBrk="0" hangingPunct="1">
              <a:lnSpc>
                <a:spcPct val="93000"/>
              </a:lnSpc>
              <a:spcBef>
                <a:spcPts val="114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Arial" panose="020B0604020202020204" pitchFamily="34" charset="0"/>
              <a:buChar char="•"/>
              <a:defRPr sz="2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0800" indent="-23400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tx2"/>
              </a:buClr>
              <a:buSzPct val="90000"/>
              <a:buFont typeface="Calibri" panose="020F0502020204030204" pitchFamily="34" charset="0"/>
              <a:buChar char="&gt;"/>
              <a:defRPr sz="2500" kern="1200">
                <a:solidFill>
                  <a:srgbClr val="2C3F48"/>
                </a:solidFill>
                <a:latin typeface="+mn-lt"/>
                <a:ea typeface="+mn-ea"/>
                <a:cs typeface="+mn-cs"/>
              </a:defRPr>
            </a:lvl3pPr>
            <a:lvl4pPr marL="561600" indent="-25560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tx2"/>
              </a:buClr>
              <a:buFont typeface="Calibri" panose="020F0502020204030204" pitchFamily="34" charset="0"/>
              <a:buChar char="–"/>
              <a:defRPr sz="2300" kern="1200">
                <a:solidFill>
                  <a:srgbClr val="2C3F48"/>
                </a:solidFill>
                <a:latin typeface="+mn-lt"/>
                <a:ea typeface="+mn-ea"/>
                <a:cs typeface="+mn-cs"/>
              </a:defRPr>
            </a:lvl4pPr>
            <a:lvl5pPr marL="800100" indent="-239713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tx2"/>
              </a:buClr>
              <a:buFont typeface="Calibri" panose="020F0502020204030204" pitchFamily="34" charset="0"/>
              <a:buChar char="×"/>
              <a:defRPr sz="2300" kern="1200">
                <a:solidFill>
                  <a:srgbClr val="2C3F4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25000"/>
              <a:buFont typeface="Arial" panose="020B0604020202020204" pitchFamily="34" charset="0"/>
              <a:buNone/>
              <a:tabLst/>
              <a:defRPr/>
            </a:pPr>
            <a:r>
              <a:rPr kumimoji="0" lang="nl-BE" sz="2000" b="0" i="0" u="none" strike="noStrike" kern="1200" cap="none" spc="0" normalizeH="0" baseline="0" noProof="0" dirty="0">
                <a:ln>
                  <a:noFill/>
                </a:ln>
                <a:solidFill>
                  <a:srgbClr val="0081B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Annelies </a:t>
            </a:r>
            <a:r>
              <a:rPr kumimoji="0" lang="nl-B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81B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Decraene</a:t>
            </a: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srgbClr val="0081B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25000"/>
              <a:buFont typeface="Arial" panose="020B0604020202020204" pitchFamily="34" charset="0"/>
              <a:buNone/>
              <a:tabLst/>
              <a:defRPr/>
            </a:pPr>
            <a:r>
              <a:rPr kumimoji="0" lang="nl-BE" sz="2000" b="0" i="0" u="none" strike="noStrike" kern="1200" cap="none" spc="0" normalizeH="0" baseline="0" noProof="0" dirty="0">
                <a:ln>
                  <a:noFill/>
                </a:ln>
                <a:solidFill>
                  <a:srgbClr val="0081B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Masterprojectleiding</a:t>
            </a:r>
          </a:p>
          <a:p>
            <a:pPr marL="0" marR="0" lvl="0" indent="0" algn="l" defTabSz="914400" rtl="0" eaLnBrk="1" fontAlgn="auto" latinLnBrk="0" hangingPunct="1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25000"/>
              <a:buFont typeface="Arial" panose="020B0604020202020204" pitchFamily="34" charset="0"/>
              <a:buNone/>
              <a:tabLst/>
              <a:defRPr/>
            </a:pPr>
            <a:r>
              <a:rPr kumimoji="0" lang="nl-BE" sz="2000" b="0" i="0" u="none" strike="noStrike" kern="1200" cap="none" spc="0" normalizeH="0" baseline="0" noProof="0" dirty="0">
                <a:ln>
                  <a:noFill/>
                </a:ln>
                <a:solidFill>
                  <a:srgbClr val="0081B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Departement OOJ</a:t>
            </a:r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E22D7F1F-E737-468B-B5DE-AAAC93F9ED9F}"/>
              </a:ext>
            </a:extLst>
          </p:cNvPr>
          <p:cNvSpPr txBox="1">
            <a:spLocks/>
          </p:cNvSpPr>
          <p:nvPr/>
        </p:nvSpPr>
        <p:spPr>
          <a:xfrm>
            <a:off x="5739433" y="2327568"/>
            <a:ext cx="3010549" cy="1306800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8000"/>
              </a:lnSpc>
              <a:spcBef>
                <a:spcPts val="0"/>
              </a:spcBef>
              <a:buClr>
                <a:schemeClr val="bg1"/>
              </a:buClr>
              <a:buSzPct val="25000"/>
              <a:buFont typeface="Arial" panose="020B0604020202020204" pitchFamily="34" charset="0"/>
              <a:buNone/>
              <a:defRPr sz="2000" b="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3200" indent="-43200" algn="l" defTabSz="914400" rtl="0" eaLnBrk="1" latinLnBrk="0" hangingPunct="1">
              <a:lnSpc>
                <a:spcPct val="93000"/>
              </a:lnSpc>
              <a:spcBef>
                <a:spcPts val="114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Arial" panose="020B0604020202020204" pitchFamily="34" charset="0"/>
              <a:buChar char="•"/>
              <a:defRPr sz="2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0800" indent="-23400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tx2"/>
              </a:buClr>
              <a:buSzPct val="90000"/>
              <a:buFont typeface="Calibri" panose="020F0502020204030204" pitchFamily="34" charset="0"/>
              <a:buChar char="&gt;"/>
              <a:defRPr sz="2500" kern="1200">
                <a:solidFill>
                  <a:srgbClr val="2C3F48"/>
                </a:solidFill>
                <a:latin typeface="+mn-lt"/>
                <a:ea typeface="+mn-ea"/>
                <a:cs typeface="+mn-cs"/>
              </a:defRPr>
            </a:lvl3pPr>
            <a:lvl4pPr marL="561600" indent="-25560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tx2"/>
              </a:buClr>
              <a:buFont typeface="Calibri" panose="020F0502020204030204" pitchFamily="34" charset="0"/>
              <a:buChar char="–"/>
              <a:defRPr sz="2300" kern="1200">
                <a:solidFill>
                  <a:srgbClr val="2C3F48"/>
                </a:solidFill>
                <a:latin typeface="+mn-lt"/>
                <a:ea typeface="+mn-ea"/>
                <a:cs typeface="+mn-cs"/>
              </a:defRPr>
            </a:lvl4pPr>
            <a:lvl5pPr marL="800100" indent="-239713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tx2"/>
              </a:buClr>
              <a:buFont typeface="Calibri" panose="020F0502020204030204" pitchFamily="34" charset="0"/>
              <a:buChar char="×"/>
              <a:defRPr sz="2300" kern="1200">
                <a:solidFill>
                  <a:srgbClr val="2C3F4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25000"/>
              <a:buFont typeface="Arial" panose="020B0604020202020204" pitchFamily="34" charset="0"/>
              <a:buNone/>
              <a:tabLst/>
              <a:defRPr/>
            </a:pPr>
            <a:r>
              <a:rPr kumimoji="0" lang="nl-BE" sz="2000" b="0" i="0" u="none" strike="noStrike" kern="1200" cap="none" spc="0" normalizeH="0" baseline="0" noProof="0" dirty="0">
                <a:ln>
                  <a:noFill/>
                </a:ln>
                <a:solidFill>
                  <a:srgbClr val="0081B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Cindy Bernaert</a:t>
            </a:r>
          </a:p>
          <a:p>
            <a:pPr marL="0" marR="0" lvl="0" indent="0" algn="l" defTabSz="914400" rtl="0" eaLnBrk="1" fontAlgn="auto" latinLnBrk="0" hangingPunct="1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25000"/>
              <a:buFont typeface="Arial" panose="020B0604020202020204" pitchFamily="34" charset="0"/>
              <a:buNone/>
              <a:tabLst/>
              <a:defRPr/>
            </a:pPr>
            <a:r>
              <a:rPr kumimoji="0" lang="nl-BE" sz="2000" b="0" i="0" u="none" strike="noStrike" kern="1200" cap="none" spc="0" normalizeH="0" baseline="0" noProof="0" dirty="0">
                <a:ln>
                  <a:noFill/>
                </a:ln>
                <a:solidFill>
                  <a:srgbClr val="0081B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Directie school</a:t>
            </a:r>
          </a:p>
          <a:p>
            <a:pPr marL="0" marR="0" lvl="0" indent="0" algn="l" defTabSz="914400" rtl="0" eaLnBrk="1" fontAlgn="auto" latinLnBrk="0" hangingPunct="1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25000"/>
              <a:buFont typeface="Arial" panose="020B0604020202020204" pitchFamily="34" charset="0"/>
              <a:buNone/>
              <a:tabLst/>
              <a:defRPr/>
            </a:pPr>
            <a:r>
              <a:rPr lang="nl-BE" dirty="0">
                <a:solidFill>
                  <a:srgbClr val="0081B5"/>
                </a:solidFill>
                <a:latin typeface="Calibri"/>
              </a:rPr>
              <a:t>IVA stedelijk onderwijs Gent</a:t>
            </a: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srgbClr val="0081B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25000"/>
              <a:buFont typeface="Arial" panose="020B0604020202020204" pitchFamily="34" charset="0"/>
              <a:buNone/>
              <a:tabLst/>
              <a:defRPr/>
            </a:pP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srgbClr val="0081B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4CC25488-46BA-4887-A7C1-DB1F7BCD29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30" y="2380270"/>
            <a:ext cx="1025159" cy="1025159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57E2C2A8-6B2A-48E1-89D6-03ED12C5A2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2380270"/>
            <a:ext cx="1040213" cy="1040213"/>
          </a:xfrm>
          <a:prstGeom prst="rect">
            <a:avLst/>
          </a:prstGeom>
        </p:spPr>
      </p:pic>
      <p:pic>
        <p:nvPicPr>
          <p:cNvPr id="2" name="Afbeelding 4">
            <a:extLst>
              <a:ext uri="{FF2B5EF4-FFF2-40B4-BE49-F238E27FC236}">
                <a16:creationId xmlns:a16="http://schemas.microsoft.com/office/drawing/2014/main" id="{60DA1A00-A75C-4B2B-87F4-520441D199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30" y="3711876"/>
            <a:ext cx="1019934" cy="101993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28E71A9-4C3D-46EB-92A3-5D48AE078B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91597"/>
            <a:ext cx="1040213" cy="1040213"/>
          </a:xfrm>
          <a:prstGeom prst="rect">
            <a:avLst/>
          </a:prstGeom>
        </p:spPr>
      </p:pic>
      <p:sp>
        <p:nvSpPr>
          <p:cNvPr id="14" name="Ondertitel 2">
            <a:extLst>
              <a:ext uri="{FF2B5EF4-FFF2-40B4-BE49-F238E27FC236}">
                <a16:creationId xmlns:a16="http://schemas.microsoft.com/office/drawing/2014/main" id="{500E87AA-D72F-48FC-9F3C-224C781FAAB6}"/>
              </a:ext>
            </a:extLst>
          </p:cNvPr>
          <p:cNvSpPr txBox="1">
            <a:spLocks/>
          </p:cNvSpPr>
          <p:nvPr/>
        </p:nvSpPr>
        <p:spPr>
          <a:xfrm>
            <a:off x="5760245" y="3634368"/>
            <a:ext cx="3010549" cy="1306800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8000"/>
              </a:lnSpc>
              <a:spcBef>
                <a:spcPts val="0"/>
              </a:spcBef>
              <a:buClr>
                <a:schemeClr val="bg1"/>
              </a:buClr>
              <a:buSzPct val="25000"/>
              <a:buFont typeface="Arial" panose="020B0604020202020204" pitchFamily="34" charset="0"/>
              <a:buNone/>
              <a:defRPr sz="2000" b="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3200" indent="-43200" algn="l" defTabSz="914400" rtl="0" eaLnBrk="1" latinLnBrk="0" hangingPunct="1">
              <a:lnSpc>
                <a:spcPct val="93000"/>
              </a:lnSpc>
              <a:spcBef>
                <a:spcPts val="114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Arial" panose="020B0604020202020204" pitchFamily="34" charset="0"/>
              <a:buChar char="•"/>
              <a:defRPr sz="2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0800" indent="-23400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tx2"/>
              </a:buClr>
              <a:buSzPct val="90000"/>
              <a:buFont typeface="Calibri" panose="020F0502020204030204" pitchFamily="34" charset="0"/>
              <a:buChar char="&gt;"/>
              <a:defRPr sz="2500" kern="1200">
                <a:solidFill>
                  <a:srgbClr val="2C3F48"/>
                </a:solidFill>
                <a:latin typeface="+mn-lt"/>
                <a:ea typeface="+mn-ea"/>
                <a:cs typeface="+mn-cs"/>
              </a:defRPr>
            </a:lvl3pPr>
            <a:lvl4pPr marL="561600" indent="-25560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tx2"/>
              </a:buClr>
              <a:buFont typeface="Calibri" panose="020F0502020204030204" pitchFamily="34" charset="0"/>
              <a:buChar char="–"/>
              <a:defRPr sz="2300" kern="1200">
                <a:solidFill>
                  <a:srgbClr val="2C3F48"/>
                </a:solidFill>
                <a:latin typeface="+mn-lt"/>
                <a:ea typeface="+mn-ea"/>
                <a:cs typeface="+mn-cs"/>
              </a:defRPr>
            </a:lvl4pPr>
            <a:lvl5pPr marL="800100" indent="-239713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tx2"/>
              </a:buClr>
              <a:buFont typeface="Calibri" panose="020F0502020204030204" pitchFamily="34" charset="0"/>
              <a:buChar char="×"/>
              <a:defRPr sz="2300" kern="1200">
                <a:solidFill>
                  <a:srgbClr val="2C3F4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25000"/>
              <a:buFont typeface="Arial" panose="020B0604020202020204" pitchFamily="34" charset="0"/>
              <a:buNone/>
              <a:tabLst/>
              <a:defRPr/>
            </a:pPr>
            <a:r>
              <a:rPr kumimoji="0" lang="nl-BE" sz="2000" b="0" i="0" u="none" strike="noStrike" kern="1200" cap="none" spc="0" normalizeH="0" baseline="0" noProof="0" dirty="0">
                <a:ln>
                  <a:noFill/>
                </a:ln>
                <a:solidFill>
                  <a:srgbClr val="0081B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Fien Matthys</a:t>
            </a:r>
          </a:p>
          <a:p>
            <a:pPr marL="0" marR="0" lvl="0" indent="0" algn="l" defTabSz="914400" rtl="0" eaLnBrk="1" fontAlgn="auto" latinLnBrk="0" hangingPunct="1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25000"/>
              <a:buFont typeface="Arial" panose="020B0604020202020204" pitchFamily="34" charset="0"/>
              <a:buNone/>
              <a:tabLst/>
              <a:defRPr/>
            </a:pPr>
            <a:r>
              <a:rPr kumimoji="0" lang="nl-BE" sz="2000" b="0" i="0" u="none" strike="noStrike" kern="1200" cap="none" spc="0" normalizeH="0" baseline="0" noProof="0" dirty="0">
                <a:ln>
                  <a:noFill/>
                </a:ln>
                <a:solidFill>
                  <a:srgbClr val="0081B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Wijkregisseur</a:t>
            </a:r>
          </a:p>
          <a:p>
            <a:pPr marL="0" marR="0" lvl="0" indent="0" algn="l" defTabSz="914400" rtl="0" eaLnBrk="1" fontAlgn="auto" latinLnBrk="0" hangingPunct="1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25000"/>
              <a:buFont typeface="Arial" panose="020B0604020202020204" pitchFamily="34" charset="0"/>
              <a:buNone/>
              <a:tabLst/>
              <a:defRPr/>
            </a:pPr>
            <a:r>
              <a:rPr lang="nl-BE" dirty="0">
                <a:solidFill>
                  <a:srgbClr val="0081B5"/>
                </a:solidFill>
                <a:latin typeface="Calibri"/>
              </a:rPr>
              <a:t>Dienst Beleidsparticipatie</a:t>
            </a: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srgbClr val="0081B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25000"/>
              <a:buFont typeface="Arial" panose="020B0604020202020204" pitchFamily="34" charset="0"/>
              <a:buNone/>
              <a:tabLst/>
              <a:defRPr/>
            </a:pP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srgbClr val="0081B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ndertitel 4">
            <a:extLst>
              <a:ext uri="{FF2B5EF4-FFF2-40B4-BE49-F238E27FC236}">
                <a16:creationId xmlns:a16="http://schemas.microsoft.com/office/drawing/2014/main" id="{BCD0129B-61A8-48D2-8A8B-21463C7DB267}"/>
              </a:ext>
            </a:extLst>
          </p:cNvPr>
          <p:cNvSpPr txBox="1">
            <a:spLocks/>
          </p:cNvSpPr>
          <p:nvPr/>
        </p:nvSpPr>
        <p:spPr>
          <a:xfrm>
            <a:off x="589230" y="5968917"/>
            <a:ext cx="8160752" cy="548680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8000"/>
              </a:lnSpc>
              <a:spcBef>
                <a:spcPts val="0"/>
              </a:spcBef>
              <a:buClr>
                <a:schemeClr val="bg1"/>
              </a:buClr>
              <a:buSzPct val="25000"/>
              <a:buFont typeface="Arial" panose="020B0604020202020204" pitchFamily="34" charset="0"/>
              <a:buNone/>
              <a:defRPr sz="2000" b="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3200" indent="-43200" algn="l" defTabSz="914400" rtl="0" eaLnBrk="1" latinLnBrk="0" hangingPunct="1">
              <a:lnSpc>
                <a:spcPct val="93000"/>
              </a:lnSpc>
              <a:spcBef>
                <a:spcPts val="114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Arial" panose="020B0604020202020204" pitchFamily="34" charset="0"/>
              <a:buChar char="•"/>
              <a:defRPr sz="2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0800" indent="-23400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tx2"/>
              </a:buClr>
              <a:buSzPct val="90000"/>
              <a:buFont typeface="Calibri" panose="020F0502020204030204" pitchFamily="34" charset="0"/>
              <a:buChar char="&gt;"/>
              <a:defRPr sz="2500" kern="1200">
                <a:solidFill>
                  <a:srgbClr val="2C3F48"/>
                </a:solidFill>
                <a:latin typeface="+mn-lt"/>
                <a:ea typeface="+mn-ea"/>
                <a:cs typeface="+mn-cs"/>
              </a:defRPr>
            </a:lvl3pPr>
            <a:lvl4pPr marL="561600" indent="-25560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tx2"/>
              </a:buClr>
              <a:buFont typeface="Calibri" panose="020F0502020204030204" pitchFamily="34" charset="0"/>
              <a:buChar char="–"/>
              <a:defRPr sz="2300" kern="1200">
                <a:solidFill>
                  <a:srgbClr val="2C3F48"/>
                </a:solidFill>
                <a:latin typeface="+mn-lt"/>
                <a:ea typeface="+mn-ea"/>
                <a:cs typeface="+mn-cs"/>
              </a:defRPr>
            </a:lvl4pPr>
            <a:lvl5pPr marL="800100" indent="-239713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tx2"/>
              </a:buClr>
              <a:buFont typeface="Calibri" panose="020F0502020204030204" pitchFamily="34" charset="0"/>
              <a:buChar char="×"/>
              <a:defRPr sz="2300" kern="1200">
                <a:solidFill>
                  <a:srgbClr val="2C3F4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3000" b="1" dirty="0"/>
              <a:t>Team</a:t>
            </a:r>
            <a:endParaRPr lang="nl-BE" sz="3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3960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2850">
        <p159:morph option="byObject"/>
      </p:transition>
    </mc:Choice>
    <mc:Fallback xmlns="">
      <p:transition spd="slow" advTm="3285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5220072" y="0"/>
            <a:ext cx="5040560" cy="6858000"/>
          </a:xfrm>
        </p:spPr>
        <p:txBody>
          <a:bodyPr/>
          <a:lstStyle/>
          <a:p>
            <a:pPr marL="46800" lvl="2" indent="0">
              <a:buNone/>
            </a:pPr>
            <a:r>
              <a:rPr lang="nl-BE" sz="2400" dirty="0"/>
              <a:t>Wijkmobiliteitsplan </a:t>
            </a:r>
          </a:p>
          <a:p>
            <a:pPr marL="46800" lvl="2" indent="0">
              <a:buNone/>
            </a:pPr>
            <a:r>
              <a:rPr lang="nl-BE" sz="2400" dirty="0"/>
              <a:t>Oud-</a:t>
            </a:r>
            <a:r>
              <a:rPr lang="nl-BE" sz="2400" dirty="0" err="1"/>
              <a:t>Gentbrugge</a:t>
            </a:r>
            <a:endParaRPr lang="nl-BE" sz="2400" dirty="0"/>
          </a:p>
          <a:p>
            <a:pPr marL="46800" lvl="2" indent="0">
              <a:buNone/>
            </a:pPr>
            <a:endParaRPr lang="nl-BE" sz="2400" dirty="0"/>
          </a:p>
          <a:p>
            <a:pPr marL="46800" lvl="2" indent="0">
              <a:buNone/>
            </a:pPr>
            <a:r>
              <a:rPr lang="nl-BE" sz="2400" dirty="0"/>
              <a:t>Kijk de scenario’s in</a:t>
            </a:r>
          </a:p>
          <a:p>
            <a:pPr marL="46800" lvl="2" indent="0">
              <a:buNone/>
            </a:pPr>
            <a:r>
              <a:rPr lang="nl-BE" sz="2400" dirty="0"/>
              <a:t>en Reageer</a:t>
            </a:r>
          </a:p>
          <a:p>
            <a:pPr marL="46800" lvl="2" indent="0">
              <a:buNone/>
            </a:pPr>
            <a:endParaRPr lang="nl-BE" sz="2400" dirty="0"/>
          </a:p>
          <a:p>
            <a:pPr marL="46800" lvl="2" indent="0">
              <a:buNone/>
            </a:pPr>
            <a:r>
              <a:rPr lang="nl-BE" sz="2400" dirty="0"/>
              <a:t>Schrijf je in voor de</a:t>
            </a:r>
          </a:p>
          <a:p>
            <a:pPr marL="46800" lvl="2" indent="0">
              <a:buNone/>
            </a:pPr>
            <a:r>
              <a:rPr lang="nl-BE" sz="2400" dirty="0"/>
              <a:t>Wijkmobiliteitsmarkt </a:t>
            </a:r>
          </a:p>
          <a:p>
            <a:pPr marL="46800" lvl="2" indent="0">
              <a:buNone/>
            </a:pPr>
            <a:r>
              <a:rPr lang="nl-BE" sz="2400" dirty="0"/>
              <a:t>op 5 december</a:t>
            </a:r>
          </a:p>
          <a:p>
            <a:pPr marL="46800" lvl="2" indent="0">
              <a:buNone/>
            </a:pPr>
            <a:endParaRPr lang="nl-BE" sz="2400" dirty="0"/>
          </a:p>
          <a:p>
            <a:pPr marL="46800" lvl="2" indent="0">
              <a:buNone/>
            </a:pPr>
            <a:endParaRPr lang="nl-BE" sz="2400" dirty="0"/>
          </a:p>
          <a:p>
            <a:pPr marL="46800" lvl="2" indent="0">
              <a:buNone/>
            </a:pPr>
            <a:endParaRPr lang="nl-BE" sz="2000" dirty="0"/>
          </a:p>
          <a:p>
            <a:pPr fontAlgn="ctr"/>
            <a:endParaRPr lang="nl-BE" sz="2000" dirty="0">
              <a:solidFill>
                <a:schemeClr val="tx1"/>
              </a:solidFill>
            </a:endParaRPr>
          </a:p>
          <a:p>
            <a:pPr fontAlgn="ctr"/>
            <a:endParaRPr lang="nl-BE" sz="1200" i="1" dirty="0">
              <a:solidFill>
                <a:schemeClr val="tx1"/>
              </a:solidFill>
            </a:endParaRPr>
          </a:p>
          <a:p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4716016" y="0"/>
            <a:ext cx="899984" cy="6858000"/>
          </a:xfrm>
        </p:spPr>
        <p:txBody>
          <a:bodyPr/>
          <a:lstStyle/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762719" y="910800"/>
            <a:ext cx="4060800" cy="1143000"/>
          </a:xfrm>
        </p:spPr>
        <p:txBody>
          <a:bodyPr/>
          <a:lstStyle/>
          <a:p>
            <a:br>
              <a:rPr lang="nl-BE" dirty="0"/>
            </a:br>
            <a:br>
              <a:rPr lang="nl-BE" dirty="0"/>
            </a:br>
            <a:endParaRPr lang="nl-BE" dirty="0"/>
          </a:p>
        </p:txBody>
      </p:sp>
      <p:pic>
        <p:nvPicPr>
          <p:cNvPr id="11" name="Tijdelijke aanduiding voor inhoud 7">
            <a:extLst>
              <a:ext uri="{FF2B5EF4-FFF2-40B4-BE49-F238E27FC236}">
                <a16:creationId xmlns:a16="http://schemas.microsoft.com/office/drawing/2014/main" id="{B4DC4545-C2E1-4078-8AE2-3CDE218DE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31" y="2132856"/>
            <a:ext cx="4751913" cy="3138252"/>
          </a:xfrm>
          <a:prstGeom prst="rect">
            <a:avLst/>
          </a:prstGeom>
          <a:noFill/>
        </p:spPr>
      </p:pic>
      <p:sp>
        <p:nvSpPr>
          <p:cNvPr id="7" name="Titel 5">
            <a:extLst>
              <a:ext uri="{FF2B5EF4-FFF2-40B4-BE49-F238E27FC236}">
                <a16:creationId xmlns:a16="http://schemas.microsoft.com/office/drawing/2014/main" id="{FE73CED8-D933-4B0B-9522-09450DF0FE90}"/>
              </a:ext>
            </a:extLst>
          </p:cNvPr>
          <p:cNvSpPr txBox="1">
            <a:spLocks/>
          </p:cNvSpPr>
          <p:nvPr/>
        </p:nvSpPr>
        <p:spPr>
          <a:xfrm>
            <a:off x="509545" y="26042"/>
            <a:ext cx="4458499" cy="1039843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1000"/>
              </a:lnSpc>
              <a:spcBef>
                <a:spcPct val="0"/>
              </a:spcBef>
              <a:buNone/>
              <a:defRPr sz="30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nl-BE" sz="2800" dirty="0">
                <a:hlinkClick r:id="rId4" action="ppaction://hlinkfile"/>
              </a:rPr>
            </a:br>
            <a:r>
              <a:rPr lang="nl-BE" sz="2800" dirty="0" err="1">
                <a:hlinkClick r:id="rId4" action="ppaction://hlinkfile"/>
              </a:rPr>
              <a:t>stad.gent</a:t>
            </a:r>
            <a:r>
              <a:rPr lang="nl-BE" sz="2800" dirty="0">
                <a:hlinkClick r:id="rId4" action="ppaction://hlinkfile"/>
              </a:rPr>
              <a:t>/wijkmobiliteitsplan</a:t>
            </a:r>
            <a:endParaRPr lang="nl-BE" sz="2800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3946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95"/>
    </mc:Choice>
    <mc:Fallback xmlns="">
      <p:transition spd="slow" advTm="26095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ndertitel 4">
            <a:extLst>
              <a:ext uri="{FF2B5EF4-FFF2-40B4-BE49-F238E27FC236}">
                <a16:creationId xmlns:a16="http://schemas.microsoft.com/office/drawing/2014/main" id="{85FBAE7B-2520-42D9-96A0-4A9F95014E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1601" y="6309320"/>
            <a:ext cx="7009256" cy="1306800"/>
          </a:xfrm>
          <a:noFill/>
        </p:spPr>
        <p:txBody>
          <a:bodyPr/>
          <a:lstStyle/>
          <a:p>
            <a:pPr algn="ctr"/>
            <a:r>
              <a:rPr lang="nl-BE" dirty="0"/>
              <a:t>Verdere communicatie</a:t>
            </a:r>
            <a:endParaRPr lang="nl-BE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07A968C-237F-4E8E-A84A-F2A16131F0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5" r="6668"/>
          <a:stretch/>
        </p:blipFill>
        <p:spPr>
          <a:xfrm>
            <a:off x="1611996" y="116632"/>
            <a:ext cx="1947055" cy="1917972"/>
          </a:xfrm>
          <a:prstGeom prst="rect">
            <a:avLst/>
          </a:prstGeom>
        </p:spPr>
      </p:pic>
      <p:sp>
        <p:nvSpPr>
          <p:cNvPr id="4" name="Pijl: punthaak 3">
            <a:extLst>
              <a:ext uri="{FF2B5EF4-FFF2-40B4-BE49-F238E27FC236}">
                <a16:creationId xmlns:a16="http://schemas.microsoft.com/office/drawing/2014/main" id="{F7FD8650-1D46-49C2-ABD2-4A3FCFA7DD34}"/>
              </a:ext>
            </a:extLst>
          </p:cNvPr>
          <p:cNvSpPr/>
          <p:nvPr/>
        </p:nvSpPr>
        <p:spPr>
          <a:xfrm rot="5400000">
            <a:off x="2395184" y="565256"/>
            <a:ext cx="249176" cy="360040"/>
          </a:xfrm>
          <a:prstGeom prst="chevron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24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72"/>
    </mc:Choice>
    <mc:Fallback xmlns="">
      <p:transition spd="slow" advTm="19472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32</a:t>
            </a:fld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3275856" y="0"/>
            <a:ext cx="6264696" cy="6858000"/>
          </a:xfrm>
        </p:spPr>
        <p:txBody>
          <a:bodyPr/>
          <a:lstStyle/>
          <a:p>
            <a:pPr marL="46800" lvl="2" indent="0">
              <a:buNone/>
            </a:pPr>
            <a:r>
              <a:rPr lang="nl-BE" sz="2400" dirty="0"/>
              <a:t>Algemene info:</a:t>
            </a:r>
          </a:p>
          <a:p>
            <a:pPr marL="306000" lvl="3" indent="0">
              <a:buNone/>
            </a:pPr>
            <a:r>
              <a:rPr lang="nl-BE" sz="2400" dirty="0"/>
              <a:t>	&gt; Webpagina </a:t>
            </a:r>
          </a:p>
          <a:p>
            <a:pPr lvl="2"/>
            <a:endParaRPr lang="nl-BE" sz="2400" dirty="0"/>
          </a:p>
          <a:p>
            <a:pPr marL="46800" lvl="2" indent="0">
              <a:buNone/>
            </a:pPr>
            <a:r>
              <a:rPr lang="nl-BE" sz="2400" dirty="0"/>
              <a:t>Info voor Buurt:</a:t>
            </a:r>
          </a:p>
          <a:p>
            <a:pPr marL="306000" lvl="3" indent="0">
              <a:buNone/>
            </a:pPr>
            <a:r>
              <a:rPr lang="nl-BE" sz="2400" dirty="0"/>
              <a:t>	&gt; Brieven </a:t>
            </a:r>
          </a:p>
          <a:p>
            <a:pPr marL="306000" lvl="3" indent="0">
              <a:buNone/>
            </a:pPr>
            <a:r>
              <a:rPr lang="nl-BE" sz="2400" dirty="0"/>
              <a:t>	&gt; Contactpersoon FM</a:t>
            </a:r>
          </a:p>
          <a:p>
            <a:pPr lvl="3"/>
            <a:endParaRPr lang="nl-BE" sz="2400" dirty="0"/>
          </a:p>
          <a:p>
            <a:pPr marL="46800" lvl="2" indent="0">
              <a:buNone/>
            </a:pPr>
            <a:r>
              <a:rPr lang="nl-BE" sz="2400" dirty="0"/>
              <a:t>Info voor ouders/leerkrachten:</a:t>
            </a:r>
          </a:p>
          <a:p>
            <a:pPr marL="306000" lvl="3" indent="0">
              <a:buNone/>
            </a:pPr>
            <a:r>
              <a:rPr lang="nl-BE" sz="2400" dirty="0"/>
              <a:t>	&gt; via directie</a:t>
            </a:r>
          </a:p>
          <a:p>
            <a:pPr marL="306000" lvl="3" indent="0">
              <a:buNone/>
            </a:pPr>
            <a:r>
              <a:rPr lang="nl-BE" sz="2400" dirty="0"/>
              <a:t>	&gt; briefing afspraken werfoverleg</a:t>
            </a:r>
          </a:p>
          <a:p>
            <a:pPr marL="306000" lvl="3" indent="0">
              <a:buNone/>
            </a:pPr>
            <a:endParaRPr lang="nl-BE" sz="2400" dirty="0"/>
          </a:p>
          <a:p>
            <a:pPr marL="25200" lvl="2" indent="0">
              <a:buNone/>
            </a:pPr>
            <a:r>
              <a:rPr lang="nl-BE" sz="2400" dirty="0" err="1"/>
              <a:t>Fm.onderwijs@stad.gent</a:t>
            </a:r>
            <a:endParaRPr lang="nl-BE" sz="2400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3131840" y="0"/>
            <a:ext cx="633919" cy="6858000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67544" y="476672"/>
            <a:ext cx="4896544" cy="576064"/>
          </a:xfrm>
        </p:spPr>
        <p:txBody>
          <a:bodyPr/>
          <a:lstStyle/>
          <a:p>
            <a:r>
              <a:rPr lang="nl-BE" dirty="0"/>
              <a:t>Communicatie</a:t>
            </a:r>
            <a:br>
              <a:rPr lang="nl-BE" dirty="0"/>
            </a:br>
            <a:r>
              <a:rPr lang="nl-BE" dirty="0"/>
              <a:t>bouwwerken</a:t>
            </a:r>
          </a:p>
        </p:txBody>
      </p:sp>
    </p:spTree>
    <p:extLst>
      <p:ext uri="{BB962C8B-B14F-4D97-AF65-F5344CB8AC3E}">
        <p14:creationId xmlns:p14="http://schemas.microsoft.com/office/powerpoint/2010/main" val="276200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44"/>
    </mc:Choice>
    <mc:Fallback xmlns="">
      <p:transition spd="slow" advTm="48144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7">
            <a:extLst>
              <a:ext uri="{FF2B5EF4-FFF2-40B4-BE49-F238E27FC236}">
                <a16:creationId xmlns:a16="http://schemas.microsoft.com/office/drawing/2014/main" id="{CCC7B2BA-086C-4A68-9918-A5E8E3A905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8" t="7722" r="15900" b="4931"/>
          <a:stretch/>
        </p:blipFill>
        <p:spPr>
          <a:xfrm>
            <a:off x="7260416" y="44624"/>
            <a:ext cx="1825341" cy="1824147"/>
          </a:xfrm>
          <a:prstGeom prst="rect">
            <a:avLst/>
          </a:prstGeom>
          <a:noFill/>
        </p:spPr>
      </p:pic>
      <p:sp>
        <p:nvSpPr>
          <p:cNvPr id="10" name="Ondertitel 4">
            <a:extLst>
              <a:ext uri="{FF2B5EF4-FFF2-40B4-BE49-F238E27FC236}">
                <a16:creationId xmlns:a16="http://schemas.microsoft.com/office/drawing/2014/main" id="{A794C5AE-C4CF-4596-955B-B1DCC561A86B}"/>
              </a:ext>
            </a:extLst>
          </p:cNvPr>
          <p:cNvSpPr txBox="1">
            <a:spLocks/>
          </p:cNvSpPr>
          <p:nvPr/>
        </p:nvSpPr>
        <p:spPr>
          <a:xfrm>
            <a:off x="0" y="6237312"/>
            <a:ext cx="9144000" cy="1378808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bg1"/>
              </a:buClr>
              <a:buSzPct val="25000"/>
              <a:buFont typeface="Arial" panose="020B0604020202020204" pitchFamily="34" charset="0"/>
              <a:buNone/>
              <a:defRPr sz="30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3200" indent="-43200" algn="l" defTabSz="914400" rtl="0" eaLnBrk="1" latinLnBrk="0" hangingPunct="1">
              <a:lnSpc>
                <a:spcPct val="93000"/>
              </a:lnSpc>
              <a:spcBef>
                <a:spcPts val="114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Arial" panose="020B0604020202020204" pitchFamily="34" charset="0"/>
              <a:buChar char="•"/>
              <a:defRPr sz="2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0800" indent="-23400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tx2"/>
              </a:buClr>
              <a:buSzPct val="90000"/>
              <a:buFont typeface="Calibri" panose="020F0502020204030204" pitchFamily="34" charset="0"/>
              <a:buChar char="&gt;"/>
              <a:defRPr sz="2500" kern="1200">
                <a:solidFill>
                  <a:srgbClr val="2C3F48"/>
                </a:solidFill>
                <a:latin typeface="+mn-lt"/>
                <a:ea typeface="+mn-ea"/>
                <a:cs typeface="+mn-cs"/>
              </a:defRPr>
            </a:lvl3pPr>
            <a:lvl4pPr marL="561600" indent="-25560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tx2"/>
              </a:buClr>
              <a:buFont typeface="Calibri" panose="020F0502020204030204" pitchFamily="34" charset="0"/>
              <a:buChar char="–"/>
              <a:defRPr sz="2300" kern="1200">
                <a:solidFill>
                  <a:srgbClr val="2C3F48"/>
                </a:solidFill>
                <a:latin typeface="+mn-lt"/>
                <a:ea typeface="+mn-ea"/>
                <a:cs typeface="+mn-cs"/>
              </a:defRPr>
            </a:lvl4pPr>
            <a:lvl5pPr marL="800100" indent="-239713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tx2"/>
              </a:buClr>
              <a:buFont typeface="Calibri" panose="020F0502020204030204" pitchFamily="34" charset="0"/>
              <a:buChar char="×"/>
              <a:defRPr sz="2300" kern="1200">
                <a:solidFill>
                  <a:srgbClr val="2C3F4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1400" dirty="0"/>
              <a:t>Contact bij vragen: </a:t>
            </a:r>
            <a:r>
              <a:rPr lang="nl-BE" sz="1400" dirty="0" err="1">
                <a:hlinkClick r:id="rId5"/>
              </a:rPr>
              <a:t>FM.Onderwijs@stad.gent</a:t>
            </a:r>
            <a:endParaRPr lang="nl-BE" sz="1400" dirty="0"/>
          </a:p>
          <a:p>
            <a:pPr algn="ctr"/>
            <a:r>
              <a:rPr lang="nl-BE" sz="1400" dirty="0"/>
              <a:t>Webpagina </a:t>
            </a:r>
            <a:r>
              <a:rPr lang="nl-BE" sz="1400" dirty="0">
                <a:hlinkClick r:id="rId6"/>
              </a:rPr>
              <a:t>https://stad.gent/nl/over-gent-en-het-stadsbestuur/overzicht-bouwprojecten-van-stad-gent#547</a:t>
            </a:r>
            <a:endParaRPr lang="nl-BE" sz="1400" dirty="0"/>
          </a:p>
          <a:p>
            <a:pPr algn="ctr"/>
            <a:endParaRPr lang="nl-BE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Pijl: punthaak 1">
            <a:extLst>
              <a:ext uri="{FF2B5EF4-FFF2-40B4-BE49-F238E27FC236}">
                <a16:creationId xmlns:a16="http://schemas.microsoft.com/office/drawing/2014/main" id="{FB370F6D-BC45-42D0-8484-7C1C411581B7}"/>
              </a:ext>
            </a:extLst>
          </p:cNvPr>
          <p:cNvSpPr/>
          <p:nvPr/>
        </p:nvSpPr>
        <p:spPr>
          <a:xfrm rot="10800000">
            <a:off x="8048498" y="1196752"/>
            <a:ext cx="249176" cy="360040"/>
          </a:xfrm>
          <a:prstGeom prst="chevron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6" name="Ondertitel 4">
            <a:extLst>
              <a:ext uri="{FF2B5EF4-FFF2-40B4-BE49-F238E27FC236}">
                <a16:creationId xmlns:a16="http://schemas.microsoft.com/office/drawing/2014/main" id="{15BC1A6C-93EB-407F-96A8-162E1DE7802D}"/>
              </a:ext>
            </a:extLst>
          </p:cNvPr>
          <p:cNvSpPr txBox="1">
            <a:spLocks/>
          </p:cNvSpPr>
          <p:nvPr/>
        </p:nvSpPr>
        <p:spPr>
          <a:xfrm>
            <a:off x="1691680" y="476672"/>
            <a:ext cx="5112568" cy="1378807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bg1"/>
              </a:buClr>
              <a:buSzPct val="25000"/>
              <a:buFont typeface="Arial" panose="020B0604020202020204" pitchFamily="34" charset="0"/>
              <a:buNone/>
              <a:defRPr sz="30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3200" indent="-43200" algn="l" defTabSz="914400" rtl="0" eaLnBrk="1" latinLnBrk="0" hangingPunct="1">
              <a:lnSpc>
                <a:spcPct val="93000"/>
              </a:lnSpc>
              <a:spcBef>
                <a:spcPts val="114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Arial" panose="020B0604020202020204" pitchFamily="34" charset="0"/>
              <a:buChar char="•"/>
              <a:defRPr sz="2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0800" indent="-23400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tx2"/>
              </a:buClr>
              <a:buSzPct val="90000"/>
              <a:buFont typeface="Calibri" panose="020F0502020204030204" pitchFamily="34" charset="0"/>
              <a:buChar char="&gt;"/>
              <a:defRPr sz="2500" kern="1200">
                <a:solidFill>
                  <a:srgbClr val="2C3F48"/>
                </a:solidFill>
                <a:latin typeface="+mn-lt"/>
                <a:ea typeface="+mn-ea"/>
                <a:cs typeface="+mn-cs"/>
              </a:defRPr>
            </a:lvl3pPr>
            <a:lvl4pPr marL="561600" indent="-25560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tx2"/>
              </a:buClr>
              <a:buFont typeface="Calibri" panose="020F0502020204030204" pitchFamily="34" charset="0"/>
              <a:buChar char="–"/>
              <a:defRPr sz="2300" kern="1200">
                <a:solidFill>
                  <a:srgbClr val="2C3F48"/>
                </a:solidFill>
                <a:latin typeface="+mn-lt"/>
                <a:ea typeface="+mn-ea"/>
                <a:cs typeface="+mn-cs"/>
              </a:defRPr>
            </a:lvl4pPr>
            <a:lvl5pPr marL="800100" indent="-239713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tx2"/>
              </a:buClr>
              <a:buFont typeface="Calibri" panose="020F0502020204030204" pitchFamily="34" charset="0"/>
              <a:buChar char="×"/>
              <a:defRPr sz="2300" kern="1200">
                <a:solidFill>
                  <a:srgbClr val="2C3F4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2400" dirty="0"/>
              <a:t>Bedankt voor jullie nieuwsgierigheid naar de werken in onze school!</a:t>
            </a:r>
            <a:endParaRPr lang="nl-BE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96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33"/>
    </mc:Choice>
    <mc:Fallback xmlns="">
      <p:transition spd="slow" advTm="28633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ndertitel 4">
            <a:extLst>
              <a:ext uri="{FF2B5EF4-FFF2-40B4-BE49-F238E27FC236}">
                <a16:creationId xmlns:a16="http://schemas.microsoft.com/office/drawing/2014/main" id="{85FBAE7B-2520-42D9-96A0-4A9F95014E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1601" y="6309320"/>
            <a:ext cx="7009256" cy="1306800"/>
          </a:xfrm>
          <a:noFill/>
        </p:spPr>
        <p:txBody>
          <a:bodyPr/>
          <a:lstStyle/>
          <a:p>
            <a:pPr algn="ctr"/>
            <a:r>
              <a:rPr lang="nl-BE" dirty="0"/>
              <a:t>Bouwproject</a:t>
            </a:r>
            <a:endParaRPr lang="nl-BE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74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1"/>
    </mc:Choice>
    <mc:Fallback xmlns="">
      <p:transition spd="slow" advTm="898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inhoud 7">
            <a:extLst>
              <a:ext uri="{FF2B5EF4-FFF2-40B4-BE49-F238E27FC236}">
                <a16:creationId xmlns:a16="http://schemas.microsoft.com/office/drawing/2014/main" id="{2395FDB7-9781-43FA-9953-6206DC909E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19" y="1851763"/>
            <a:ext cx="3953298" cy="3953298"/>
          </a:xfrm>
          <a:prstGeom prst="rect">
            <a:avLst/>
          </a:prstGeom>
          <a:noFill/>
        </p:spPr>
      </p:pic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5083200" y="0"/>
            <a:ext cx="4313336" cy="6858000"/>
          </a:xfrm>
        </p:spPr>
        <p:txBody>
          <a:bodyPr/>
          <a:lstStyle/>
          <a:p>
            <a:pPr marL="46800" lvl="2" indent="0">
              <a:buNone/>
            </a:pPr>
            <a:r>
              <a:rPr lang="nl-BE" sz="2000" dirty="0"/>
              <a:t>Bouwproject</a:t>
            </a:r>
          </a:p>
          <a:p>
            <a:pPr marL="46800" lvl="2" indent="0">
              <a:buNone/>
            </a:pPr>
            <a:r>
              <a:rPr lang="nl-BE" sz="2000" b="1" dirty="0"/>
              <a:t>      </a:t>
            </a:r>
            <a:r>
              <a:rPr lang="nl-BE" sz="2000" b="1" u="sng" dirty="0"/>
              <a:t>Waarom</a:t>
            </a:r>
            <a:r>
              <a:rPr lang="nl-BE" sz="2000" dirty="0"/>
              <a:t> deze werken?</a:t>
            </a:r>
          </a:p>
          <a:p>
            <a:pPr marL="46800" lvl="2" indent="0">
              <a:buNone/>
            </a:pPr>
            <a:r>
              <a:rPr lang="nl-BE" sz="2000" b="1" dirty="0"/>
              <a:t>      </a:t>
            </a:r>
            <a:r>
              <a:rPr lang="nl-BE" sz="2000" b="1" u="sng" dirty="0"/>
              <a:t>Wat</a:t>
            </a:r>
            <a:r>
              <a:rPr lang="nl-BE" sz="2000" dirty="0"/>
              <a:t> houdt dit in?</a:t>
            </a:r>
          </a:p>
          <a:p>
            <a:pPr marL="46800" lvl="2" indent="0">
              <a:buNone/>
            </a:pPr>
            <a:r>
              <a:rPr lang="nl-BE" sz="2000" b="1" dirty="0"/>
              <a:t>      </a:t>
            </a:r>
            <a:r>
              <a:rPr lang="nl-BE" sz="2000" b="1" u="sng" dirty="0"/>
              <a:t>Hoe</a:t>
            </a:r>
            <a:r>
              <a:rPr lang="nl-BE" sz="2000" dirty="0"/>
              <a:t> verlopen de werken?</a:t>
            </a:r>
          </a:p>
          <a:p>
            <a:pPr lvl="3"/>
            <a:endParaRPr lang="nl-BE" sz="2000" dirty="0"/>
          </a:p>
          <a:p>
            <a:pPr marL="46800" lvl="2" indent="0">
              <a:buNone/>
            </a:pPr>
            <a:r>
              <a:rPr lang="nl-BE" sz="2000" dirty="0"/>
              <a:t>Communicatie</a:t>
            </a:r>
            <a:endParaRPr lang="nl-BE" sz="1500" dirty="0"/>
          </a:p>
          <a:p>
            <a:pPr marL="25200" lvl="2" indent="0">
              <a:buNone/>
            </a:pPr>
            <a:endParaRPr lang="nl-BE" sz="1500" dirty="0"/>
          </a:p>
          <a:p>
            <a:pPr lvl="3"/>
            <a:endParaRPr lang="nl-BE" sz="1500" dirty="0"/>
          </a:p>
          <a:p>
            <a:pPr lvl="3"/>
            <a:endParaRPr lang="nl-BE" sz="1500" dirty="0"/>
          </a:p>
          <a:p>
            <a:pPr lvl="2"/>
            <a:endParaRPr lang="nl-BE" sz="1500" dirty="0"/>
          </a:p>
          <a:p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4716016" y="0"/>
            <a:ext cx="899984" cy="68580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nl-B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Inhoud </a:t>
            </a:r>
            <a:br>
              <a:rPr lang="nl-BE" dirty="0"/>
            </a:br>
            <a:r>
              <a:rPr lang="nl-BE" dirty="0"/>
              <a:t>presentatie</a:t>
            </a:r>
            <a:br>
              <a:rPr lang="nl-BE" dirty="0"/>
            </a:br>
            <a:endParaRPr lang="nl-BE" dirty="0"/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25" y="1851764"/>
            <a:ext cx="3955886" cy="3953298"/>
          </a:xfrm>
        </p:spPr>
      </p:pic>
    </p:spTree>
    <p:extLst>
      <p:ext uri="{BB962C8B-B14F-4D97-AF65-F5344CB8AC3E}">
        <p14:creationId xmlns:p14="http://schemas.microsoft.com/office/powerpoint/2010/main" val="175121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73"/>
    </mc:Choice>
    <mc:Fallback xmlns="">
      <p:transition spd="slow" advTm="28873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ndertitel 4">
            <a:extLst>
              <a:ext uri="{FF2B5EF4-FFF2-40B4-BE49-F238E27FC236}">
                <a16:creationId xmlns:a16="http://schemas.microsoft.com/office/drawing/2014/main" id="{85FBAE7B-2520-42D9-96A0-4A9F95014E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1601" y="6309320"/>
            <a:ext cx="7009256" cy="1306800"/>
          </a:xfrm>
          <a:noFill/>
        </p:spPr>
        <p:txBody>
          <a:bodyPr/>
          <a:lstStyle/>
          <a:p>
            <a:pPr algn="ctr"/>
            <a:r>
              <a:rPr lang="nl-BE" u="sng" dirty="0"/>
              <a:t>Waarom</a:t>
            </a:r>
            <a:r>
              <a:rPr lang="nl-BE" dirty="0"/>
              <a:t> doen we deze werken?</a:t>
            </a:r>
            <a:endParaRPr lang="nl-BE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5B7F5098-5FF5-49A4-991B-6687AD8ADFA6}"/>
              </a:ext>
            </a:extLst>
          </p:cNvPr>
          <p:cNvSpPr/>
          <p:nvPr/>
        </p:nvSpPr>
        <p:spPr>
          <a:xfrm>
            <a:off x="2545219" y="275293"/>
            <a:ext cx="3106900" cy="2730988"/>
          </a:xfrm>
          <a:prstGeom prst="roundRect">
            <a:avLst/>
          </a:prstGeom>
          <a:blipFill>
            <a:blip r:embed="rId3"/>
            <a:stretch>
              <a:fillRect t="-15820" b="-5468"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F23E8221-A84E-4E1A-B526-A344426B1749}"/>
              </a:ext>
            </a:extLst>
          </p:cNvPr>
          <p:cNvSpPr/>
          <p:nvPr/>
        </p:nvSpPr>
        <p:spPr>
          <a:xfrm>
            <a:off x="5796135" y="260648"/>
            <a:ext cx="3096345" cy="2730988"/>
          </a:xfrm>
          <a:prstGeom prst="roundRect">
            <a:avLst/>
          </a:prstGeom>
          <a:blipFill>
            <a:blip r:embed="rId4"/>
            <a:stretch>
              <a:fillRect t="-15820" b="-5468"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14D789C6-B3E2-4EC1-BD35-FFBF5AC319C2}"/>
              </a:ext>
            </a:extLst>
          </p:cNvPr>
          <p:cNvSpPr/>
          <p:nvPr/>
        </p:nvSpPr>
        <p:spPr>
          <a:xfrm>
            <a:off x="2545219" y="3162234"/>
            <a:ext cx="3096345" cy="2730988"/>
          </a:xfrm>
          <a:prstGeom prst="roundRect">
            <a:avLst/>
          </a:prstGeom>
          <a:blipFill>
            <a:blip r:embed="rId5"/>
            <a:stretch>
              <a:fillRect l="-28425" t="-10000" r="-23117" b="-5000"/>
            </a:stretch>
          </a:blip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22E72DF0-DC11-4DBA-A92B-B33325054EC1}"/>
              </a:ext>
            </a:extLst>
          </p:cNvPr>
          <p:cNvSpPr/>
          <p:nvPr/>
        </p:nvSpPr>
        <p:spPr>
          <a:xfrm>
            <a:off x="5796135" y="3154573"/>
            <a:ext cx="3096345" cy="2730988"/>
          </a:xfrm>
          <a:prstGeom prst="roundRect">
            <a:avLst/>
          </a:prstGeom>
          <a:blipFill>
            <a:blip r:embed="rId6"/>
            <a:stretch>
              <a:fillRect l="-28425" t="-10000" r="-23117" b="-5000"/>
            </a:stretch>
          </a:blip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49D1325B-B0A7-4BE7-B600-59531C2C450B}"/>
              </a:ext>
            </a:extLst>
          </p:cNvPr>
          <p:cNvCxnSpPr>
            <a:cxnSpLocks/>
          </p:cNvCxnSpPr>
          <p:nvPr/>
        </p:nvCxnSpPr>
        <p:spPr>
          <a:xfrm>
            <a:off x="5508103" y="3068960"/>
            <a:ext cx="480293" cy="0"/>
          </a:xfrm>
          <a:prstGeom prst="straightConnector1">
            <a:avLst/>
          </a:prstGeom>
          <a:ln w="6032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hthoek 2">
            <a:extLst>
              <a:ext uri="{FF2B5EF4-FFF2-40B4-BE49-F238E27FC236}">
                <a16:creationId xmlns:a16="http://schemas.microsoft.com/office/drawing/2014/main" id="{F1236EF4-7648-4F35-A56A-2B0CED1C16EA}"/>
              </a:ext>
            </a:extLst>
          </p:cNvPr>
          <p:cNvSpPr/>
          <p:nvPr/>
        </p:nvSpPr>
        <p:spPr>
          <a:xfrm>
            <a:off x="3944673" y="4869160"/>
            <a:ext cx="1063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/>
              <a:t> oud plan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9B909FCC-D58C-4AA6-8CB7-F00E245FABF1}"/>
              </a:ext>
            </a:extLst>
          </p:cNvPr>
          <p:cNvSpPr/>
          <p:nvPr/>
        </p:nvSpPr>
        <p:spPr>
          <a:xfrm>
            <a:off x="7164288" y="4869160"/>
            <a:ext cx="1274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/>
              <a:t> nieuw plan</a:t>
            </a:r>
          </a:p>
        </p:txBody>
      </p:sp>
    </p:spTree>
    <p:extLst>
      <p:ext uri="{BB962C8B-B14F-4D97-AF65-F5344CB8AC3E}">
        <p14:creationId xmlns:p14="http://schemas.microsoft.com/office/powerpoint/2010/main" val="140263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90"/>
    </mc:Choice>
    <mc:Fallback xmlns="">
      <p:transition spd="slow" advTm="3629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A1BFD66F-CE87-4936-B499-D8D65F56FE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1" t="-75" r="12161" b="75"/>
          <a:stretch/>
        </p:blipFill>
        <p:spPr>
          <a:xfrm>
            <a:off x="5817430" y="3957131"/>
            <a:ext cx="2818970" cy="2138278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1" y="3996609"/>
            <a:ext cx="2784309" cy="208823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916832"/>
            <a:ext cx="2784309" cy="2088231"/>
          </a:xfrm>
          <a:prstGeom prst="rect">
            <a:avLst/>
          </a:prstGeo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pPr/>
              <a:t>7</a:t>
            </a:fld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nl-BE" sz="2200" dirty="0"/>
              <a:t>eigen refter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algn="r"/>
            <a:r>
              <a:rPr lang="nl-BE" sz="2200" dirty="0"/>
              <a:t>breder gebruik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2E8D1B-76DA-4A55-88F6-68AB25B4E506}" type="datetime4">
              <a:rPr lang="nl-BE" smtClean="0"/>
              <a:t>4 december 2020</a:t>
            </a:fld>
            <a:endParaRPr lang="nl-B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507600" y="476672"/>
            <a:ext cx="8129032" cy="1008112"/>
          </a:xfrm>
        </p:spPr>
        <p:txBody>
          <a:bodyPr/>
          <a:lstStyle/>
          <a:p>
            <a:pPr algn="ctr"/>
            <a:r>
              <a:rPr lang="nl-BE" dirty="0"/>
              <a:t>Een school die Functioneler,</a:t>
            </a:r>
            <a:endParaRPr lang="nl-BE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C17FDB7B-6147-4A1B-BD59-39D2B93E49D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BE" sz="2200" dirty="0"/>
              <a:t>zichtbaar </a:t>
            </a:r>
          </a:p>
          <a:p>
            <a:pPr marL="0" indent="0" algn="ctr">
              <a:buNone/>
            </a:pPr>
            <a:r>
              <a:rPr lang="nl-BE" sz="2200" dirty="0"/>
              <a:t>in de wijk </a:t>
            </a:r>
          </a:p>
        </p:txBody>
      </p:sp>
      <p:sp>
        <p:nvSpPr>
          <p:cNvPr id="16" name="Ondertitel 4">
            <a:extLst>
              <a:ext uri="{FF2B5EF4-FFF2-40B4-BE49-F238E27FC236}">
                <a16:creationId xmlns:a16="http://schemas.microsoft.com/office/drawing/2014/main" id="{BAA72588-2F05-4264-819D-D37058A7D1B9}"/>
              </a:ext>
            </a:extLst>
          </p:cNvPr>
          <p:cNvSpPr txBox="1">
            <a:spLocks/>
          </p:cNvSpPr>
          <p:nvPr/>
        </p:nvSpPr>
        <p:spPr>
          <a:xfrm>
            <a:off x="971601" y="6309320"/>
            <a:ext cx="7009256" cy="1306800"/>
          </a:xfrm>
          <a:prstGeom prst="rect">
            <a:avLst/>
          </a:prstGeom>
          <a:noFill/>
        </p:spPr>
        <p:txBody>
          <a:bodyPr/>
          <a:lstStyle>
            <a:lvl1pPr marL="36000" indent="-3600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bg1"/>
              </a:buClr>
              <a:buSzPct val="25000"/>
              <a:buFont typeface="Arial" panose="020B0604020202020204" pitchFamily="34" charset="0"/>
              <a:buChar char="•"/>
              <a:defRPr sz="2500" kern="1200">
                <a:solidFill>
                  <a:srgbClr val="2C3F48"/>
                </a:solidFill>
                <a:latin typeface="+mn-lt"/>
                <a:ea typeface="+mn-ea"/>
                <a:cs typeface="+mn-cs"/>
              </a:defRPr>
            </a:lvl1pPr>
            <a:lvl2pPr marL="43200" indent="-43200" algn="l" defTabSz="914400" rtl="0" eaLnBrk="1" latinLnBrk="0" hangingPunct="1">
              <a:lnSpc>
                <a:spcPct val="93000"/>
              </a:lnSpc>
              <a:spcBef>
                <a:spcPts val="114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Arial" panose="020B0604020202020204" pitchFamily="34" charset="0"/>
              <a:buChar char="•"/>
              <a:defRPr sz="2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0800" indent="-23400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tx2"/>
              </a:buClr>
              <a:buSzPct val="90000"/>
              <a:buFont typeface="Calibri" panose="020F0502020204030204" pitchFamily="34" charset="0"/>
              <a:buChar char="&gt;"/>
              <a:defRPr sz="2500" kern="1200">
                <a:solidFill>
                  <a:srgbClr val="2C3F48"/>
                </a:solidFill>
                <a:latin typeface="+mn-lt"/>
                <a:ea typeface="+mn-ea"/>
                <a:cs typeface="+mn-cs"/>
              </a:defRPr>
            </a:lvl3pPr>
            <a:lvl4pPr marL="561600" indent="-25560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tx2"/>
              </a:buClr>
              <a:buFont typeface="Calibri" panose="020F0502020204030204" pitchFamily="34" charset="0"/>
              <a:buChar char="–"/>
              <a:defRPr sz="2300" kern="1200">
                <a:solidFill>
                  <a:srgbClr val="2C3F48"/>
                </a:solidFill>
                <a:latin typeface="+mn-lt"/>
                <a:ea typeface="+mn-ea"/>
                <a:cs typeface="+mn-cs"/>
              </a:defRPr>
            </a:lvl4pPr>
            <a:lvl5pPr marL="800100" indent="-239713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tx2"/>
              </a:buClr>
              <a:buFont typeface="Calibri" panose="020F0502020204030204" pitchFamily="34" charset="0"/>
              <a:buChar char="×"/>
              <a:defRPr sz="2300" kern="1200">
                <a:solidFill>
                  <a:srgbClr val="2C3F4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BE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41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58"/>
    </mc:Choice>
    <mc:Fallback xmlns="">
      <p:transition spd="slow" advTm="2915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1CBB56B0-3B6C-419E-8EBA-07B019E48C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" t="11871" r="4296" b="19"/>
          <a:stretch/>
        </p:blipFill>
        <p:spPr>
          <a:xfrm>
            <a:off x="5908306" y="3980191"/>
            <a:ext cx="2723675" cy="2114228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3"/>
          <a:stretch/>
        </p:blipFill>
        <p:spPr>
          <a:xfrm>
            <a:off x="512019" y="3962219"/>
            <a:ext cx="2723676" cy="2132199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916832"/>
            <a:ext cx="2784309" cy="2088231"/>
          </a:xfrm>
          <a:prstGeom prst="rect">
            <a:avLst/>
          </a:prstGeo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pPr/>
              <a:t>8</a:t>
            </a:fld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sz="2200" dirty="0"/>
              <a:t>van verouderde gebouwen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l-BE" sz="2200" dirty="0"/>
              <a:t>naar een compacter,  comfortabeler schoolgebouw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2E8D1B-76DA-4A55-88F6-68AB25B4E506}" type="datetime4">
              <a:rPr lang="nl-BE" smtClean="0"/>
              <a:t>4 december 2020</a:t>
            </a:fld>
            <a:endParaRPr lang="nl-BE"/>
          </a:p>
        </p:txBody>
      </p:sp>
      <p:sp>
        <p:nvSpPr>
          <p:cNvPr id="15" name="Titel 7">
            <a:extLst>
              <a:ext uri="{FF2B5EF4-FFF2-40B4-BE49-F238E27FC236}">
                <a16:creationId xmlns:a16="http://schemas.microsoft.com/office/drawing/2014/main" id="{55012228-DDEF-4840-A80E-081481382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8" y="476672"/>
            <a:ext cx="8151812" cy="1007641"/>
          </a:xfrm>
        </p:spPr>
        <p:txBody>
          <a:bodyPr/>
          <a:lstStyle/>
          <a:p>
            <a:pPr algn="ctr"/>
            <a:r>
              <a:rPr lang="nl-BE" dirty="0"/>
              <a:t>Kwalitatiever en Duurzamer,</a:t>
            </a:r>
            <a:endParaRPr lang="nl-BE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Tijdelijke aanduiding voor tekst 5">
            <a:extLst>
              <a:ext uri="{FF2B5EF4-FFF2-40B4-BE49-F238E27FC236}">
                <a16:creationId xmlns:a16="http://schemas.microsoft.com/office/drawing/2014/main" id="{4B34EF58-72FD-462D-A5DF-A3903AF60908}"/>
              </a:ext>
            </a:extLst>
          </p:cNvPr>
          <p:cNvSpPr txBox="1">
            <a:spLocks/>
          </p:cNvSpPr>
          <p:nvPr/>
        </p:nvSpPr>
        <p:spPr>
          <a:xfrm>
            <a:off x="5917620" y="1916832"/>
            <a:ext cx="2718000" cy="2311200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txBody>
          <a:bodyPr vert="horz" lIns="381600" tIns="349200" rIns="381600" bIns="565200" rtlCol="0" anchor="ctr" anchorCtr="0">
            <a:noAutofit/>
          </a:bodyPr>
          <a:lstStyle>
            <a:lvl1pPr marL="36000" indent="-36000" algn="l" defTabSz="914400" rtl="0" eaLnBrk="1" latinLnBrk="0" hangingPunct="1">
              <a:lnSpc>
                <a:spcPct val="93000"/>
              </a:lnSpc>
              <a:spcBef>
                <a:spcPts val="0"/>
              </a:spcBef>
              <a:buClr>
                <a:schemeClr val="accent4"/>
              </a:buClr>
              <a:buSzPct val="25000"/>
              <a:buFont typeface="Arial" panose="020B0604020202020204" pitchFamily="34" charset="0"/>
              <a:buChar char="•"/>
              <a:defRPr sz="2500" b="1" kern="1200" spc="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3200" indent="-43200" algn="l" defTabSz="914400" rtl="0" eaLnBrk="1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25000"/>
              <a:buFont typeface="Arial" panose="020B0604020202020204" pitchFamily="34" charset="0"/>
              <a:buChar char="•"/>
              <a:defRPr sz="3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0800" indent="-234000" algn="l" defTabSz="914400" rtl="0" eaLnBrk="1" latinLnBrk="0" hangingPunct="1">
              <a:lnSpc>
                <a:spcPct val="93000"/>
              </a:lnSpc>
              <a:spcBef>
                <a:spcPts val="0"/>
              </a:spcBef>
              <a:buClr>
                <a:schemeClr val="accent4"/>
              </a:buClr>
              <a:buSzPct val="90000"/>
              <a:buFont typeface="Calibri" panose="020F0502020204030204" pitchFamily="34" charset="0"/>
              <a:buChar char="&gt;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61600" indent="-255600" algn="l" defTabSz="914400" rtl="0" eaLnBrk="1" latinLnBrk="0" hangingPunct="1">
              <a:lnSpc>
                <a:spcPct val="93000"/>
              </a:lnSpc>
              <a:spcBef>
                <a:spcPts val="0"/>
              </a:spcBef>
              <a:buClr>
                <a:schemeClr val="accent4"/>
              </a:buClr>
              <a:buFont typeface="Calibri" panose="020F050202020403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00100" indent="-239713" algn="l" defTabSz="914400" rtl="0" eaLnBrk="1" latinLnBrk="0" hangingPunct="1">
              <a:lnSpc>
                <a:spcPct val="93000"/>
              </a:lnSpc>
              <a:spcBef>
                <a:spcPts val="0"/>
              </a:spcBef>
              <a:buClr>
                <a:schemeClr val="accent4"/>
              </a:buClr>
              <a:buFont typeface="Calibri" panose="020F0502020204030204" pitchFamily="34" charset="0"/>
              <a:buChar char="×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2200" dirty="0"/>
              <a:t>ruime fietsenstalling</a:t>
            </a:r>
          </a:p>
        </p:txBody>
      </p:sp>
    </p:spTree>
    <p:extLst>
      <p:ext uri="{BB962C8B-B14F-4D97-AF65-F5344CB8AC3E}">
        <p14:creationId xmlns:p14="http://schemas.microsoft.com/office/powerpoint/2010/main" val="306500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26"/>
    </mc:Choice>
    <mc:Fallback xmlns="">
      <p:transition spd="slow" advTm="31626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CD910A21-7897-4A28-BB79-F07C2B852D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13" t="353" r="214" b="-353"/>
          <a:stretch/>
        </p:blipFill>
        <p:spPr>
          <a:xfrm>
            <a:off x="511868" y="3911208"/>
            <a:ext cx="2713733" cy="2168610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9838ED6B-1B23-4CEA-8F9F-36B7E6BB21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916391"/>
            <a:ext cx="2818970" cy="2114228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7"/>
          <a:stretch/>
        </p:blipFill>
        <p:spPr>
          <a:xfrm>
            <a:off x="5918400" y="3979068"/>
            <a:ext cx="2720708" cy="2114228"/>
          </a:xfrm>
          <a:prstGeom prst="rect">
            <a:avLst/>
          </a:prstGeo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pPr/>
              <a:t>9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dirty="0"/>
              <a:t>De Boomgaard - Optimalisatie en uitbreiding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nl-BE" sz="2200" dirty="0"/>
              <a:t>brandveilig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algn="ctr"/>
            <a:r>
              <a:rPr lang="nl-BE" sz="2200" dirty="0"/>
              <a:t>toegankelijke site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2E8D1B-76DA-4A55-88F6-68AB25B4E506}" type="datetime4">
              <a:rPr lang="nl-BE" smtClean="0"/>
              <a:t>4 december 2020</a:t>
            </a:fld>
            <a:endParaRPr lang="nl-BE"/>
          </a:p>
        </p:txBody>
      </p:sp>
      <p:sp>
        <p:nvSpPr>
          <p:cNvPr id="19" name="Titel 7">
            <a:extLst>
              <a:ext uri="{FF2B5EF4-FFF2-40B4-BE49-F238E27FC236}">
                <a16:creationId xmlns:a16="http://schemas.microsoft.com/office/drawing/2014/main" id="{346EF4D4-6880-48B4-914E-A3B7F044C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8" y="476672"/>
            <a:ext cx="8151812" cy="1007641"/>
          </a:xfrm>
        </p:spPr>
        <p:txBody>
          <a:bodyPr/>
          <a:lstStyle/>
          <a:p>
            <a:pPr algn="ctr"/>
            <a:r>
              <a:rPr lang="nl-BE" dirty="0"/>
              <a:t>Veiliger &amp; Toegankelijker,</a:t>
            </a:r>
            <a:endParaRPr lang="nl-BE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8262BD-03F0-49AA-825A-49424DB0F0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algn="ctr"/>
            <a:r>
              <a:rPr lang="nl-BE" sz="2200" dirty="0"/>
              <a:t>rolstoel</a:t>
            </a:r>
          </a:p>
          <a:p>
            <a:pPr algn="ctr"/>
            <a:r>
              <a:rPr lang="nl-BE" sz="2200" dirty="0"/>
              <a:t>vriendelijk</a:t>
            </a:r>
          </a:p>
        </p:txBody>
      </p:sp>
    </p:spTree>
    <p:extLst>
      <p:ext uri="{BB962C8B-B14F-4D97-AF65-F5344CB8AC3E}">
        <p14:creationId xmlns:p14="http://schemas.microsoft.com/office/powerpoint/2010/main" val="36031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13"/>
    </mc:Choice>
    <mc:Fallback xmlns="">
      <p:transition spd="slow" advTm="30213"/>
    </mc:Fallback>
  </mc:AlternateContent>
</p:sld>
</file>

<file path=ppt/theme/theme1.xml><?xml version="1.0" encoding="utf-8"?>
<a:theme xmlns:a="http://schemas.openxmlformats.org/drawingml/2006/main" name="PPT_StadG_NL">
  <a:themeElements>
    <a:clrScheme name="_stadGent">
      <a:dk1>
        <a:sysClr val="windowText" lastClr="000000"/>
      </a:dk1>
      <a:lt1>
        <a:sysClr val="window" lastClr="FFFFFF"/>
      </a:lt1>
      <a:dk2>
        <a:srgbClr val="009FE3"/>
      </a:dk2>
      <a:lt2>
        <a:srgbClr val="EEECE1"/>
      </a:lt2>
      <a:accent1>
        <a:srgbClr val="009FE3"/>
      </a:accent1>
      <a:accent2>
        <a:srgbClr val="5BB4EA"/>
      </a:accent2>
      <a:accent3>
        <a:srgbClr val="9FCFF3"/>
      </a:accent3>
      <a:accent4>
        <a:srgbClr val="D1E8FA"/>
      </a:accent4>
      <a:accent5>
        <a:srgbClr val="006288"/>
      </a:accent5>
      <a:accent6>
        <a:srgbClr val="0081B5"/>
      </a:accent6>
      <a:hlink>
        <a:srgbClr val="000000"/>
      </a:hlink>
      <a:folHlink>
        <a:srgbClr val="000000"/>
      </a:folHlink>
    </a:clrScheme>
    <a:fontScheme name="_stadGen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81102 PPT_StadG.potx" id="{8FACA50F-2A09-4233-BD99-4C3C02C470EC}" vid="{9287063C-0599-467A-AB4D-3079ABC6480E}"/>
    </a:ext>
  </a:extLst>
</a:theme>
</file>

<file path=ppt/theme/theme2.xml><?xml version="1.0" encoding="utf-8"?>
<a:theme xmlns:a="http://schemas.openxmlformats.org/drawingml/2006/main" name="titeldia presentatie">
  <a:themeElements>
    <a:clrScheme name="_stadGent">
      <a:dk1>
        <a:sysClr val="windowText" lastClr="000000"/>
      </a:dk1>
      <a:lt1>
        <a:sysClr val="window" lastClr="FFFFFF"/>
      </a:lt1>
      <a:dk2>
        <a:srgbClr val="009FE3"/>
      </a:dk2>
      <a:lt2>
        <a:srgbClr val="EEECE1"/>
      </a:lt2>
      <a:accent1>
        <a:srgbClr val="009FE3"/>
      </a:accent1>
      <a:accent2>
        <a:srgbClr val="5BB4EA"/>
      </a:accent2>
      <a:accent3>
        <a:srgbClr val="9FCFF3"/>
      </a:accent3>
      <a:accent4>
        <a:srgbClr val="D1E8FA"/>
      </a:accent4>
      <a:accent5>
        <a:srgbClr val="006288"/>
      </a:accent5>
      <a:accent6>
        <a:srgbClr val="0081B5"/>
      </a:accent6>
      <a:hlink>
        <a:srgbClr val="000000"/>
      </a:hlink>
      <a:folHlink>
        <a:srgbClr val="000000"/>
      </a:folHlink>
    </a:clrScheme>
    <a:fontScheme name="_stadGen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81102 PPT_StadG.potx" id="{8FACA50F-2A09-4233-BD99-4C3C02C470EC}" vid="{33B5399C-9C7D-4B1D-B61C-0E1F47E4F81D}"/>
    </a:ext>
  </a:extLst>
</a:theme>
</file>

<file path=ppt/theme/theme3.xml><?xml version="1.0" encoding="utf-8"?>
<a:theme xmlns:a="http://schemas.openxmlformats.org/drawingml/2006/main" name="titeldia hoofdstuk">
  <a:themeElements>
    <a:clrScheme name="_stadGent">
      <a:dk1>
        <a:sysClr val="windowText" lastClr="000000"/>
      </a:dk1>
      <a:lt1>
        <a:sysClr val="window" lastClr="FFFFFF"/>
      </a:lt1>
      <a:dk2>
        <a:srgbClr val="009FE3"/>
      </a:dk2>
      <a:lt2>
        <a:srgbClr val="EEECE1"/>
      </a:lt2>
      <a:accent1>
        <a:srgbClr val="009FE3"/>
      </a:accent1>
      <a:accent2>
        <a:srgbClr val="5BB4EA"/>
      </a:accent2>
      <a:accent3>
        <a:srgbClr val="9FCFF3"/>
      </a:accent3>
      <a:accent4>
        <a:srgbClr val="D1E8FA"/>
      </a:accent4>
      <a:accent5>
        <a:srgbClr val="006288"/>
      </a:accent5>
      <a:accent6>
        <a:srgbClr val="0081B5"/>
      </a:accent6>
      <a:hlink>
        <a:srgbClr val="000000"/>
      </a:hlink>
      <a:folHlink>
        <a:srgbClr val="000000"/>
      </a:folHlink>
    </a:clrScheme>
    <a:fontScheme name="_stadGen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81102 PPT_StadG.potx" id="{8FACA50F-2A09-4233-BD99-4C3C02C470EC}" vid="{693B91C5-8AE3-4217-928C-3C5F23A8414F}"/>
    </a:ext>
  </a:extLst>
</a:theme>
</file>

<file path=ppt/theme/theme4.xml><?xml version="1.0" encoding="utf-8"?>
<a:theme xmlns:a="http://schemas.openxmlformats.org/drawingml/2006/main" name="slot">
  <a:themeElements>
    <a:clrScheme name="_stadGent">
      <a:dk1>
        <a:sysClr val="windowText" lastClr="000000"/>
      </a:dk1>
      <a:lt1>
        <a:sysClr val="window" lastClr="FFFFFF"/>
      </a:lt1>
      <a:dk2>
        <a:srgbClr val="009FE3"/>
      </a:dk2>
      <a:lt2>
        <a:srgbClr val="EEECE1"/>
      </a:lt2>
      <a:accent1>
        <a:srgbClr val="009FE3"/>
      </a:accent1>
      <a:accent2>
        <a:srgbClr val="5BB4EA"/>
      </a:accent2>
      <a:accent3>
        <a:srgbClr val="9FCFF3"/>
      </a:accent3>
      <a:accent4>
        <a:srgbClr val="D1E8FA"/>
      </a:accent4>
      <a:accent5>
        <a:srgbClr val="006288"/>
      </a:accent5>
      <a:accent6>
        <a:srgbClr val="0081B5"/>
      </a:accent6>
      <a:hlink>
        <a:srgbClr val="000000"/>
      </a:hlink>
      <a:folHlink>
        <a:srgbClr val="000000"/>
      </a:folHlink>
    </a:clrScheme>
    <a:fontScheme name="_stadGen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81102 PPT_StadG.potx" id="{8FACA50F-2A09-4233-BD99-4C3C02C470EC}" vid="{1F1C774F-FDB2-46DB-B74F-1ABCD4E3ED6D}"/>
    </a:ext>
  </a:extLst>
</a:theme>
</file>

<file path=ppt/theme/theme5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ojectverantwoordelijke xmlns="a47ece86-e253-4dc5-baf3-dc27c08a7864">
      <UserInfo>
        <DisplayName/>
        <AccountId xsi:nil="true"/>
        <AccountType/>
      </UserInfo>
    </Projectverantwoordelijke>
    <Adres xmlns="a47ece86-e253-4dc5-baf3-dc27c08a7864" xsi:nil="true"/>
    <Projectondersteuner xmlns="a47ece86-e253-4dc5-baf3-dc27c08a7864">
      <UserInfo>
        <DisplayName/>
        <AccountId xsi:nil="true"/>
        <AccountType/>
      </UserInfo>
    </Projectondersteuner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B68EA3FE33544A96C27C91E07A2143" ma:contentTypeVersion="27" ma:contentTypeDescription="Een nieuw document maken." ma:contentTypeScope="" ma:versionID="7fd4bd89b2e701630ccc103907c1d60b">
  <xsd:schema xmlns:xsd="http://www.w3.org/2001/XMLSchema" xmlns:xs="http://www.w3.org/2001/XMLSchema" xmlns:p="http://schemas.microsoft.com/office/2006/metadata/properties" xmlns:ns2="a47ece86-e253-4dc5-baf3-dc27c08a7864" targetNamespace="http://schemas.microsoft.com/office/2006/metadata/properties" ma:root="true" ma:fieldsID="f8b20ffbb7bc261ab6fa73924307852a" ns2:_="">
    <xsd:import namespace="a47ece86-e253-4dc5-baf3-dc27c08a78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Adres" minOccurs="0"/>
                <xsd:element ref="ns2:Adres_x003a_Title" minOccurs="0"/>
                <xsd:element ref="ns2:Adres_x003a_gemeente" minOccurs="0"/>
                <xsd:element ref="ns2:Adres_x003a_Functie_x002f_omschrijving" minOccurs="0"/>
                <xsd:element ref="ns2:Adres_x003a_Eigendom" minOccurs="0"/>
                <xsd:element ref="ns2:Adres_x003a_Wijk" minOccurs="0"/>
                <xsd:element ref="ns2:Adres_x003a_Volledig_x0020_adres" minOccurs="0"/>
                <xsd:element ref="ns2:Projectverantwoordelijke" minOccurs="0"/>
                <xsd:element ref="ns2:Projectondersteun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7ece86-e253-4dc5-baf3-dc27c08a78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Adres" ma:index="18" nillable="true" ma:displayName="Adres" ma:list="{25e73b7f-c498-49ec-be69-2c4b1d27bf67}" ma:internalName="Adres" ma:readOnly="false" ma:showField="Volledig_x0020_adres">
      <xsd:simpleType>
        <xsd:restriction base="dms:Lookup"/>
      </xsd:simpleType>
    </xsd:element>
    <xsd:element name="Adres_x003a_Title" ma:index="19" nillable="true" ma:displayName="Adres:Title" ma:list="{25e73b7f-c498-49ec-be69-2c4b1d27bf67}" ma:internalName="Adres_x003a_Title" ma:readOnly="true" ma:showField="Title" ma:web="3e4da99c-b313-4b05-b770-1090cabb45ca">
      <xsd:simpleType>
        <xsd:restriction base="dms:Lookup"/>
      </xsd:simpleType>
    </xsd:element>
    <xsd:element name="Adres_x003a_gemeente" ma:index="20" nillable="true" ma:displayName="Adres:gemeente" ma:list="{25e73b7f-c498-49ec-be69-2c4b1d27bf67}" ma:internalName="Adres_x003a_gemeente" ma:readOnly="true" ma:showField="gemeente" ma:web="3e4da99c-b313-4b05-b770-1090cabb45ca">
      <xsd:simpleType>
        <xsd:restriction base="dms:Lookup"/>
      </xsd:simpleType>
    </xsd:element>
    <xsd:element name="Adres_x003a_Functie_x002f_omschrijving" ma:index="21" nillable="true" ma:displayName="Adres:Functie/omschrijving" ma:list="{25e73b7f-c498-49ec-be69-2c4b1d27bf67}" ma:internalName="Adres_x003a_Functie_x002f_omschrijving" ma:readOnly="true" ma:showField="Functie_x002f_omschrijving" ma:web="3e4da99c-b313-4b05-b770-1090cabb45ca">
      <xsd:simpleType>
        <xsd:restriction base="dms:Lookup"/>
      </xsd:simpleType>
    </xsd:element>
    <xsd:element name="Adres_x003a_Eigendom" ma:index="22" nillable="true" ma:displayName="Adres:Eigendom" ma:list="{25e73b7f-c498-49ec-be69-2c4b1d27bf67}" ma:internalName="Adres_x003a_Eigendom" ma:readOnly="true" ma:showField="Eigendom" ma:web="3e4da99c-b313-4b05-b770-1090cabb45ca">
      <xsd:simpleType>
        <xsd:restriction base="dms:Lookup"/>
      </xsd:simpleType>
    </xsd:element>
    <xsd:element name="Adres_x003a_Wijk" ma:index="23" nillable="true" ma:displayName="Adres:Wijk" ma:list="{25e73b7f-c498-49ec-be69-2c4b1d27bf67}" ma:internalName="Adres_x003a_Wijk" ma:readOnly="true" ma:showField="Wijk" ma:web="3e4da99c-b313-4b05-b770-1090cabb45ca">
      <xsd:simpleType>
        <xsd:restriction base="dms:Lookup"/>
      </xsd:simpleType>
    </xsd:element>
    <xsd:element name="Adres_x003a_Volledig_x0020_adres" ma:index="24" nillable="true" ma:displayName="Adres:Volledig adres" ma:list="{25e73b7f-c498-49ec-be69-2c4b1d27bf67}" ma:internalName="Adres_x003a_Volledig_x0020_adres" ma:readOnly="true" ma:showField="Volledig_x0020_adres" ma:web="3e4da99c-b313-4b05-b770-1090cabb45ca">
      <xsd:simpleType>
        <xsd:restriction base="dms:Lookup"/>
      </xsd:simpleType>
    </xsd:element>
    <xsd:element name="Projectverantwoordelijke" ma:index="25" nillable="true" ma:displayName="Projectverantwoordelijke" ma:list="UserInfo" ma:SharePointGroup="0" ma:internalName="Projectverantwoordelijk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rojectondersteuner" ma:index="26" nillable="true" ma:displayName="Projectondersteuner" ma:list="UserInfo" ma:SharePointGroup="0" ma:internalName="Projectondersteu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FB8ECE6-56BD-469D-B149-946BC903E13B}">
  <ds:schemaRefs>
    <ds:schemaRef ds:uri="http://schemas.microsoft.com/office/2006/metadata/properties"/>
    <ds:schemaRef ds:uri="http://schemas.microsoft.com/office/infopath/2007/PartnerControls"/>
    <ds:schemaRef ds:uri="a47ece86-e253-4dc5-baf3-dc27c08a7864"/>
  </ds:schemaRefs>
</ds:datastoreItem>
</file>

<file path=customXml/itemProps2.xml><?xml version="1.0" encoding="utf-8"?>
<ds:datastoreItem xmlns:ds="http://schemas.openxmlformats.org/officeDocument/2006/customXml" ds:itemID="{610820C8-0C15-48C3-964E-11BA9B116C9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175DDA1-4EC5-45DB-86A2-F4E667AD58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7ece86-e253-4dc5-baf3-dc27c08a786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PPT_StadG_NL</Template>
  <TotalTime>3321</TotalTime>
  <Words>833</Words>
  <Application>Microsoft Office PowerPoint</Application>
  <PresentationFormat>Diavoorstelling (4:3)</PresentationFormat>
  <Paragraphs>418</Paragraphs>
  <Slides>33</Slides>
  <Notes>33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4</vt:i4>
      </vt:variant>
      <vt:variant>
        <vt:lpstr>Diatitels</vt:lpstr>
      </vt:variant>
      <vt:variant>
        <vt:i4>33</vt:i4>
      </vt:variant>
    </vt:vector>
  </HeadingPairs>
  <TitlesOfParts>
    <vt:vector size="39" baseType="lpstr">
      <vt:lpstr>Arial</vt:lpstr>
      <vt:lpstr>Calibri</vt:lpstr>
      <vt:lpstr>PPT_StadG_NL</vt:lpstr>
      <vt:lpstr>titeldia presentatie</vt:lpstr>
      <vt:lpstr>titeldia hoofdstuk</vt:lpstr>
      <vt:lpstr>slot</vt:lpstr>
      <vt:lpstr>Optimalisatie Basisschool  Henri D’Haese</vt:lpstr>
      <vt:lpstr>PowerPoint-presentatie</vt:lpstr>
      <vt:lpstr>PowerPoint-presentatie</vt:lpstr>
      <vt:lpstr>PowerPoint-presentatie</vt:lpstr>
      <vt:lpstr>Inhoud  presentatie </vt:lpstr>
      <vt:lpstr>PowerPoint-presentatie</vt:lpstr>
      <vt:lpstr>Een school die Functioneler,</vt:lpstr>
      <vt:lpstr>Kwalitatiever en Duurzamer,</vt:lpstr>
      <vt:lpstr>Veiliger &amp; Toegankelijker,</vt:lpstr>
      <vt:lpstr>&amp; Gezonder wordt..</vt:lpstr>
      <vt:lpstr>PowerPoint-presentatie</vt:lpstr>
      <vt:lpstr>PowerPoint-presentatie</vt:lpstr>
      <vt:lpstr>PowerPoint-presentatie</vt:lpstr>
      <vt:lpstr>PowerPoint-presentatie</vt:lpstr>
      <vt:lpstr>Fase 1: start voorjaar 2021 voorbereiding    ca. 6 maanden    Fase 2: start najaar 2021 nieuwbouw  ca. 18 maanden   Fase 3: start voorjaar 2023 afwerking  ca. 3 maanden  </vt:lpstr>
      <vt:lpstr>Fase 1: voorbereiding</vt:lpstr>
      <vt:lpstr>Fase 1: voorbereiding</vt:lpstr>
      <vt:lpstr>Fase 1: voorbereiding</vt:lpstr>
      <vt:lpstr>Fase 1: voorbereiding</vt:lpstr>
      <vt:lpstr>Fase 1: voorbereiding</vt:lpstr>
      <vt:lpstr>Fase 2: nieuwbouw</vt:lpstr>
      <vt:lpstr>Fase 2: nieuwbouw</vt:lpstr>
      <vt:lpstr>Fase 2: nieuwbouw</vt:lpstr>
      <vt:lpstr>Fase 2: nieuwbouw</vt:lpstr>
      <vt:lpstr>Fase 2: nieuwbouw</vt:lpstr>
      <vt:lpstr>Fase 3: afwerking</vt:lpstr>
      <vt:lpstr>Fase 3: afwerking</vt:lpstr>
      <vt:lpstr>Verwachte  hinder  </vt:lpstr>
      <vt:lpstr>PowerPoint-presentatie</vt:lpstr>
      <vt:lpstr>  </vt:lpstr>
      <vt:lpstr>PowerPoint-presentatie</vt:lpstr>
      <vt:lpstr>Communicatie bouwwerken</vt:lpstr>
      <vt:lpstr>PowerPoint-presentatie</vt:lpstr>
    </vt:vector>
  </TitlesOfParts>
  <Company>Digipolis Gent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Freinetschool &amp; STIBO De Boomgaard</dc:title>
  <dc:creator>Lecompte Christophe</dc:creator>
  <cp:lastModifiedBy>Sneppe Sofie</cp:lastModifiedBy>
  <cp:revision>222</cp:revision>
  <cp:lastPrinted>2020-11-18T14:20:43Z</cp:lastPrinted>
  <dcterms:created xsi:type="dcterms:W3CDTF">2019-02-08T08:30:31Z</dcterms:created>
  <dcterms:modified xsi:type="dcterms:W3CDTF">2020-12-04T12:35:10Z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0x01010049B68EA3FE33544A96C27C91E07A2143</vt:lpwstr>
  </property>
</Properties>
</file>