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4.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787" r:id="rId5"/>
    <p:sldMasterId id="2147483813" r:id="rId6"/>
    <p:sldMasterId id="2147483839" r:id="rId7"/>
    <p:sldMasterId id="2147483865" r:id="rId8"/>
  </p:sldMasterIdLst>
  <p:notesMasterIdLst>
    <p:notesMasterId r:id="rId46"/>
  </p:notesMasterIdLst>
  <p:sldIdLst>
    <p:sldId id="256" r:id="rId9"/>
    <p:sldId id="557" r:id="rId10"/>
    <p:sldId id="798" r:id="rId11"/>
    <p:sldId id="1169" r:id="rId12"/>
    <p:sldId id="478" r:id="rId13"/>
    <p:sldId id="473" r:id="rId14"/>
    <p:sldId id="766" r:id="rId15"/>
    <p:sldId id="542" r:id="rId16"/>
    <p:sldId id="511" r:id="rId17"/>
    <p:sldId id="508" r:id="rId18"/>
    <p:sldId id="474" r:id="rId19"/>
    <p:sldId id="475" r:id="rId20"/>
    <p:sldId id="476" r:id="rId21"/>
    <p:sldId id="477" r:id="rId22"/>
    <p:sldId id="502" r:id="rId23"/>
    <p:sldId id="482" r:id="rId24"/>
    <p:sldId id="523" r:id="rId25"/>
    <p:sldId id="484" r:id="rId26"/>
    <p:sldId id="569" r:id="rId27"/>
    <p:sldId id="570" r:id="rId28"/>
    <p:sldId id="483" r:id="rId29"/>
    <p:sldId id="486" r:id="rId30"/>
    <p:sldId id="487" r:id="rId31"/>
    <p:sldId id="488" r:id="rId32"/>
    <p:sldId id="579" r:id="rId33"/>
    <p:sldId id="499" r:id="rId34"/>
    <p:sldId id="492" r:id="rId35"/>
    <p:sldId id="493" r:id="rId36"/>
    <p:sldId id="580" r:id="rId37"/>
    <p:sldId id="494" r:id="rId38"/>
    <p:sldId id="795" r:id="rId39"/>
    <p:sldId id="489" r:id="rId40"/>
    <p:sldId id="1168" r:id="rId41"/>
    <p:sldId id="497" r:id="rId42"/>
    <p:sldId id="1163" r:id="rId43"/>
    <p:sldId id="797" r:id="rId44"/>
    <p:sldId id="796"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Cambré Bart" initials="CB" lastIdx="1" clrIdx="0">
    <p:extLst>
      <p:ext uri="{19B8F6BF-5375-455C-9EA6-DF929625EA0E}">
        <p15:presenceInfo xmlns:p15="http://schemas.microsoft.com/office/powerpoint/2012/main" userId="S-1-5-21-2935066115-4120494562-2009044711-83436" providerId="AD"/>
      </p:ext>
    </p:extLst>
  </p:cmAuthor>
  <p:cmAuthor id="4" name="Sofie Jacobs" initials="SJ" lastIdx="1" clrIdx="1">
    <p:extLst>
      <p:ext uri="{19B8F6BF-5375-455C-9EA6-DF929625EA0E}">
        <p15:presenceInfo xmlns:p15="http://schemas.microsoft.com/office/powerpoint/2012/main" userId="S-1-5-21-2935066115-4120494562-2009044711-81415" providerId="AD"/>
      </p:ext>
    </p:extLst>
  </p:cmAuthor>
  <p:cmAuthor id="5" name="Bormans Steve" initials="BS" lastIdx="1" clrIdx="2">
    <p:extLst>
      <p:ext uri="{19B8F6BF-5375-455C-9EA6-DF929625EA0E}">
        <p15:presenceInfo xmlns:p15="http://schemas.microsoft.com/office/powerpoint/2012/main" userId="S::steve.bormans@mow.vlaanderen.be::f0d0e655-707e-4640-9769-8103091b8b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AF01"/>
    <a:srgbClr val="B7B5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DE7674-48E7-4E15-A67C-31AC2266D6CB}" v="1" dt="2022-12-15T09:10:47.960"/>
  </p1510:revLst>
</p1510:revInfo>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79712" autoAdjust="0"/>
  </p:normalViewPr>
  <p:slideViewPr>
    <p:cSldViewPr snapToGrid="0" showGuides="1">
      <p:cViewPr varScale="1">
        <p:scale>
          <a:sx n="63" d="100"/>
          <a:sy n="63" d="100"/>
        </p:scale>
        <p:origin x="700" y="44"/>
      </p:cViewPr>
      <p:guideLst>
        <p:guide orient="horz" pos="2160"/>
        <p:guide pos="3840"/>
      </p:guideLst>
    </p:cSldViewPr>
  </p:slid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t Cambré" userId="65791164-4b31-4313-aab2-3abf3417aac9" providerId="ADAL" clId="{82DE7674-48E7-4E15-A67C-31AC2266D6CB}"/>
    <pc:docChg chg="modSld">
      <pc:chgData name="Bart Cambré" userId="65791164-4b31-4313-aab2-3abf3417aac9" providerId="ADAL" clId="{82DE7674-48E7-4E15-A67C-31AC2266D6CB}" dt="2022-12-15T09:11:40.751" v="2" actId="729"/>
      <pc:docMkLst>
        <pc:docMk/>
      </pc:docMkLst>
      <pc:sldChg chg="mod modShow">
        <pc:chgData name="Bart Cambré" userId="65791164-4b31-4313-aab2-3abf3417aac9" providerId="ADAL" clId="{82DE7674-48E7-4E15-A67C-31AC2266D6CB}" dt="2022-12-15T09:11:16.815" v="1" actId="729"/>
        <pc:sldMkLst>
          <pc:docMk/>
          <pc:sldMk cId="60557574" sldId="477"/>
        </pc:sldMkLst>
      </pc:sldChg>
      <pc:sldChg chg="mod modShow">
        <pc:chgData name="Bart Cambré" userId="65791164-4b31-4313-aab2-3abf3417aac9" providerId="ADAL" clId="{82DE7674-48E7-4E15-A67C-31AC2266D6CB}" dt="2022-12-15T09:11:40.751" v="2" actId="729"/>
        <pc:sldMkLst>
          <pc:docMk/>
          <pc:sldMk cId="3885994582" sldId="570"/>
        </pc:sldMkLst>
      </pc:sldChg>
      <pc:sldChg chg="mod modShow">
        <pc:chgData name="Bart Cambré" userId="65791164-4b31-4313-aab2-3abf3417aac9" providerId="ADAL" clId="{82DE7674-48E7-4E15-A67C-31AC2266D6CB}" dt="2022-12-15T09:10:39.177" v="0" actId="729"/>
        <pc:sldMkLst>
          <pc:docMk/>
          <pc:sldMk cId="2582531370" sldId="798"/>
        </pc:sldMkLst>
      </pc:sldChg>
    </pc:docChg>
  </pc:docChgLst>
  <pc:docChgLst>
    <pc:chgData name="Bart Cambré" userId="65791164-4b31-4313-aab2-3abf3417aac9" providerId="ADAL" clId="{658DEC0C-41A8-4FA4-A378-C72C85FBDBC8}"/>
    <pc:docChg chg="custSel modSld">
      <pc:chgData name="Bart Cambré" userId="65791164-4b31-4313-aab2-3abf3417aac9" providerId="ADAL" clId="{658DEC0C-41A8-4FA4-A378-C72C85FBDBC8}" dt="2022-11-15T18:16:00.666" v="36" actId="729"/>
      <pc:docMkLst>
        <pc:docMk/>
      </pc:docMkLst>
      <pc:sldChg chg="addSp delSp modSp mod">
        <pc:chgData name="Bart Cambré" userId="65791164-4b31-4313-aab2-3abf3417aac9" providerId="ADAL" clId="{658DEC0C-41A8-4FA4-A378-C72C85FBDBC8}" dt="2022-11-08T16:21:04.068" v="6" actId="478"/>
        <pc:sldMkLst>
          <pc:docMk/>
          <pc:sldMk cId="229231190" sldId="476"/>
        </pc:sldMkLst>
        <pc:spChg chg="add mod">
          <ac:chgData name="Bart Cambré" userId="65791164-4b31-4313-aab2-3abf3417aac9" providerId="ADAL" clId="{658DEC0C-41A8-4FA4-A378-C72C85FBDBC8}" dt="2022-11-08T16:21:00.316" v="5" actId="207"/>
          <ac:spMkLst>
            <pc:docMk/>
            <pc:sldMk cId="229231190" sldId="476"/>
            <ac:spMk id="4" creationId="{33DC010D-3AB3-4742-A522-A7A70006DE59}"/>
          </ac:spMkLst>
        </pc:spChg>
        <pc:spChg chg="mod">
          <ac:chgData name="Bart Cambré" userId="65791164-4b31-4313-aab2-3abf3417aac9" providerId="ADAL" clId="{658DEC0C-41A8-4FA4-A378-C72C85FBDBC8}" dt="2022-11-08T16:19:40.761" v="2" actId="255"/>
          <ac:spMkLst>
            <pc:docMk/>
            <pc:sldMk cId="229231190" sldId="476"/>
            <ac:spMk id="92179" creationId="{00000000-0000-0000-0000-000000000000}"/>
          </ac:spMkLst>
        </pc:spChg>
        <pc:cxnChg chg="del">
          <ac:chgData name="Bart Cambré" userId="65791164-4b31-4313-aab2-3abf3417aac9" providerId="ADAL" clId="{658DEC0C-41A8-4FA4-A378-C72C85FBDBC8}" dt="2022-11-08T16:21:04.068" v="6" actId="478"/>
          <ac:cxnSpMkLst>
            <pc:docMk/>
            <pc:sldMk cId="229231190" sldId="476"/>
            <ac:cxnSpMk id="92178" creationId="{00000000-0000-0000-0000-000000000000}"/>
          </ac:cxnSpMkLst>
        </pc:cxnChg>
      </pc:sldChg>
      <pc:sldChg chg="modSp mod modShow">
        <pc:chgData name="Bart Cambré" userId="65791164-4b31-4313-aab2-3abf3417aac9" providerId="ADAL" clId="{658DEC0C-41A8-4FA4-A378-C72C85FBDBC8}" dt="2022-11-15T18:14:54.026" v="34" actId="729"/>
        <pc:sldMkLst>
          <pc:docMk/>
          <pc:sldMk cId="60557574" sldId="477"/>
        </pc:sldMkLst>
        <pc:graphicFrameChg chg="modGraphic">
          <ac:chgData name="Bart Cambré" userId="65791164-4b31-4313-aab2-3abf3417aac9" providerId="ADAL" clId="{658DEC0C-41A8-4FA4-A378-C72C85FBDBC8}" dt="2022-11-15T18:10:41.594" v="19" actId="790"/>
          <ac:graphicFrameMkLst>
            <pc:docMk/>
            <pc:sldMk cId="60557574" sldId="477"/>
            <ac:graphicFrameMk id="5" creationId="{00000000-0000-0000-0000-000000000000}"/>
          </ac:graphicFrameMkLst>
        </pc:graphicFrameChg>
      </pc:sldChg>
      <pc:sldChg chg="modSp mod">
        <pc:chgData name="Bart Cambré" userId="65791164-4b31-4313-aab2-3abf3417aac9" providerId="ADAL" clId="{658DEC0C-41A8-4FA4-A378-C72C85FBDBC8}" dt="2022-11-15T18:11:19.357" v="21" actId="790"/>
        <pc:sldMkLst>
          <pc:docMk/>
          <pc:sldMk cId="3244636917" sldId="483"/>
        </pc:sldMkLst>
        <pc:spChg chg="mod">
          <ac:chgData name="Bart Cambré" userId="65791164-4b31-4313-aab2-3abf3417aac9" providerId="ADAL" clId="{658DEC0C-41A8-4FA4-A378-C72C85FBDBC8}" dt="2022-11-15T18:11:11.833" v="20" actId="790"/>
          <ac:spMkLst>
            <pc:docMk/>
            <pc:sldMk cId="3244636917" sldId="483"/>
            <ac:spMk id="5" creationId="{00000000-0000-0000-0000-000000000000}"/>
          </ac:spMkLst>
        </pc:spChg>
        <pc:spChg chg="mod">
          <ac:chgData name="Bart Cambré" userId="65791164-4b31-4313-aab2-3abf3417aac9" providerId="ADAL" clId="{658DEC0C-41A8-4FA4-A378-C72C85FBDBC8}" dt="2022-11-15T18:11:19.357" v="21" actId="790"/>
          <ac:spMkLst>
            <pc:docMk/>
            <pc:sldMk cId="3244636917" sldId="483"/>
            <ac:spMk id="6" creationId="{00000000-0000-0000-0000-000000000000}"/>
          </ac:spMkLst>
        </pc:spChg>
      </pc:sldChg>
      <pc:sldChg chg="modSp mod">
        <pc:chgData name="Bart Cambré" userId="65791164-4b31-4313-aab2-3abf3417aac9" providerId="ADAL" clId="{658DEC0C-41A8-4FA4-A378-C72C85FBDBC8}" dt="2022-11-15T18:11:39.971" v="23" actId="790"/>
        <pc:sldMkLst>
          <pc:docMk/>
          <pc:sldMk cId="1591658485" sldId="487"/>
        </pc:sldMkLst>
        <pc:spChg chg="mod">
          <ac:chgData name="Bart Cambré" userId="65791164-4b31-4313-aab2-3abf3417aac9" providerId="ADAL" clId="{658DEC0C-41A8-4FA4-A378-C72C85FBDBC8}" dt="2022-11-15T18:11:32.588" v="22" actId="790"/>
          <ac:spMkLst>
            <pc:docMk/>
            <pc:sldMk cId="1591658485" sldId="487"/>
            <ac:spMk id="5" creationId="{00000000-0000-0000-0000-000000000000}"/>
          </ac:spMkLst>
        </pc:spChg>
        <pc:spChg chg="mod">
          <ac:chgData name="Bart Cambré" userId="65791164-4b31-4313-aab2-3abf3417aac9" providerId="ADAL" clId="{658DEC0C-41A8-4FA4-A378-C72C85FBDBC8}" dt="2022-11-15T18:11:39.971" v="23" actId="790"/>
          <ac:spMkLst>
            <pc:docMk/>
            <pc:sldMk cId="1591658485" sldId="487"/>
            <ac:spMk id="6" creationId="{00000000-0000-0000-0000-000000000000}"/>
          </ac:spMkLst>
        </pc:spChg>
      </pc:sldChg>
      <pc:sldChg chg="modSp mod">
        <pc:chgData name="Bart Cambré" userId="65791164-4b31-4313-aab2-3abf3417aac9" providerId="ADAL" clId="{658DEC0C-41A8-4FA4-A378-C72C85FBDBC8}" dt="2022-11-15T18:12:03.105" v="25" actId="790"/>
        <pc:sldMkLst>
          <pc:docMk/>
          <pc:sldMk cId="3451363381" sldId="488"/>
        </pc:sldMkLst>
        <pc:spChg chg="mod">
          <ac:chgData name="Bart Cambré" userId="65791164-4b31-4313-aab2-3abf3417aac9" providerId="ADAL" clId="{658DEC0C-41A8-4FA4-A378-C72C85FBDBC8}" dt="2022-11-15T18:11:50.091" v="24" actId="790"/>
          <ac:spMkLst>
            <pc:docMk/>
            <pc:sldMk cId="3451363381" sldId="488"/>
            <ac:spMk id="5" creationId="{00000000-0000-0000-0000-000000000000}"/>
          </ac:spMkLst>
        </pc:spChg>
        <pc:spChg chg="mod">
          <ac:chgData name="Bart Cambré" userId="65791164-4b31-4313-aab2-3abf3417aac9" providerId="ADAL" clId="{658DEC0C-41A8-4FA4-A378-C72C85FBDBC8}" dt="2022-11-15T18:12:03.105" v="25" actId="790"/>
          <ac:spMkLst>
            <pc:docMk/>
            <pc:sldMk cId="3451363381" sldId="488"/>
            <ac:spMk id="6" creationId="{00000000-0000-0000-0000-000000000000}"/>
          </ac:spMkLst>
        </pc:spChg>
      </pc:sldChg>
      <pc:sldChg chg="modSp mod">
        <pc:chgData name="Bart Cambré" userId="65791164-4b31-4313-aab2-3abf3417aac9" providerId="ADAL" clId="{658DEC0C-41A8-4FA4-A378-C72C85FBDBC8}" dt="2022-11-15T18:12:54.891" v="30" actId="790"/>
        <pc:sldMkLst>
          <pc:docMk/>
          <pc:sldMk cId="222491520" sldId="489"/>
        </pc:sldMkLst>
        <pc:spChg chg="mod">
          <ac:chgData name="Bart Cambré" userId="65791164-4b31-4313-aab2-3abf3417aac9" providerId="ADAL" clId="{658DEC0C-41A8-4FA4-A378-C72C85FBDBC8}" dt="2022-11-15T18:12:54.891" v="30" actId="790"/>
          <ac:spMkLst>
            <pc:docMk/>
            <pc:sldMk cId="222491520" sldId="489"/>
            <ac:spMk id="4" creationId="{00000000-0000-0000-0000-000000000000}"/>
          </ac:spMkLst>
        </pc:spChg>
      </pc:sldChg>
      <pc:sldChg chg="modSp mod">
        <pc:chgData name="Bart Cambré" userId="65791164-4b31-4313-aab2-3abf3417aac9" providerId="ADAL" clId="{658DEC0C-41A8-4FA4-A378-C72C85FBDBC8}" dt="2022-11-15T18:12:30.721" v="28" actId="790"/>
        <pc:sldMkLst>
          <pc:docMk/>
          <pc:sldMk cId="70811729" sldId="492"/>
        </pc:sldMkLst>
        <pc:spChg chg="mod">
          <ac:chgData name="Bart Cambré" userId="65791164-4b31-4313-aab2-3abf3417aac9" providerId="ADAL" clId="{658DEC0C-41A8-4FA4-A378-C72C85FBDBC8}" dt="2022-11-15T18:12:23.248" v="27" actId="790"/>
          <ac:spMkLst>
            <pc:docMk/>
            <pc:sldMk cId="70811729" sldId="492"/>
            <ac:spMk id="4" creationId="{00000000-0000-0000-0000-000000000000}"/>
          </ac:spMkLst>
        </pc:spChg>
        <pc:spChg chg="mod">
          <ac:chgData name="Bart Cambré" userId="65791164-4b31-4313-aab2-3abf3417aac9" providerId="ADAL" clId="{658DEC0C-41A8-4FA4-A378-C72C85FBDBC8}" dt="2022-11-15T18:12:30.721" v="28" actId="790"/>
          <ac:spMkLst>
            <pc:docMk/>
            <pc:sldMk cId="70811729" sldId="492"/>
            <ac:spMk id="5" creationId="{00000000-0000-0000-0000-000000000000}"/>
          </ac:spMkLst>
        </pc:spChg>
      </pc:sldChg>
      <pc:sldChg chg="modSp mod">
        <pc:chgData name="Bart Cambré" userId="65791164-4b31-4313-aab2-3abf3417aac9" providerId="ADAL" clId="{658DEC0C-41A8-4FA4-A378-C72C85FBDBC8}" dt="2022-11-15T18:13:05.237" v="31" actId="790"/>
        <pc:sldMkLst>
          <pc:docMk/>
          <pc:sldMk cId="1979625838" sldId="497"/>
        </pc:sldMkLst>
        <pc:spChg chg="mod">
          <ac:chgData name="Bart Cambré" userId="65791164-4b31-4313-aab2-3abf3417aac9" providerId="ADAL" clId="{658DEC0C-41A8-4FA4-A378-C72C85FBDBC8}" dt="2022-11-15T18:13:05.237" v="31" actId="790"/>
          <ac:spMkLst>
            <pc:docMk/>
            <pc:sldMk cId="1979625838" sldId="497"/>
            <ac:spMk id="2" creationId="{00000000-0000-0000-0000-000000000000}"/>
          </ac:spMkLst>
        </pc:spChg>
      </pc:sldChg>
      <pc:sldChg chg="modSp mod">
        <pc:chgData name="Bart Cambré" userId="65791164-4b31-4313-aab2-3abf3417aac9" providerId="ADAL" clId="{658DEC0C-41A8-4FA4-A378-C72C85FBDBC8}" dt="2022-11-15T18:09:16.342" v="18" actId="115"/>
        <pc:sldMkLst>
          <pc:docMk/>
          <pc:sldMk cId="645802535" sldId="557"/>
        </pc:sldMkLst>
        <pc:spChg chg="mod">
          <ac:chgData name="Bart Cambré" userId="65791164-4b31-4313-aab2-3abf3417aac9" providerId="ADAL" clId="{658DEC0C-41A8-4FA4-A378-C72C85FBDBC8}" dt="2022-11-15T18:09:16.342" v="18" actId="115"/>
          <ac:spMkLst>
            <pc:docMk/>
            <pc:sldMk cId="645802535" sldId="557"/>
            <ac:spMk id="3" creationId="{F7A33879-21A8-4163-B173-52818B71919F}"/>
          </ac:spMkLst>
        </pc:spChg>
      </pc:sldChg>
      <pc:sldChg chg="mod modShow">
        <pc:chgData name="Bart Cambré" userId="65791164-4b31-4313-aab2-3abf3417aac9" providerId="ADAL" clId="{658DEC0C-41A8-4FA4-A378-C72C85FBDBC8}" dt="2022-11-15T18:15:25.622" v="35" actId="729"/>
        <pc:sldMkLst>
          <pc:docMk/>
          <pc:sldMk cId="3885994582" sldId="570"/>
        </pc:sldMkLst>
      </pc:sldChg>
      <pc:sldChg chg="modSp mod">
        <pc:chgData name="Bart Cambré" userId="65791164-4b31-4313-aab2-3abf3417aac9" providerId="ADAL" clId="{658DEC0C-41A8-4FA4-A378-C72C85FBDBC8}" dt="2022-11-15T18:12:12.884" v="26" actId="790"/>
        <pc:sldMkLst>
          <pc:docMk/>
          <pc:sldMk cId="2377923787" sldId="579"/>
        </pc:sldMkLst>
        <pc:spChg chg="mod">
          <ac:chgData name="Bart Cambré" userId="65791164-4b31-4313-aab2-3abf3417aac9" providerId="ADAL" clId="{658DEC0C-41A8-4FA4-A378-C72C85FBDBC8}" dt="2022-11-15T18:12:12.884" v="26" actId="790"/>
          <ac:spMkLst>
            <pc:docMk/>
            <pc:sldMk cId="2377923787" sldId="579"/>
            <ac:spMk id="2" creationId="{00000000-0000-0000-0000-000000000000}"/>
          </ac:spMkLst>
        </pc:spChg>
      </pc:sldChg>
      <pc:sldChg chg="mod modShow">
        <pc:chgData name="Bart Cambré" userId="65791164-4b31-4313-aab2-3abf3417aac9" providerId="ADAL" clId="{658DEC0C-41A8-4FA4-A378-C72C85FBDBC8}" dt="2022-11-15T18:16:00.666" v="36" actId="729"/>
        <pc:sldMkLst>
          <pc:docMk/>
          <pc:sldMk cId="738341095" sldId="580"/>
        </pc:sldMkLst>
      </pc:sldChg>
      <pc:sldChg chg="modSp mod">
        <pc:chgData name="Bart Cambré" userId="65791164-4b31-4313-aab2-3abf3417aac9" providerId="ADAL" clId="{658DEC0C-41A8-4FA4-A378-C72C85FBDBC8}" dt="2022-11-15T18:13:18.748" v="32" actId="790"/>
        <pc:sldMkLst>
          <pc:docMk/>
          <pc:sldMk cId="1864552435" sldId="796"/>
        </pc:sldMkLst>
        <pc:spChg chg="mod">
          <ac:chgData name="Bart Cambré" userId="65791164-4b31-4313-aab2-3abf3417aac9" providerId="ADAL" clId="{658DEC0C-41A8-4FA4-A378-C72C85FBDBC8}" dt="2022-11-15T18:13:18.748" v="32" actId="790"/>
          <ac:spMkLst>
            <pc:docMk/>
            <pc:sldMk cId="1864552435" sldId="796"/>
            <ac:spMk id="4" creationId="{5DE326F2-FE05-4F5C-87DC-0F76DA74E326}"/>
          </ac:spMkLst>
        </pc:spChg>
      </pc:sldChg>
      <pc:sldChg chg="mod modShow">
        <pc:chgData name="Bart Cambré" userId="65791164-4b31-4313-aab2-3abf3417aac9" providerId="ADAL" clId="{658DEC0C-41A8-4FA4-A378-C72C85FBDBC8}" dt="2022-11-15T18:13:48.766" v="33" actId="729"/>
        <pc:sldMkLst>
          <pc:docMk/>
          <pc:sldMk cId="2582531370" sldId="798"/>
        </pc:sldMkLst>
      </pc:sldChg>
      <pc:sldChg chg="modSp mod">
        <pc:chgData name="Bart Cambré" userId="65791164-4b31-4313-aab2-3abf3417aac9" providerId="ADAL" clId="{658DEC0C-41A8-4FA4-A378-C72C85FBDBC8}" dt="2022-11-08T16:23:06.746" v="16" actId="255"/>
        <pc:sldMkLst>
          <pc:docMk/>
          <pc:sldMk cId="1929185705" sldId="1163"/>
        </pc:sldMkLst>
        <pc:spChg chg="mod">
          <ac:chgData name="Bart Cambré" userId="65791164-4b31-4313-aab2-3abf3417aac9" providerId="ADAL" clId="{658DEC0C-41A8-4FA4-A378-C72C85FBDBC8}" dt="2022-11-08T16:22:48.715" v="13" actId="14100"/>
          <ac:spMkLst>
            <pc:docMk/>
            <pc:sldMk cId="1929185705" sldId="1163"/>
            <ac:spMk id="2" creationId="{EA853106-D5F5-45D8-87FC-79D6997021DF}"/>
          </ac:spMkLst>
        </pc:spChg>
        <pc:spChg chg="mod">
          <ac:chgData name="Bart Cambré" userId="65791164-4b31-4313-aab2-3abf3417aac9" providerId="ADAL" clId="{658DEC0C-41A8-4FA4-A378-C72C85FBDBC8}" dt="2022-11-08T16:23:06.746" v="16" actId="255"/>
          <ac:spMkLst>
            <pc:docMk/>
            <pc:sldMk cId="1929185705" sldId="1163"/>
            <ac:spMk id="9" creationId="{6FF4A9EF-E687-487E-AD01-734F2637D9A9}"/>
          </ac:spMkLst>
        </pc:spChg>
        <pc:picChg chg="mod">
          <ac:chgData name="Bart Cambré" userId="65791164-4b31-4313-aab2-3abf3417aac9" providerId="ADAL" clId="{658DEC0C-41A8-4FA4-A378-C72C85FBDBC8}" dt="2022-11-08T16:21:52.108" v="8" actId="14100"/>
          <ac:picMkLst>
            <pc:docMk/>
            <pc:sldMk cId="1929185705" sldId="1163"/>
            <ac:picMk id="4" creationId="{7458DCD5-60F5-49C7-A313-9B61ADE9266C}"/>
          </ac:picMkLst>
        </pc:picChg>
      </pc:sldChg>
      <pc:sldChg chg="mod modShow">
        <pc:chgData name="Bart Cambré" userId="65791164-4b31-4313-aab2-3abf3417aac9" providerId="ADAL" clId="{658DEC0C-41A8-4FA4-A378-C72C85FBDBC8}" dt="2022-09-30T08:16:11.265" v="0" actId="729"/>
        <pc:sldMkLst>
          <pc:docMk/>
          <pc:sldMk cId="3141441000" sldId="1169"/>
        </pc:sldMkLst>
      </pc:sldChg>
    </pc:docChg>
  </pc:docChgLst>
  <pc:docChgLst>
    <pc:chgData name="Bart Cambré" userId="65791164-4b31-4313-aab2-3abf3417aac9" providerId="ADAL" clId="{02A5CD6E-F9B7-451A-A462-41562D57BC4D}"/>
    <pc:docChg chg="custSel addSld delSld modSld">
      <pc:chgData name="Bart Cambré" userId="65791164-4b31-4313-aab2-3abf3417aac9" providerId="ADAL" clId="{02A5CD6E-F9B7-451A-A462-41562D57BC4D}" dt="2022-05-19T10:35:15.673" v="37"/>
      <pc:docMkLst>
        <pc:docMk/>
      </pc:docMkLst>
      <pc:sldChg chg="mod modShow">
        <pc:chgData name="Bart Cambré" userId="65791164-4b31-4313-aab2-3abf3417aac9" providerId="ADAL" clId="{02A5CD6E-F9B7-451A-A462-41562D57BC4D}" dt="2022-04-26T07:52:20.562" v="14" actId="729"/>
        <pc:sldMkLst>
          <pc:docMk/>
          <pc:sldMk cId="2582531370" sldId="798"/>
        </pc:sldMkLst>
      </pc:sldChg>
      <pc:sldChg chg="addSp delSp modSp new del mod">
        <pc:chgData name="Bart Cambré" userId="65791164-4b31-4313-aab2-3abf3417aac9" providerId="ADAL" clId="{02A5CD6E-F9B7-451A-A462-41562D57BC4D}" dt="2022-05-19T10:32:53.966" v="22" actId="47"/>
        <pc:sldMkLst>
          <pc:docMk/>
          <pc:sldMk cId="82086532" sldId="799"/>
        </pc:sldMkLst>
        <pc:spChg chg="mod">
          <ac:chgData name="Bart Cambré" userId="65791164-4b31-4313-aab2-3abf3417aac9" providerId="ADAL" clId="{02A5CD6E-F9B7-451A-A462-41562D57BC4D}" dt="2022-04-25T15:00:00.054" v="9" actId="20577"/>
          <ac:spMkLst>
            <pc:docMk/>
            <pc:sldMk cId="82086532" sldId="799"/>
            <ac:spMk id="2" creationId="{A16B9914-2C9C-4703-BD6F-E4518195E592}"/>
          </ac:spMkLst>
        </pc:spChg>
        <pc:spChg chg="del">
          <ac:chgData name="Bart Cambré" userId="65791164-4b31-4313-aab2-3abf3417aac9" providerId="ADAL" clId="{02A5CD6E-F9B7-451A-A462-41562D57BC4D}" dt="2022-04-25T14:59:41.691" v="6" actId="478"/>
          <ac:spMkLst>
            <pc:docMk/>
            <pc:sldMk cId="82086532" sldId="799"/>
            <ac:spMk id="3" creationId="{5FC2459F-B4EB-45E8-A1F2-06C877F4C27B}"/>
          </ac:spMkLst>
        </pc:spChg>
        <pc:spChg chg="add mod">
          <ac:chgData name="Bart Cambré" userId="65791164-4b31-4313-aab2-3abf3417aac9" providerId="ADAL" clId="{02A5CD6E-F9B7-451A-A462-41562D57BC4D}" dt="2022-04-25T14:59:30.393" v="5" actId="255"/>
          <ac:spMkLst>
            <pc:docMk/>
            <pc:sldMk cId="82086532" sldId="799"/>
            <ac:spMk id="5" creationId="{5F9F782A-0A5F-425B-A789-8578ADEF2220}"/>
          </ac:spMkLst>
        </pc:spChg>
        <pc:picChg chg="add mod">
          <ac:chgData name="Bart Cambré" userId="65791164-4b31-4313-aab2-3abf3417aac9" providerId="ADAL" clId="{02A5CD6E-F9B7-451A-A462-41562D57BC4D}" dt="2022-04-25T14:57:26.399" v="1"/>
          <ac:picMkLst>
            <pc:docMk/>
            <pc:sldMk cId="82086532" sldId="799"/>
            <ac:picMk id="4" creationId="{A113E600-87F2-49E0-9E52-2D2D1F229AA1}"/>
          </ac:picMkLst>
        </pc:picChg>
      </pc:sldChg>
      <pc:sldChg chg="modSp add mod modClrScheme chgLayout">
        <pc:chgData name="Bart Cambré" userId="65791164-4b31-4313-aab2-3abf3417aac9" providerId="ADAL" clId="{02A5CD6E-F9B7-451A-A462-41562D57BC4D}" dt="2022-04-25T15:01:25.513" v="13" actId="255"/>
        <pc:sldMkLst>
          <pc:docMk/>
          <pc:sldMk cId="1929185705" sldId="1163"/>
        </pc:sldMkLst>
        <pc:spChg chg="mod">
          <ac:chgData name="Bart Cambré" userId="65791164-4b31-4313-aab2-3abf3417aac9" providerId="ADAL" clId="{02A5CD6E-F9B7-451A-A462-41562D57BC4D}" dt="2022-04-25T15:01:14.550" v="11" actId="26606"/>
          <ac:spMkLst>
            <pc:docMk/>
            <pc:sldMk cId="1929185705" sldId="1163"/>
            <ac:spMk id="2" creationId="{EA853106-D5F5-45D8-87FC-79D6997021DF}"/>
          </ac:spMkLst>
        </pc:spChg>
        <pc:spChg chg="mod">
          <ac:chgData name="Bart Cambré" userId="65791164-4b31-4313-aab2-3abf3417aac9" providerId="ADAL" clId="{02A5CD6E-F9B7-451A-A462-41562D57BC4D}" dt="2022-04-25T15:01:25.513" v="13" actId="255"/>
          <ac:spMkLst>
            <pc:docMk/>
            <pc:sldMk cId="1929185705" sldId="1163"/>
            <ac:spMk id="9" creationId="{6FF4A9EF-E687-487E-AD01-734F2637D9A9}"/>
          </ac:spMkLst>
        </pc:spChg>
        <pc:spChg chg="mod modVis">
          <ac:chgData name="Bart Cambré" userId="65791164-4b31-4313-aab2-3abf3417aac9" providerId="ADAL" clId="{02A5CD6E-F9B7-451A-A462-41562D57BC4D}" dt="2022-04-25T15:01:14.550" v="11" actId="26606"/>
          <ac:spMkLst>
            <pc:docMk/>
            <pc:sldMk cId="1929185705" sldId="1163"/>
            <ac:spMk id="11" creationId="{EE6376F0-84A5-4CAD-901E-827726956DE7}"/>
          </ac:spMkLst>
        </pc:spChg>
        <pc:picChg chg="mod ord">
          <ac:chgData name="Bart Cambré" userId="65791164-4b31-4313-aab2-3abf3417aac9" providerId="ADAL" clId="{02A5CD6E-F9B7-451A-A462-41562D57BC4D}" dt="2022-04-25T15:01:14.550" v="11" actId="26606"/>
          <ac:picMkLst>
            <pc:docMk/>
            <pc:sldMk cId="1929185705" sldId="1163"/>
            <ac:picMk id="4" creationId="{7458DCD5-60F5-49C7-A313-9B61ADE9266C}"/>
          </ac:picMkLst>
        </pc:picChg>
      </pc:sldChg>
      <pc:sldChg chg="delSp modSp add mod modNotesTx">
        <pc:chgData name="Bart Cambré" userId="65791164-4b31-4313-aab2-3abf3417aac9" providerId="ADAL" clId="{02A5CD6E-F9B7-451A-A462-41562D57BC4D}" dt="2022-04-26T13:55:45.016" v="21" actId="14100"/>
        <pc:sldMkLst>
          <pc:docMk/>
          <pc:sldMk cId="1628235951" sldId="1168"/>
        </pc:sldMkLst>
        <pc:spChg chg="del">
          <ac:chgData name="Bart Cambré" userId="65791164-4b31-4313-aab2-3abf3417aac9" providerId="ADAL" clId="{02A5CD6E-F9B7-451A-A462-41562D57BC4D}" dt="2022-04-26T13:55:20.059" v="16" actId="478"/>
          <ac:spMkLst>
            <pc:docMk/>
            <pc:sldMk cId="1628235951" sldId="1168"/>
            <ac:spMk id="2" creationId="{637E7CD3-A445-4C08-BE61-0DDC4DBA7D58}"/>
          </ac:spMkLst>
        </pc:spChg>
        <pc:spChg chg="mod">
          <ac:chgData name="Bart Cambré" userId="65791164-4b31-4313-aab2-3abf3417aac9" providerId="ADAL" clId="{02A5CD6E-F9B7-451A-A462-41562D57BC4D}" dt="2022-04-26T13:55:41.478" v="20" actId="14100"/>
          <ac:spMkLst>
            <pc:docMk/>
            <pc:sldMk cId="1628235951" sldId="1168"/>
            <ac:spMk id="7" creationId="{F9E739DB-D70E-4C2A-A4D5-8A87766EE9C4}"/>
          </ac:spMkLst>
        </pc:spChg>
        <pc:spChg chg="mod">
          <ac:chgData name="Bart Cambré" userId="65791164-4b31-4313-aab2-3abf3417aac9" providerId="ADAL" clId="{02A5CD6E-F9B7-451A-A462-41562D57BC4D}" dt="2022-04-26T13:55:37.666" v="19" actId="14100"/>
          <ac:spMkLst>
            <pc:docMk/>
            <pc:sldMk cId="1628235951" sldId="1168"/>
            <ac:spMk id="8" creationId="{E54125F6-F0E9-4B62-B676-9497CF5A7E3C}"/>
          </ac:spMkLst>
        </pc:spChg>
        <pc:spChg chg="mod">
          <ac:chgData name="Bart Cambré" userId="65791164-4b31-4313-aab2-3abf3417aac9" providerId="ADAL" clId="{02A5CD6E-F9B7-451A-A462-41562D57BC4D}" dt="2022-04-26T13:55:45.016" v="21" actId="14100"/>
          <ac:spMkLst>
            <pc:docMk/>
            <pc:sldMk cId="1628235951" sldId="1168"/>
            <ac:spMk id="9" creationId="{A5ACDC7F-0A03-4081-94E4-2971C123940B}"/>
          </ac:spMkLst>
        </pc:spChg>
        <pc:cxnChg chg="mod">
          <ac:chgData name="Bart Cambré" userId="65791164-4b31-4313-aab2-3abf3417aac9" providerId="ADAL" clId="{02A5CD6E-F9B7-451A-A462-41562D57BC4D}" dt="2022-04-26T13:55:41.478" v="20" actId="14100"/>
          <ac:cxnSpMkLst>
            <pc:docMk/>
            <pc:sldMk cId="1628235951" sldId="1168"/>
            <ac:cxnSpMk id="11" creationId="{07CF029B-AEF4-4E7F-8398-DC59F8E78494}"/>
          </ac:cxnSpMkLst>
        </pc:cxnChg>
        <pc:cxnChg chg="mod">
          <ac:chgData name="Bart Cambré" userId="65791164-4b31-4313-aab2-3abf3417aac9" providerId="ADAL" clId="{02A5CD6E-F9B7-451A-A462-41562D57BC4D}" dt="2022-04-26T13:55:37.666" v="19" actId="14100"/>
          <ac:cxnSpMkLst>
            <pc:docMk/>
            <pc:sldMk cId="1628235951" sldId="1168"/>
            <ac:cxnSpMk id="19" creationId="{F995044E-DC6E-416E-AA07-4785EB41F228}"/>
          </ac:cxnSpMkLst>
        </pc:cxnChg>
        <pc:cxnChg chg="mod">
          <ac:chgData name="Bart Cambré" userId="65791164-4b31-4313-aab2-3abf3417aac9" providerId="ADAL" clId="{02A5CD6E-F9B7-451A-A462-41562D57BC4D}" dt="2022-04-26T13:55:45.016" v="21" actId="14100"/>
          <ac:cxnSpMkLst>
            <pc:docMk/>
            <pc:sldMk cId="1628235951" sldId="1168"/>
            <ac:cxnSpMk id="23" creationId="{41FE7802-A966-409D-A851-D9E7A4D61B21}"/>
          </ac:cxnSpMkLst>
        </pc:cxnChg>
      </pc:sldChg>
      <pc:sldChg chg="modSp new mod">
        <pc:chgData name="Bart Cambré" userId="65791164-4b31-4313-aab2-3abf3417aac9" providerId="ADAL" clId="{02A5CD6E-F9B7-451A-A462-41562D57BC4D}" dt="2022-05-19T10:35:15.673" v="37"/>
        <pc:sldMkLst>
          <pc:docMk/>
          <pc:sldMk cId="3141441000" sldId="1169"/>
        </pc:sldMkLst>
        <pc:spChg chg="mod">
          <ac:chgData name="Bart Cambré" userId="65791164-4b31-4313-aab2-3abf3417aac9" providerId="ADAL" clId="{02A5CD6E-F9B7-451A-A462-41562D57BC4D}" dt="2022-05-19T10:35:13.006" v="36" actId="20577"/>
          <ac:spMkLst>
            <pc:docMk/>
            <pc:sldMk cId="3141441000" sldId="1169"/>
            <ac:spMk id="2" creationId="{46C9EE2E-98DA-44C6-ABA3-2DD01D48D167}"/>
          </ac:spMkLst>
        </pc:spChg>
        <pc:spChg chg="mod">
          <ac:chgData name="Bart Cambré" userId="65791164-4b31-4313-aab2-3abf3417aac9" providerId="ADAL" clId="{02A5CD6E-F9B7-451A-A462-41562D57BC4D}" dt="2022-05-19T10:35:15.673" v="37"/>
          <ac:spMkLst>
            <pc:docMk/>
            <pc:sldMk cId="3141441000" sldId="1169"/>
            <ac:spMk id="3" creationId="{496777EB-1678-4F96-B0C1-246BCBDF55EC}"/>
          </ac:spMkLst>
        </pc:spChg>
      </pc:sldChg>
    </pc:docChg>
  </pc:docChgLst>
  <pc:docChgLst>
    <pc:chgData name="Bart Cambré" userId="65791164-4b31-4313-aab2-3abf3417aac9" providerId="ADAL" clId="{3AFFD0F9-BF7D-47F0-9F19-7BDB73954C0C}"/>
    <pc:docChg chg="undo custSel addSld delSld modSld sldOrd modMainMaster">
      <pc:chgData name="Bart Cambré" userId="65791164-4b31-4313-aab2-3abf3417aac9" providerId="ADAL" clId="{3AFFD0F9-BF7D-47F0-9F19-7BDB73954C0C}" dt="2022-03-30T13:17:00.637" v="245" actId="47"/>
      <pc:docMkLst>
        <pc:docMk/>
      </pc:docMkLst>
      <pc:sldChg chg="modSp mod">
        <pc:chgData name="Bart Cambré" userId="65791164-4b31-4313-aab2-3abf3417aac9" providerId="ADAL" clId="{3AFFD0F9-BF7D-47F0-9F19-7BDB73954C0C}" dt="2022-03-30T08:02:32.209" v="233" actId="790"/>
        <pc:sldMkLst>
          <pc:docMk/>
          <pc:sldMk cId="3458194995" sldId="256"/>
        </pc:sldMkLst>
        <pc:spChg chg="mod">
          <ac:chgData name="Bart Cambré" userId="65791164-4b31-4313-aab2-3abf3417aac9" providerId="ADAL" clId="{3AFFD0F9-BF7D-47F0-9F19-7BDB73954C0C}" dt="2022-03-30T08:02:32.209" v="233" actId="790"/>
          <ac:spMkLst>
            <pc:docMk/>
            <pc:sldMk cId="3458194995" sldId="256"/>
            <ac:spMk id="3" creationId="{0664B88C-1513-49BC-89BE-83548706D50D}"/>
          </ac:spMkLst>
        </pc:spChg>
        <pc:spChg chg="mod">
          <ac:chgData name="Bart Cambré" userId="65791164-4b31-4313-aab2-3abf3417aac9" providerId="ADAL" clId="{3AFFD0F9-BF7D-47F0-9F19-7BDB73954C0C}" dt="2022-03-14T10:45:45.689" v="68" actId="20577"/>
          <ac:spMkLst>
            <pc:docMk/>
            <pc:sldMk cId="3458194995" sldId="256"/>
            <ac:spMk id="6" creationId="{8A4332BB-EC50-E649-B82C-452B440C95A9}"/>
          </ac:spMkLst>
        </pc:spChg>
      </pc:sldChg>
      <pc:sldChg chg="modSp mod modNotesTx">
        <pc:chgData name="Bart Cambré" userId="65791164-4b31-4313-aab2-3abf3417aac9" providerId="ADAL" clId="{3AFFD0F9-BF7D-47F0-9F19-7BDB73954C0C}" dt="2022-03-30T13:16:22.676" v="241" actId="790"/>
        <pc:sldMkLst>
          <pc:docMk/>
          <pc:sldMk cId="215641054" sldId="473"/>
        </pc:sldMkLst>
        <pc:spChg chg="mod">
          <ac:chgData name="Bart Cambré" userId="65791164-4b31-4313-aab2-3abf3417aac9" providerId="ADAL" clId="{3AFFD0F9-BF7D-47F0-9F19-7BDB73954C0C}" dt="2022-03-30T13:16:22.676" v="241" actId="790"/>
          <ac:spMkLst>
            <pc:docMk/>
            <pc:sldMk cId="215641054" sldId="473"/>
            <ac:spMk id="2" creationId="{00000000-0000-0000-0000-000000000000}"/>
          </ac:spMkLst>
        </pc:spChg>
        <pc:spChg chg="mod">
          <ac:chgData name="Bart Cambré" userId="65791164-4b31-4313-aab2-3abf3417aac9" providerId="ADAL" clId="{3AFFD0F9-BF7D-47F0-9F19-7BDB73954C0C}" dt="2022-03-14T10:46:15.689" v="70" actId="1076"/>
          <ac:spMkLst>
            <pc:docMk/>
            <pc:sldMk cId="215641054" sldId="473"/>
            <ac:spMk id="33" creationId="{00000000-0000-0000-0000-000000000000}"/>
          </ac:spMkLst>
        </pc:spChg>
        <pc:spChg chg="mod">
          <ac:chgData name="Bart Cambré" userId="65791164-4b31-4313-aab2-3abf3417aac9" providerId="ADAL" clId="{3AFFD0F9-BF7D-47F0-9F19-7BDB73954C0C}" dt="2022-03-30T07:58:27.457" v="147" actId="1076"/>
          <ac:spMkLst>
            <pc:docMk/>
            <pc:sldMk cId="215641054" sldId="473"/>
            <ac:spMk id="34" creationId="{00000000-0000-0000-0000-000000000000}"/>
          </ac:spMkLst>
        </pc:spChg>
      </pc:sldChg>
      <pc:sldChg chg="modSp mod">
        <pc:chgData name="Bart Cambré" userId="65791164-4b31-4313-aab2-3abf3417aac9" providerId="ADAL" clId="{3AFFD0F9-BF7D-47F0-9F19-7BDB73954C0C}" dt="2022-03-30T08:00:04.204" v="190" actId="20577"/>
        <pc:sldMkLst>
          <pc:docMk/>
          <pc:sldMk cId="590643965" sldId="474"/>
        </pc:sldMkLst>
        <pc:spChg chg="mod">
          <ac:chgData name="Bart Cambré" userId="65791164-4b31-4313-aab2-3abf3417aac9" providerId="ADAL" clId="{3AFFD0F9-BF7D-47F0-9F19-7BDB73954C0C}" dt="2022-03-30T08:00:04.204" v="190" actId="20577"/>
          <ac:spMkLst>
            <pc:docMk/>
            <pc:sldMk cId="590643965" sldId="474"/>
            <ac:spMk id="2" creationId="{00000000-0000-0000-0000-000000000000}"/>
          </ac:spMkLst>
        </pc:spChg>
      </pc:sldChg>
      <pc:sldChg chg="modSp mod">
        <pc:chgData name="Bart Cambré" userId="65791164-4b31-4313-aab2-3abf3417aac9" providerId="ADAL" clId="{3AFFD0F9-BF7D-47F0-9F19-7BDB73954C0C}" dt="2022-03-30T08:00:19.911" v="204" actId="790"/>
        <pc:sldMkLst>
          <pc:docMk/>
          <pc:sldMk cId="3578223910" sldId="475"/>
        </pc:sldMkLst>
        <pc:spChg chg="mod">
          <ac:chgData name="Bart Cambré" userId="65791164-4b31-4313-aab2-3abf3417aac9" providerId="ADAL" clId="{3AFFD0F9-BF7D-47F0-9F19-7BDB73954C0C}" dt="2022-03-30T08:00:19.911" v="204" actId="790"/>
          <ac:spMkLst>
            <pc:docMk/>
            <pc:sldMk cId="3578223910" sldId="475"/>
            <ac:spMk id="2" creationId="{00000000-0000-0000-0000-000000000000}"/>
          </ac:spMkLst>
        </pc:spChg>
      </pc:sldChg>
      <pc:sldChg chg="modSp mod">
        <pc:chgData name="Bart Cambré" userId="65791164-4b31-4313-aab2-3abf3417aac9" providerId="ADAL" clId="{3AFFD0F9-BF7D-47F0-9F19-7BDB73954C0C}" dt="2022-03-30T08:03:09.344" v="234" actId="313"/>
        <pc:sldMkLst>
          <pc:docMk/>
          <pc:sldMk cId="229231190" sldId="476"/>
        </pc:sldMkLst>
        <pc:spChg chg="mod">
          <ac:chgData name="Bart Cambré" userId="65791164-4b31-4313-aab2-3abf3417aac9" providerId="ADAL" clId="{3AFFD0F9-BF7D-47F0-9F19-7BDB73954C0C}" dt="2022-03-30T08:00:38.138" v="218" actId="790"/>
          <ac:spMkLst>
            <pc:docMk/>
            <pc:sldMk cId="229231190" sldId="476"/>
            <ac:spMk id="2" creationId="{00000000-0000-0000-0000-000000000000}"/>
          </ac:spMkLst>
        </pc:spChg>
        <pc:spChg chg="mod">
          <ac:chgData name="Bart Cambré" userId="65791164-4b31-4313-aab2-3abf3417aac9" providerId="ADAL" clId="{3AFFD0F9-BF7D-47F0-9F19-7BDB73954C0C}" dt="2022-03-30T08:03:09.344" v="234" actId="313"/>
          <ac:spMkLst>
            <pc:docMk/>
            <pc:sldMk cId="229231190" sldId="476"/>
            <ac:spMk id="92179" creationId="{00000000-0000-0000-0000-000000000000}"/>
          </ac:spMkLst>
        </pc:spChg>
      </pc:sldChg>
      <pc:sldChg chg="mod modShow">
        <pc:chgData name="Bart Cambré" userId="65791164-4b31-4313-aab2-3abf3417aac9" providerId="ADAL" clId="{3AFFD0F9-BF7D-47F0-9F19-7BDB73954C0C}" dt="2022-03-30T09:34:21.112" v="235" actId="729"/>
        <pc:sldMkLst>
          <pc:docMk/>
          <pc:sldMk cId="2918181247" sldId="484"/>
        </pc:sldMkLst>
      </pc:sldChg>
      <pc:sldChg chg="add">
        <pc:chgData name="Bart Cambré" userId="65791164-4b31-4313-aab2-3abf3417aac9" providerId="ADAL" clId="{3AFFD0F9-BF7D-47F0-9F19-7BDB73954C0C}" dt="2022-03-17T12:26:18.934" v="99"/>
        <pc:sldMkLst>
          <pc:docMk/>
          <pc:sldMk cId="1343584613" sldId="499"/>
        </pc:sldMkLst>
      </pc:sldChg>
      <pc:sldChg chg="modSp mod">
        <pc:chgData name="Bart Cambré" userId="65791164-4b31-4313-aab2-3abf3417aac9" providerId="ADAL" clId="{3AFFD0F9-BF7D-47F0-9F19-7BDB73954C0C}" dt="2022-03-30T08:01:21.567" v="231" actId="790"/>
        <pc:sldMkLst>
          <pc:docMk/>
          <pc:sldMk cId="1926042770" sldId="502"/>
        </pc:sldMkLst>
        <pc:spChg chg="mod">
          <ac:chgData name="Bart Cambré" userId="65791164-4b31-4313-aab2-3abf3417aac9" providerId="ADAL" clId="{3AFFD0F9-BF7D-47F0-9F19-7BDB73954C0C}" dt="2022-03-30T08:01:21.567" v="231" actId="790"/>
          <ac:spMkLst>
            <pc:docMk/>
            <pc:sldMk cId="1926042770" sldId="502"/>
            <ac:spMk id="2" creationId="{00000000-0000-0000-0000-000000000000}"/>
          </ac:spMkLst>
        </pc:spChg>
      </pc:sldChg>
      <pc:sldChg chg="addSp delSp modSp mod">
        <pc:chgData name="Bart Cambré" userId="65791164-4b31-4313-aab2-3abf3417aac9" providerId="ADAL" clId="{3AFFD0F9-BF7D-47F0-9F19-7BDB73954C0C}" dt="2022-03-30T07:59:14.896" v="176" actId="790"/>
        <pc:sldMkLst>
          <pc:docMk/>
          <pc:sldMk cId="3984649296" sldId="511"/>
        </pc:sldMkLst>
        <pc:spChg chg="mod">
          <ac:chgData name="Bart Cambré" userId="65791164-4b31-4313-aab2-3abf3417aac9" providerId="ADAL" clId="{3AFFD0F9-BF7D-47F0-9F19-7BDB73954C0C}" dt="2022-03-30T07:59:14.896" v="176" actId="790"/>
          <ac:spMkLst>
            <pc:docMk/>
            <pc:sldMk cId="3984649296" sldId="511"/>
            <ac:spMk id="4" creationId="{00000000-0000-0000-0000-000000000000}"/>
          </ac:spMkLst>
        </pc:spChg>
        <pc:spChg chg="add del">
          <ac:chgData name="Bart Cambré" userId="65791164-4b31-4313-aab2-3abf3417aac9" providerId="ADAL" clId="{3AFFD0F9-BF7D-47F0-9F19-7BDB73954C0C}" dt="2022-03-17T12:25:08.366" v="94" actId="478"/>
          <ac:spMkLst>
            <pc:docMk/>
            <pc:sldMk cId="3984649296" sldId="511"/>
            <ac:spMk id="5" creationId="{3F49D510-3D31-4B98-AAF6-A7111C684AFD}"/>
          </ac:spMkLst>
        </pc:spChg>
        <pc:picChg chg="mod">
          <ac:chgData name="Bart Cambré" userId="65791164-4b31-4313-aab2-3abf3417aac9" providerId="ADAL" clId="{3AFFD0F9-BF7D-47F0-9F19-7BDB73954C0C}" dt="2022-03-17T12:25:29.914" v="97" actId="14100"/>
          <ac:picMkLst>
            <pc:docMk/>
            <pc:sldMk cId="3984649296" sldId="511"/>
            <ac:picMk id="6" creationId="{00000000-0000-0000-0000-000000000000}"/>
          </ac:picMkLst>
        </pc:picChg>
        <pc:picChg chg="add mod">
          <ac:chgData name="Bart Cambré" userId="65791164-4b31-4313-aab2-3abf3417aac9" providerId="ADAL" clId="{3AFFD0F9-BF7D-47F0-9F19-7BDB73954C0C}" dt="2022-03-17T12:25:16.660" v="95"/>
          <ac:picMkLst>
            <pc:docMk/>
            <pc:sldMk cId="3984649296" sldId="511"/>
            <ac:picMk id="7" creationId="{D409F817-0B0F-4B63-BA4F-9078E3E2667C}"/>
          </ac:picMkLst>
        </pc:picChg>
      </pc:sldChg>
      <pc:sldChg chg="modSp mod">
        <pc:chgData name="Bart Cambré" userId="65791164-4b31-4313-aab2-3abf3417aac9" providerId="ADAL" clId="{3AFFD0F9-BF7D-47F0-9F19-7BDB73954C0C}" dt="2022-03-30T09:35:41.297" v="240" actId="255"/>
        <pc:sldMkLst>
          <pc:docMk/>
          <pc:sldMk cId="1432458044" sldId="542"/>
        </pc:sldMkLst>
        <pc:spChg chg="mod">
          <ac:chgData name="Bart Cambré" userId="65791164-4b31-4313-aab2-3abf3417aac9" providerId="ADAL" clId="{3AFFD0F9-BF7D-47F0-9F19-7BDB73954C0C}" dt="2022-03-30T09:35:41.297" v="240" actId="255"/>
          <ac:spMkLst>
            <pc:docMk/>
            <pc:sldMk cId="1432458044" sldId="542"/>
            <ac:spMk id="2" creationId="{00000000-0000-0000-0000-000000000000}"/>
          </ac:spMkLst>
        </pc:spChg>
        <pc:spChg chg="mod">
          <ac:chgData name="Bart Cambré" userId="65791164-4b31-4313-aab2-3abf3417aac9" providerId="ADAL" clId="{3AFFD0F9-BF7D-47F0-9F19-7BDB73954C0C}" dt="2022-03-30T07:58:53.426" v="175" actId="20577"/>
          <ac:spMkLst>
            <pc:docMk/>
            <pc:sldMk cId="1432458044" sldId="542"/>
            <ac:spMk id="3" creationId="{00000000-0000-0000-0000-000000000000}"/>
          </ac:spMkLst>
        </pc:spChg>
      </pc:sldChg>
      <pc:sldChg chg="add">
        <pc:chgData name="Bart Cambré" userId="65791164-4b31-4313-aab2-3abf3417aac9" providerId="ADAL" clId="{3AFFD0F9-BF7D-47F0-9F19-7BDB73954C0C}" dt="2022-03-17T12:25:55.686" v="98"/>
        <pc:sldMkLst>
          <pc:docMk/>
          <pc:sldMk cId="3885994582" sldId="570"/>
        </pc:sldMkLst>
      </pc:sldChg>
      <pc:sldChg chg="modSp add mod">
        <pc:chgData name="Bart Cambré" userId="65791164-4b31-4313-aab2-3abf3417aac9" providerId="ADAL" clId="{3AFFD0F9-BF7D-47F0-9F19-7BDB73954C0C}" dt="2022-03-17T12:26:22.414" v="102" actId="6549"/>
        <pc:sldMkLst>
          <pc:docMk/>
          <pc:sldMk cId="2377923787" sldId="579"/>
        </pc:sldMkLst>
        <pc:spChg chg="mod">
          <ac:chgData name="Bart Cambré" userId="65791164-4b31-4313-aab2-3abf3417aac9" providerId="ADAL" clId="{3AFFD0F9-BF7D-47F0-9F19-7BDB73954C0C}" dt="2022-03-17T12:26:22.414" v="102" actId="6549"/>
          <ac:spMkLst>
            <pc:docMk/>
            <pc:sldMk cId="2377923787" sldId="579"/>
            <ac:spMk id="2" creationId="{00000000-0000-0000-0000-000000000000}"/>
          </ac:spMkLst>
        </pc:spChg>
      </pc:sldChg>
      <pc:sldChg chg="add mod modShow">
        <pc:chgData name="Bart Cambré" userId="65791164-4b31-4313-aab2-3abf3417aac9" providerId="ADAL" clId="{3AFFD0F9-BF7D-47F0-9F19-7BDB73954C0C}" dt="2022-03-30T09:34:40.654" v="236" actId="729"/>
        <pc:sldMkLst>
          <pc:docMk/>
          <pc:sldMk cId="738341095" sldId="580"/>
        </pc:sldMkLst>
      </pc:sldChg>
      <pc:sldChg chg="addSp delSp modSp add del mod">
        <pc:chgData name="Bart Cambré" userId="65791164-4b31-4313-aab2-3abf3417aac9" providerId="ADAL" clId="{3AFFD0F9-BF7D-47F0-9F19-7BDB73954C0C}" dt="2022-03-17T12:36:46.886" v="139" actId="47"/>
        <pc:sldMkLst>
          <pc:docMk/>
          <pc:sldMk cId="3796331868" sldId="759"/>
        </pc:sldMkLst>
        <pc:spChg chg="mod">
          <ac:chgData name="Bart Cambré" userId="65791164-4b31-4313-aab2-3abf3417aac9" providerId="ADAL" clId="{3AFFD0F9-BF7D-47F0-9F19-7BDB73954C0C}" dt="2022-03-17T12:32:01.513" v="128" actId="6549"/>
          <ac:spMkLst>
            <pc:docMk/>
            <pc:sldMk cId="3796331868" sldId="759"/>
            <ac:spMk id="3" creationId="{F6C98840-FE50-4960-A9D0-4DA7CC843629}"/>
          </ac:spMkLst>
        </pc:spChg>
        <pc:picChg chg="add del mod">
          <ac:chgData name="Bart Cambré" userId="65791164-4b31-4313-aab2-3abf3417aac9" providerId="ADAL" clId="{3AFFD0F9-BF7D-47F0-9F19-7BDB73954C0C}" dt="2022-03-17T12:32:42.141" v="133" actId="931"/>
          <ac:picMkLst>
            <pc:docMk/>
            <pc:sldMk cId="3796331868" sldId="759"/>
            <ac:picMk id="4" creationId="{1D13D3A7-5A64-4BC4-AB36-A731BD967933}"/>
          </ac:picMkLst>
        </pc:picChg>
        <pc:picChg chg="add mod">
          <ac:chgData name="Bart Cambré" userId="65791164-4b31-4313-aab2-3abf3417aac9" providerId="ADAL" clId="{3AFFD0F9-BF7D-47F0-9F19-7BDB73954C0C}" dt="2022-03-17T12:35:32.260" v="138" actId="1076"/>
          <ac:picMkLst>
            <pc:docMk/>
            <pc:sldMk cId="3796331868" sldId="759"/>
            <ac:picMk id="6" creationId="{514D0171-AA9D-4305-B093-953A4846DBC5}"/>
          </ac:picMkLst>
        </pc:picChg>
        <pc:picChg chg="del">
          <ac:chgData name="Bart Cambré" userId="65791164-4b31-4313-aab2-3abf3417aac9" providerId="ADAL" clId="{3AFFD0F9-BF7D-47F0-9F19-7BDB73954C0C}" dt="2022-03-17T12:31:46.459" v="105" actId="478"/>
          <ac:picMkLst>
            <pc:docMk/>
            <pc:sldMk cId="3796331868" sldId="759"/>
            <ac:picMk id="16" creationId="{E0357796-F49F-49D7-9386-F6AF43A6A9E8}"/>
          </ac:picMkLst>
        </pc:picChg>
        <pc:picChg chg="del mod">
          <ac:chgData name="Bart Cambré" userId="65791164-4b31-4313-aab2-3abf3417aac9" providerId="ADAL" clId="{3AFFD0F9-BF7D-47F0-9F19-7BDB73954C0C}" dt="2022-03-17T12:31:48.989" v="107" actId="478"/>
          <ac:picMkLst>
            <pc:docMk/>
            <pc:sldMk cId="3796331868" sldId="759"/>
            <ac:picMk id="18" creationId="{87DD858A-D8BE-4692-A665-B980B605D9E6}"/>
          </ac:picMkLst>
        </pc:picChg>
        <pc:picChg chg="del">
          <ac:chgData name="Bart Cambré" userId="65791164-4b31-4313-aab2-3abf3417aac9" providerId="ADAL" clId="{3AFFD0F9-BF7D-47F0-9F19-7BDB73954C0C}" dt="2022-03-17T12:31:53.623" v="109" actId="478"/>
          <ac:picMkLst>
            <pc:docMk/>
            <pc:sldMk cId="3796331868" sldId="759"/>
            <ac:picMk id="20" creationId="{A59BA728-37A3-4D22-8D42-E590076CA959}"/>
          </ac:picMkLst>
        </pc:picChg>
        <pc:picChg chg="del">
          <ac:chgData name="Bart Cambré" userId="65791164-4b31-4313-aab2-3abf3417aac9" providerId="ADAL" clId="{3AFFD0F9-BF7D-47F0-9F19-7BDB73954C0C}" dt="2022-03-17T12:31:51.496" v="108" actId="478"/>
          <ac:picMkLst>
            <pc:docMk/>
            <pc:sldMk cId="3796331868" sldId="759"/>
            <ac:picMk id="22" creationId="{E37499C2-5B7D-41A3-A734-1B71A52309CD}"/>
          </ac:picMkLst>
        </pc:picChg>
      </pc:sldChg>
      <pc:sldChg chg="addSp delSp modSp new mod modClrScheme chgLayout">
        <pc:chgData name="Bart Cambré" userId="65791164-4b31-4313-aab2-3abf3417aac9" providerId="ADAL" clId="{3AFFD0F9-BF7D-47F0-9F19-7BDB73954C0C}" dt="2022-03-30T08:02:18.123" v="232" actId="790"/>
        <pc:sldMkLst>
          <pc:docMk/>
          <pc:sldMk cId="3953075123" sldId="797"/>
        </pc:sldMkLst>
        <pc:spChg chg="del mod ord">
          <ac:chgData name="Bart Cambré" userId="65791164-4b31-4313-aab2-3abf3417aac9" providerId="ADAL" clId="{3AFFD0F9-BF7D-47F0-9F19-7BDB73954C0C}" dt="2022-03-14T10:50:01.080" v="72" actId="700"/>
          <ac:spMkLst>
            <pc:docMk/>
            <pc:sldMk cId="3953075123" sldId="797"/>
            <ac:spMk id="2" creationId="{76173C4B-CAC4-46B1-AA9F-34EDFC0E59AE}"/>
          </ac:spMkLst>
        </pc:spChg>
        <pc:spChg chg="del">
          <ac:chgData name="Bart Cambré" userId="65791164-4b31-4313-aab2-3abf3417aac9" providerId="ADAL" clId="{3AFFD0F9-BF7D-47F0-9F19-7BDB73954C0C}" dt="2022-03-14T10:50:01.080" v="72" actId="700"/>
          <ac:spMkLst>
            <pc:docMk/>
            <pc:sldMk cId="3953075123" sldId="797"/>
            <ac:spMk id="3" creationId="{0C14341D-6986-486A-922F-9A43CA1FFC3A}"/>
          </ac:spMkLst>
        </pc:spChg>
        <pc:spChg chg="add mod ord">
          <ac:chgData name="Bart Cambré" userId="65791164-4b31-4313-aab2-3abf3417aac9" providerId="ADAL" clId="{3AFFD0F9-BF7D-47F0-9F19-7BDB73954C0C}" dt="2022-03-30T08:02:18.123" v="232" actId="790"/>
          <ac:spMkLst>
            <pc:docMk/>
            <pc:sldMk cId="3953075123" sldId="797"/>
            <ac:spMk id="4" creationId="{11443461-5D31-4C33-B8A5-D6F8C68A73AF}"/>
          </ac:spMkLst>
        </pc:spChg>
        <pc:spChg chg="add mod ord">
          <ac:chgData name="Bart Cambré" userId="65791164-4b31-4313-aab2-3abf3417aac9" providerId="ADAL" clId="{3AFFD0F9-BF7D-47F0-9F19-7BDB73954C0C}" dt="2022-03-14T10:50:01.080" v="72" actId="700"/>
          <ac:spMkLst>
            <pc:docMk/>
            <pc:sldMk cId="3953075123" sldId="797"/>
            <ac:spMk id="5" creationId="{92D6F7E7-293F-48C9-9B3D-40A0D5CF3099}"/>
          </ac:spMkLst>
        </pc:spChg>
        <pc:picChg chg="add mod">
          <ac:chgData name="Bart Cambré" userId="65791164-4b31-4313-aab2-3abf3417aac9" providerId="ADAL" clId="{3AFFD0F9-BF7D-47F0-9F19-7BDB73954C0C}" dt="2022-03-14T10:50:49.804" v="89" actId="14100"/>
          <ac:picMkLst>
            <pc:docMk/>
            <pc:sldMk cId="3953075123" sldId="797"/>
            <ac:picMk id="6" creationId="{44A455F0-C5F3-48D5-B3FA-5124C96551E1}"/>
          </ac:picMkLst>
        </pc:picChg>
        <pc:picChg chg="add mod">
          <ac:chgData name="Bart Cambré" userId="65791164-4b31-4313-aab2-3abf3417aac9" providerId="ADAL" clId="{3AFFD0F9-BF7D-47F0-9F19-7BDB73954C0C}" dt="2022-03-14T10:50:42.354" v="88" actId="1076"/>
          <ac:picMkLst>
            <pc:docMk/>
            <pc:sldMk cId="3953075123" sldId="797"/>
            <ac:picMk id="7" creationId="{4BB5649E-D0F9-4021-8BCB-76BF5D700865}"/>
          </ac:picMkLst>
        </pc:picChg>
      </pc:sldChg>
      <pc:sldChg chg="addSp delSp modSp new mod modClrScheme chgLayout">
        <pc:chgData name="Bart Cambré" userId="65791164-4b31-4313-aab2-3abf3417aac9" providerId="ADAL" clId="{3AFFD0F9-BF7D-47F0-9F19-7BDB73954C0C}" dt="2022-03-30T07:57:53.386" v="146" actId="478"/>
        <pc:sldMkLst>
          <pc:docMk/>
          <pc:sldMk cId="2582531370" sldId="798"/>
        </pc:sldMkLst>
        <pc:spChg chg="del mod ord">
          <ac:chgData name="Bart Cambré" userId="65791164-4b31-4313-aab2-3abf3417aac9" providerId="ADAL" clId="{3AFFD0F9-BF7D-47F0-9F19-7BDB73954C0C}" dt="2022-03-30T07:57:17.614" v="141" actId="700"/>
          <ac:spMkLst>
            <pc:docMk/>
            <pc:sldMk cId="2582531370" sldId="798"/>
            <ac:spMk id="2" creationId="{295E16D4-AB55-41FD-B585-5073F0E927AE}"/>
          </ac:spMkLst>
        </pc:spChg>
        <pc:spChg chg="del">
          <ac:chgData name="Bart Cambré" userId="65791164-4b31-4313-aab2-3abf3417aac9" providerId="ADAL" clId="{3AFFD0F9-BF7D-47F0-9F19-7BDB73954C0C}" dt="2022-03-30T07:57:17.614" v="141" actId="700"/>
          <ac:spMkLst>
            <pc:docMk/>
            <pc:sldMk cId="2582531370" sldId="798"/>
            <ac:spMk id="3" creationId="{EC49B39B-0397-4F1E-854C-07B6CC8920CA}"/>
          </ac:spMkLst>
        </pc:spChg>
        <pc:spChg chg="add del mod ord">
          <ac:chgData name="Bart Cambré" userId="65791164-4b31-4313-aab2-3abf3417aac9" providerId="ADAL" clId="{3AFFD0F9-BF7D-47F0-9F19-7BDB73954C0C}" dt="2022-03-30T07:57:38.324" v="145" actId="26606"/>
          <ac:spMkLst>
            <pc:docMk/>
            <pc:sldMk cId="2582531370" sldId="798"/>
            <ac:spMk id="4" creationId="{4DAE69F7-61C9-4802-8398-2B79A679D994}"/>
          </ac:spMkLst>
        </pc:spChg>
        <pc:spChg chg="add del mod ord">
          <ac:chgData name="Bart Cambré" userId="65791164-4b31-4313-aab2-3abf3417aac9" providerId="ADAL" clId="{3AFFD0F9-BF7D-47F0-9F19-7BDB73954C0C}" dt="2022-03-30T07:57:26.845" v="142" actId="931"/>
          <ac:spMkLst>
            <pc:docMk/>
            <pc:sldMk cId="2582531370" sldId="798"/>
            <ac:spMk id="5" creationId="{A32A1790-7AB6-4421-B045-D3FBBD7BE62B}"/>
          </ac:spMkLst>
        </pc:spChg>
        <pc:spChg chg="add del">
          <ac:chgData name="Bart Cambré" userId="65791164-4b31-4313-aab2-3abf3417aac9" providerId="ADAL" clId="{3AFFD0F9-BF7D-47F0-9F19-7BDB73954C0C}" dt="2022-03-30T07:57:53.386" v="146" actId="478"/>
          <ac:spMkLst>
            <pc:docMk/>
            <pc:sldMk cId="2582531370" sldId="798"/>
            <ac:spMk id="12" creationId="{4B5976F9-63EF-3949-7E81-CB545074E9A7}"/>
          </ac:spMkLst>
        </pc:spChg>
        <pc:picChg chg="add mod">
          <ac:chgData name="Bart Cambré" userId="65791164-4b31-4313-aab2-3abf3417aac9" providerId="ADAL" clId="{3AFFD0F9-BF7D-47F0-9F19-7BDB73954C0C}" dt="2022-03-30T07:57:38.324" v="145" actId="26606"/>
          <ac:picMkLst>
            <pc:docMk/>
            <pc:sldMk cId="2582531370" sldId="798"/>
            <ac:picMk id="7" creationId="{7C1D60F3-DA97-4BF9-A74A-55C4211511AF}"/>
          </ac:picMkLst>
        </pc:picChg>
      </pc:sldChg>
      <pc:sldChg chg="new del ord">
        <pc:chgData name="Bart Cambré" userId="65791164-4b31-4313-aab2-3abf3417aac9" providerId="ADAL" clId="{3AFFD0F9-BF7D-47F0-9F19-7BDB73954C0C}" dt="2022-03-30T13:17:00.637" v="245" actId="47"/>
        <pc:sldMkLst>
          <pc:docMk/>
          <pc:sldMk cId="2067756610" sldId="799"/>
        </pc:sldMkLst>
      </pc:sldChg>
      <pc:sldMasterChg chg="delSldLayout modSldLayout">
        <pc:chgData name="Bart Cambré" userId="65791164-4b31-4313-aab2-3abf3417aac9" providerId="ADAL" clId="{3AFFD0F9-BF7D-47F0-9F19-7BDB73954C0C}" dt="2022-03-17T12:36:46.886" v="139" actId="47"/>
        <pc:sldMasterMkLst>
          <pc:docMk/>
          <pc:sldMasterMk cId="2775081835" sldId="2147483813"/>
        </pc:sldMasterMkLst>
        <pc:sldLayoutChg chg="delSp mod">
          <pc:chgData name="Bart Cambré" userId="65791164-4b31-4313-aab2-3abf3417aac9" providerId="ADAL" clId="{3AFFD0F9-BF7D-47F0-9F19-7BDB73954C0C}" dt="2022-03-15T11:38:53.342" v="91" actId="478"/>
          <pc:sldLayoutMkLst>
            <pc:docMk/>
            <pc:sldMasterMk cId="2775081835" sldId="2147483813"/>
            <pc:sldLayoutMk cId="1271103018" sldId="2147483898"/>
          </pc:sldLayoutMkLst>
          <pc:picChg chg="del">
            <ac:chgData name="Bart Cambré" userId="65791164-4b31-4313-aab2-3abf3417aac9" providerId="ADAL" clId="{3AFFD0F9-BF7D-47F0-9F19-7BDB73954C0C}" dt="2022-03-15T11:38:53.342" v="91" actId="478"/>
            <ac:picMkLst>
              <pc:docMk/>
              <pc:sldMasterMk cId="2775081835" sldId="2147483813"/>
              <pc:sldLayoutMk cId="1271103018" sldId="2147483898"/>
              <ac:picMk id="6" creationId="{00000000-0000-0000-0000-000000000000}"/>
            </ac:picMkLst>
          </pc:picChg>
        </pc:sldLayoutChg>
        <pc:sldLayoutChg chg="delSp mod">
          <pc:chgData name="Bart Cambré" userId="65791164-4b31-4313-aab2-3abf3417aac9" providerId="ADAL" clId="{3AFFD0F9-BF7D-47F0-9F19-7BDB73954C0C}" dt="2022-03-15T11:39:29.086" v="92" actId="478"/>
          <pc:sldLayoutMkLst>
            <pc:docMk/>
            <pc:sldMasterMk cId="2775081835" sldId="2147483813"/>
            <pc:sldLayoutMk cId="4092615308" sldId="2147483899"/>
          </pc:sldLayoutMkLst>
          <pc:picChg chg="del">
            <ac:chgData name="Bart Cambré" userId="65791164-4b31-4313-aab2-3abf3417aac9" providerId="ADAL" clId="{3AFFD0F9-BF7D-47F0-9F19-7BDB73954C0C}" dt="2022-03-15T11:39:29.086" v="92" actId="478"/>
            <ac:picMkLst>
              <pc:docMk/>
              <pc:sldMasterMk cId="2775081835" sldId="2147483813"/>
              <pc:sldLayoutMk cId="4092615308" sldId="2147483899"/>
              <ac:picMk id="6" creationId="{00000000-0000-0000-0000-000000000000}"/>
            </ac:picMkLst>
          </pc:picChg>
        </pc:sldLayoutChg>
        <pc:sldLayoutChg chg="del">
          <pc:chgData name="Bart Cambré" userId="65791164-4b31-4313-aab2-3abf3417aac9" providerId="ADAL" clId="{3AFFD0F9-BF7D-47F0-9F19-7BDB73954C0C}" dt="2022-03-17T12:36:46.886" v="139" actId="47"/>
          <pc:sldLayoutMkLst>
            <pc:docMk/>
            <pc:sldMasterMk cId="2775081835" sldId="2147483813"/>
            <pc:sldLayoutMk cId="2380431319" sldId="2147483901"/>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5" dt="2022-02-23T17:17:48.528" idx="1">
    <p:pos x="10" y="10"/>
    <p:text>of misschien eerder voor keynote?</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11141F-FB88-419A-B8A4-8D92FE67B873}" type="datetimeFigureOut">
              <a:rPr lang="en-US" smtClean="0"/>
              <a:t>12/15/2022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55AEF8-347D-4487-A171-938330AD7BB7}" type="slidenum">
              <a:rPr lang="en-US" smtClean="0"/>
              <a:t>‹#›</a:t>
            </a:fld>
            <a:endParaRPr lang="en-US"/>
          </a:p>
        </p:txBody>
      </p:sp>
    </p:spTree>
    <p:extLst>
      <p:ext uri="{BB962C8B-B14F-4D97-AF65-F5344CB8AC3E}">
        <p14:creationId xmlns:p14="http://schemas.microsoft.com/office/powerpoint/2010/main" val="426681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5AEF8-347D-4487-A171-938330AD7BB7}" type="slidenum">
              <a:rPr lang="en-US" smtClean="0"/>
              <a:t>1</a:t>
            </a:fld>
            <a:endParaRPr lang="en-US"/>
          </a:p>
        </p:txBody>
      </p:sp>
    </p:spTree>
    <p:extLst>
      <p:ext uri="{BB962C8B-B14F-4D97-AF65-F5344CB8AC3E}">
        <p14:creationId xmlns:p14="http://schemas.microsoft.com/office/powerpoint/2010/main" val="236299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A888E6B6-6211-4319-BE59-1DA07CA4D6C1}" type="slidenum">
              <a:rPr lang="de-DE" altLang="de-DE" sz="1200" b="0" smtClean="0">
                <a:solidFill>
                  <a:srgbClr val="000000"/>
                </a:solidFill>
                <a:latin typeface="Times New Roman" panose="02020603050405020304" pitchFamily="18" charset="0"/>
              </a:rPr>
              <a:pPr/>
              <a:t>15</a:t>
            </a:fld>
            <a:endParaRPr lang="de-DE" altLang="de-DE" sz="1200" b="0">
              <a:solidFill>
                <a:srgbClr val="000000"/>
              </a:solidFill>
              <a:latin typeface="Times New Roman" panose="02020603050405020304" pitchFamily="18" charset="0"/>
            </a:endParaRPr>
          </a:p>
        </p:txBody>
      </p:sp>
      <p:sp>
        <p:nvSpPr>
          <p:cNvPr id="226307" name="Rectangle 2"/>
          <p:cNvSpPr>
            <a:spLocks noGrp="1" noRot="1" noChangeAspect="1" noChangeArrowheads="1" noTextEdit="1"/>
          </p:cNvSpPr>
          <p:nvPr>
            <p:ph type="sldImg"/>
          </p:nvPr>
        </p:nvSpPr>
        <p:spPr>
          <a:xfrm>
            <a:off x="85725" y="742950"/>
            <a:ext cx="6610350" cy="3719513"/>
          </a:xfrm>
          <a:ln/>
        </p:spPr>
      </p:sp>
      <p:sp>
        <p:nvSpPr>
          <p:cNvPr id="226308" name="Rectangle 3"/>
          <p:cNvSpPr>
            <a:spLocks noGrp="1" noChangeArrowheads="1"/>
          </p:cNvSpPr>
          <p:nvPr>
            <p:ph type="body" idx="1"/>
          </p:nvPr>
        </p:nvSpPr>
        <p:spPr>
          <a:xfrm>
            <a:off x="904875" y="4710113"/>
            <a:ext cx="4973638" cy="4459287"/>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defRPr/>
            </a:pPr>
            <a:endParaRPr lang="nl-NL" altLang="en-US" dirty="0"/>
          </a:p>
        </p:txBody>
      </p:sp>
    </p:spTree>
    <p:extLst>
      <p:ext uri="{BB962C8B-B14F-4D97-AF65-F5344CB8AC3E}">
        <p14:creationId xmlns:p14="http://schemas.microsoft.com/office/powerpoint/2010/main" val="3390119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4A1AA5F2-A80E-4C82-A165-B81F3C94A2FC}" type="slidenum">
              <a:rPr lang="en-US" altLang="en-US" sz="1200" b="0" smtClean="0">
                <a:solidFill>
                  <a:srgbClr val="000000"/>
                </a:solidFill>
                <a:latin typeface="Times New Roman" panose="02020603050405020304" pitchFamily="18" charset="0"/>
              </a:rPr>
              <a:pPr/>
              <a:t>16</a:t>
            </a:fld>
            <a:endParaRPr lang="en-US" altLang="en-US" sz="1200" b="0">
              <a:solidFill>
                <a:srgbClr val="000000"/>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xfrm>
            <a:off x="88900" y="742950"/>
            <a:ext cx="6607175" cy="3717925"/>
          </a:xfrm>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latin typeface="Arial Narrow" panose="020B0606020202030204" pitchFamily="34" charset="0"/>
            </a:endParaRPr>
          </a:p>
        </p:txBody>
      </p:sp>
    </p:spTree>
    <p:extLst>
      <p:ext uri="{BB962C8B-B14F-4D97-AF65-F5344CB8AC3E}">
        <p14:creationId xmlns:p14="http://schemas.microsoft.com/office/powerpoint/2010/main" val="1303041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nl-BE" dirty="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800" b="1">
                <a:solidFill>
                  <a:schemeClr val="tx1"/>
                </a:solidFill>
                <a:latin typeface="Arial" panose="020B0604020202020204" pitchFamily="34" charset="0"/>
              </a:defRPr>
            </a:lvl1pPr>
            <a:lvl2pPr marL="742950" indent="-285750" defTabSz="922338">
              <a:defRPr sz="2800" b="1">
                <a:solidFill>
                  <a:schemeClr val="tx1"/>
                </a:solidFill>
                <a:latin typeface="Arial" panose="020B0604020202020204" pitchFamily="34" charset="0"/>
              </a:defRPr>
            </a:lvl2pPr>
            <a:lvl3pPr marL="1143000" indent="-228600" defTabSz="922338">
              <a:defRPr sz="2800" b="1">
                <a:solidFill>
                  <a:schemeClr val="tx1"/>
                </a:solidFill>
                <a:latin typeface="Arial" panose="020B0604020202020204" pitchFamily="34" charset="0"/>
              </a:defRPr>
            </a:lvl3pPr>
            <a:lvl4pPr marL="1600200" indent="-228600" defTabSz="922338">
              <a:defRPr sz="2800" b="1">
                <a:solidFill>
                  <a:schemeClr val="tx1"/>
                </a:solidFill>
                <a:latin typeface="Arial" panose="020B0604020202020204" pitchFamily="34" charset="0"/>
              </a:defRPr>
            </a:lvl4pPr>
            <a:lvl5pPr marL="2057400" indent="-228600" defTabSz="922338">
              <a:defRPr sz="2800" b="1">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800" b="1">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800" b="1">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800" b="1">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800" b="1">
                <a:solidFill>
                  <a:schemeClr val="tx1"/>
                </a:solidFill>
                <a:latin typeface="Arial" panose="020B0604020202020204" pitchFamily="34" charset="0"/>
              </a:defRPr>
            </a:lvl9pPr>
          </a:lstStyle>
          <a:p>
            <a:fld id="{0476448A-A96B-41CB-8825-6DD02B610FFC}" type="slidenum">
              <a:rPr lang="en-US" altLang="nl-BE" sz="1200" b="0" smtClean="0">
                <a:latin typeface="Times New Roman" panose="02020603050405020304" pitchFamily="18" charset="0"/>
              </a:rPr>
              <a:pPr/>
              <a:t>18</a:t>
            </a:fld>
            <a:endParaRPr lang="en-US" altLang="nl-BE" sz="1200" b="0">
              <a:latin typeface="Times New Roman" panose="02020603050405020304" pitchFamily="18" charset="0"/>
            </a:endParaRPr>
          </a:p>
        </p:txBody>
      </p:sp>
    </p:spTree>
    <p:extLst>
      <p:ext uri="{BB962C8B-B14F-4D97-AF65-F5344CB8AC3E}">
        <p14:creationId xmlns:p14="http://schemas.microsoft.com/office/powerpoint/2010/main" val="360052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5AEF8-347D-4487-A171-938330AD7BB7}" type="slidenum">
              <a:rPr lang="en-US" smtClean="0"/>
              <a:t>20</a:t>
            </a:fld>
            <a:endParaRPr lang="en-US"/>
          </a:p>
        </p:txBody>
      </p:sp>
    </p:spTree>
    <p:extLst>
      <p:ext uri="{BB962C8B-B14F-4D97-AF65-F5344CB8AC3E}">
        <p14:creationId xmlns:p14="http://schemas.microsoft.com/office/powerpoint/2010/main" val="3733676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3A3D33B1-B3B2-4BA7-AEA6-DA9F86F8C067}" type="slidenum">
              <a:rPr lang="en-US" altLang="en-US" sz="1200" b="0" smtClean="0">
                <a:solidFill>
                  <a:srgbClr val="000000"/>
                </a:solidFill>
                <a:latin typeface="Times New Roman" panose="02020603050405020304" pitchFamily="18" charset="0"/>
              </a:rPr>
              <a:pPr/>
              <a:t>22</a:t>
            </a:fld>
            <a:endParaRPr lang="en-US" altLang="en-US" sz="1200" b="0">
              <a:solidFill>
                <a:srgbClr val="000000"/>
              </a:solidFill>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xfrm>
            <a:off x="88900" y="742950"/>
            <a:ext cx="6607175" cy="3717925"/>
          </a:xfrm>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dirty="0"/>
          </a:p>
        </p:txBody>
      </p:sp>
    </p:spTree>
    <p:extLst>
      <p:ext uri="{BB962C8B-B14F-4D97-AF65-F5344CB8AC3E}">
        <p14:creationId xmlns:p14="http://schemas.microsoft.com/office/powerpoint/2010/main" val="965713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2C9D712F-D21F-4750-A29A-84537461E94F}" type="slidenum">
              <a:rPr lang="de-DE" altLang="de-DE" sz="1200" b="0" smtClean="0">
                <a:solidFill>
                  <a:srgbClr val="000000"/>
                </a:solidFill>
                <a:latin typeface="Times New Roman" panose="02020603050405020304" pitchFamily="18" charset="0"/>
              </a:rPr>
              <a:pPr/>
              <a:t>26</a:t>
            </a:fld>
            <a:endParaRPr lang="de-DE" altLang="de-DE" sz="1200" b="0">
              <a:solidFill>
                <a:srgbClr val="000000"/>
              </a:solidFill>
              <a:latin typeface="Times New Roman" panose="02020603050405020304" pitchFamily="18" charset="0"/>
            </a:endParaRPr>
          </a:p>
        </p:txBody>
      </p:sp>
      <p:sp>
        <p:nvSpPr>
          <p:cNvPr id="380931" name="Rectangle 2"/>
          <p:cNvSpPr>
            <a:spLocks noGrp="1" noRot="1" noChangeAspect="1" noChangeArrowheads="1" noTextEdit="1"/>
          </p:cNvSpPr>
          <p:nvPr>
            <p:ph type="sldImg"/>
          </p:nvPr>
        </p:nvSpPr>
        <p:spPr>
          <a:xfrm>
            <a:off x="87313" y="742950"/>
            <a:ext cx="6610350" cy="3719513"/>
          </a:xfrm>
          <a:ln/>
        </p:spPr>
      </p:sp>
      <p:sp>
        <p:nvSpPr>
          <p:cNvPr id="380932" name="Rectangle 3"/>
          <p:cNvSpPr>
            <a:spLocks noGrp="1" noChangeArrowheads="1"/>
          </p:cNvSpPr>
          <p:nvPr>
            <p:ph type="body" idx="1"/>
          </p:nvPr>
        </p:nvSpPr>
        <p:spPr>
          <a:xfrm>
            <a:off x="904875" y="4710113"/>
            <a:ext cx="4973638" cy="4460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p>
        </p:txBody>
      </p:sp>
    </p:spTree>
    <p:extLst>
      <p:ext uri="{BB962C8B-B14F-4D97-AF65-F5344CB8AC3E}">
        <p14:creationId xmlns:p14="http://schemas.microsoft.com/office/powerpoint/2010/main" val="2949179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F704E62D-6E5B-4545-A339-1839EFF517DC}" type="slidenum">
              <a:rPr lang="en-US" altLang="en-US" sz="1200" b="0" smtClean="0">
                <a:solidFill>
                  <a:srgbClr val="000000"/>
                </a:solidFill>
                <a:latin typeface="Times New Roman" panose="02020603050405020304" pitchFamily="18" charset="0"/>
              </a:rPr>
              <a:pPr/>
              <a:t>28</a:t>
            </a:fld>
            <a:endParaRPr lang="en-US" altLang="en-US" sz="1200" b="0">
              <a:solidFill>
                <a:srgbClr val="000000"/>
              </a:solidFill>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88900" y="742950"/>
            <a:ext cx="6607175" cy="3717925"/>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sz="2800" dirty="0"/>
          </a:p>
        </p:txBody>
      </p:sp>
    </p:spTree>
    <p:extLst>
      <p:ext uri="{BB962C8B-B14F-4D97-AF65-F5344CB8AC3E}">
        <p14:creationId xmlns:p14="http://schemas.microsoft.com/office/powerpoint/2010/main" val="28365798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55AEF8-347D-4487-A171-938330AD7BB7}" type="slidenum">
              <a:rPr lang="en-US" smtClean="0"/>
              <a:t>29</a:t>
            </a:fld>
            <a:endParaRPr lang="en-US"/>
          </a:p>
        </p:txBody>
      </p:sp>
    </p:spTree>
    <p:extLst>
      <p:ext uri="{BB962C8B-B14F-4D97-AF65-F5344CB8AC3E}">
        <p14:creationId xmlns:p14="http://schemas.microsoft.com/office/powerpoint/2010/main" val="556957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0113">
              <a:defRPr sz="2800" b="1">
                <a:solidFill>
                  <a:schemeClr val="tx1"/>
                </a:solidFill>
                <a:latin typeface="Arial" panose="020B0604020202020204" pitchFamily="34" charset="0"/>
              </a:defRPr>
            </a:lvl1pPr>
            <a:lvl2pPr marL="733425" indent="-280988" defTabSz="900113">
              <a:defRPr sz="2800" b="1">
                <a:solidFill>
                  <a:schemeClr val="tx1"/>
                </a:solidFill>
                <a:latin typeface="Arial" panose="020B0604020202020204" pitchFamily="34" charset="0"/>
              </a:defRPr>
            </a:lvl2pPr>
            <a:lvl3pPr marL="1128713" indent="-223838" defTabSz="900113">
              <a:defRPr sz="2800" b="1">
                <a:solidFill>
                  <a:schemeClr val="tx1"/>
                </a:solidFill>
                <a:latin typeface="Arial" panose="020B0604020202020204" pitchFamily="34" charset="0"/>
              </a:defRPr>
            </a:lvl3pPr>
            <a:lvl4pPr marL="1581150" indent="-223838" defTabSz="900113">
              <a:defRPr sz="2800" b="1">
                <a:solidFill>
                  <a:schemeClr val="tx1"/>
                </a:solidFill>
                <a:latin typeface="Arial" panose="020B0604020202020204" pitchFamily="34" charset="0"/>
              </a:defRPr>
            </a:lvl4pPr>
            <a:lvl5pPr marL="2032000" indent="-223838" defTabSz="900113">
              <a:defRPr sz="2800" b="1">
                <a:solidFill>
                  <a:schemeClr val="tx1"/>
                </a:solidFill>
                <a:latin typeface="Arial" panose="020B0604020202020204" pitchFamily="34" charset="0"/>
              </a:defRPr>
            </a:lvl5pPr>
            <a:lvl6pPr marL="2489200" indent="-223838" defTabSz="900113" eaLnBrk="0" fontAlgn="base" hangingPunct="0">
              <a:spcBef>
                <a:spcPct val="0"/>
              </a:spcBef>
              <a:spcAft>
                <a:spcPct val="0"/>
              </a:spcAft>
              <a:defRPr sz="2800" b="1">
                <a:solidFill>
                  <a:schemeClr val="tx1"/>
                </a:solidFill>
                <a:latin typeface="Arial" panose="020B0604020202020204" pitchFamily="34" charset="0"/>
              </a:defRPr>
            </a:lvl6pPr>
            <a:lvl7pPr marL="2946400" indent="-223838" defTabSz="900113" eaLnBrk="0" fontAlgn="base" hangingPunct="0">
              <a:spcBef>
                <a:spcPct val="0"/>
              </a:spcBef>
              <a:spcAft>
                <a:spcPct val="0"/>
              </a:spcAft>
              <a:defRPr sz="2800" b="1">
                <a:solidFill>
                  <a:schemeClr val="tx1"/>
                </a:solidFill>
                <a:latin typeface="Arial" panose="020B0604020202020204" pitchFamily="34" charset="0"/>
              </a:defRPr>
            </a:lvl7pPr>
            <a:lvl8pPr marL="3403600" indent="-223838" defTabSz="900113" eaLnBrk="0" fontAlgn="base" hangingPunct="0">
              <a:spcBef>
                <a:spcPct val="0"/>
              </a:spcBef>
              <a:spcAft>
                <a:spcPct val="0"/>
              </a:spcAft>
              <a:defRPr sz="2800" b="1">
                <a:solidFill>
                  <a:schemeClr val="tx1"/>
                </a:solidFill>
                <a:latin typeface="Arial" panose="020B0604020202020204" pitchFamily="34" charset="0"/>
              </a:defRPr>
            </a:lvl8pPr>
            <a:lvl9pPr marL="3860800" indent="-223838" defTabSz="900113" eaLnBrk="0" fontAlgn="base" hangingPunct="0">
              <a:spcBef>
                <a:spcPct val="0"/>
              </a:spcBef>
              <a:spcAft>
                <a:spcPct val="0"/>
              </a:spcAft>
              <a:defRPr sz="2800" b="1">
                <a:solidFill>
                  <a:schemeClr val="tx1"/>
                </a:solidFill>
                <a:latin typeface="Arial" panose="020B0604020202020204" pitchFamily="34" charset="0"/>
              </a:defRPr>
            </a:lvl9pPr>
          </a:lstStyle>
          <a:p>
            <a:fld id="{5D579A69-CF20-4E06-8F84-EEBD64B7B5B3}" type="slidenum">
              <a:rPr lang="de-DE" altLang="de-DE" sz="1200" b="0" smtClean="0">
                <a:solidFill>
                  <a:srgbClr val="000000"/>
                </a:solidFill>
                <a:latin typeface="Times New Roman" panose="02020603050405020304" pitchFamily="18" charset="0"/>
              </a:rPr>
              <a:pPr/>
              <a:t>30</a:t>
            </a:fld>
            <a:endParaRPr lang="de-DE" altLang="de-DE" sz="1200" b="0">
              <a:solidFill>
                <a:srgbClr val="000000"/>
              </a:solidFill>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17463" y="741363"/>
            <a:ext cx="6604000" cy="3714750"/>
          </a:xfrm>
          <a:ln/>
        </p:spPr>
      </p:sp>
      <p:sp>
        <p:nvSpPr>
          <p:cNvPr id="124932" name="Rectangle 3"/>
          <p:cNvSpPr>
            <a:spLocks noGrp="1" noChangeArrowheads="1"/>
          </p:cNvSpPr>
          <p:nvPr>
            <p:ph type="body" idx="1"/>
          </p:nvPr>
        </p:nvSpPr>
        <p:spPr>
          <a:xfrm>
            <a:off x="885825" y="4702175"/>
            <a:ext cx="4868863" cy="44529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p>
        </p:txBody>
      </p:sp>
    </p:spTree>
    <p:extLst>
      <p:ext uri="{BB962C8B-B14F-4D97-AF65-F5344CB8AC3E}">
        <p14:creationId xmlns:p14="http://schemas.microsoft.com/office/powerpoint/2010/main" val="42160443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249282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defRPr sz="2800" b="1">
                <a:solidFill>
                  <a:schemeClr val="tx1"/>
                </a:solidFill>
                <a:latin typeface="Arial" panose="020B0604020202020204" pitchFamily="34" charset="0"/>
              </a:defRPr>
            </a:lvl1pPr>
            <a:lvl2pPr marL="735013" indent="-280988" defTabSz="908050">
              <a:defRPr sz="2800" b="1">
                <a:solidFill>
                  <a:schemeClr val="tx1"/>
                </a:solidFill>
                <a:latin typeface="Arial" panose="020B0604020202020204" pitchFamily="34" charset="0"/>
              </a:defRPr>
            </a:lvl2pPr>
            <a:lvl3pPr marL="1130300" indent="-223838" defTabSz="908050">
              <a:defRPr sz="2800" b="1">
                <a:solidFill>
                  <a:schemeClr val="tx1"/>
                </a:solidFill>
                <a:latin typeface="Arial" panose="020B0604020202020204" pitchFamily="34" charset="0"/>
              </a:defRPr>
            </a:lvl3pPr>
            <a:lvl4pPr marL="1584325" indent="-223838" defTabSz="908050">
              <a:defRPr sz="2800" b="1">
                <a:solidFill>
                  <a:schemeClr val="tx1"/>
                </a:solidFill>
                <a:latin typeface="Arial" panose="020B0604020202020204" pitchFamily="34" charset="0"/>
              </a:defRPr>
            </a:lvl4pPr>
            <a:lvl5pPr marL="2035175" indent="-223838" defTabSz="908050">
              <a:defRPr sz="2800" b="1">
                <a:solidFill>
                  <a:schemeClr val="tx1"/>
                </a:solidFill>
                <a:latin typeface="Arial" panose="020B0604020202020204" pitchFamily="34" charset="0"/>
              </a:defRPr>
            </a:lvl5pPr>
            <a:lvl6pPr marL="2492375" indent="-223838" defTabSz="908050" eaLnBrk="0" fontAlgn="base" hangingPunct="0">
              <a:spcBef>
                <a:spcPct val="0"/>
              </a:spcBef>
              <a:spcAft>
                <a:spcPct val="0"/>
              </a:spcAft>
              <a:defRPr sz="2800" b="1">
                <a:solidFill>
                  <a:schemeClr val="tx1"/>
                </a:solidFill>
                <a:latin typeface="Arial" panose="020B0604020202020204" pitchFamily="34" charset="0"/>
              </a:defRPr>
            </a:lvl6pPr>
            <a:lvl7pPr marL="2949575" indent="-223838" defTabSz="908050" eaLnBrk="0" fontAlgn="base" hangingPunct="0">
              <a:spcBef>
                <a:spcPct val="0"/>
              </a:spcBef>
              <a:spcAft>
                <a:spcPct val="0"/>
              </a:spcAft>
              <a:defRPr sz="2800" b="1">
                <a:solidFill>
                  <a:schemeClr val="tx1"/>
                </a:solidFill>
                <a:latin typeface="Arial" panose="020B0604020202020204" pitchFamily="34" charset="0"/>
              </a:defRPr>
            </a:lvl7pPr>
            <a:lvl8pPr marL="3406775" indent="-223838" defTabSz="908050" eaLnBrk="0" fontAlgn="base" hangingPunct="0">
              <a:spcBef>
                <a:spcPct val="0"/>
              </a:spcBef>
              <a:spcAft>
                <a:spcPct val="0"/>
              </a:spcAft>
              <a:defRPr sz="2800" b="1">
                <a:solidFill>
                  <a:schemeClr val="tx1"/>
                </a:solidFill>
                <a:latin typeface="Arial" panose="020B0604020202020204" pitchFamily="34" charset="0"/>
              </a:defRPr>
            </a:lvl8pPr>
            <a:lvl9pPr marL="3863975" indent="-223838" defTabSz="908050" eaLnBrk="0" fontAlgn="base" hangingPunct="0">
              <a:spcBef>
                <a:spcPct val="0"/>
              </a:spcBef>
              <a:spcAft>
                <a:spcPct val="0"/>
              </a:spcAft>
              <a:defRPr sz="2800" b="1">
                <a:solidFill>
                  <a:schemeClr val="tx1"/>
                </a:solidFill>
                <a:latin typeface="Arial" panose="020B0604020202020204" pitchFamily="34" charset="0"/>
              </a:defRPr>
            </a:lvl9pPr>
          </a:lstStyle>
          <a:p>
            <a:fld id="{2D0E91F3-1AF5-4727-AF88-14AE7230E33E}" type="slidenum">
              <a:rPr lang="de-DE" altLang="de-DE" sz="1200" b="0" smtClean="0">
                <a:solidFill>
                  <a:srgbClr val="000000"/>
                </a:solidFill>
                <a:latin typeface="Times New Roman" panose="02020603050405020304" pitchFamily="18" charset="0"/>
              </a:rPr>
              <a:pPr/>
              <a:t>5</a:t>
            </a:fld>
            <a:endParaRPr lang="de-DE" altLang="de-DE" sz="1200" b="0">
              <a:solidFill>
                <a:srgbClr val="000000"/>
              </a:solidFill>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20638" y="742950"/>
            <a:ext cx="6611937" cy="3719513"/>
          </a:xfrm>
          <a:ln/>
        </p:spPr>
      </p:sp>
      <p:sp>
        <p:nvSpPr>
          <p:cNvPr id="97284" name="Rectangle 3"/>
          <p:cNvSpPr>
            <a:spLocks noGrp="1" noChangeArrowheads="1"/>
          </p:cNvSpPr>
          <p:nvPr>
            <p:ph type="body" idx="1"/>
          </p:nvPr>
        </p:nvSpPr>
        <p:spPr>
          <a:xfrm>
            <a:off x="887413" y="4710113"/>
            <a:ext cx="4879975" cy="4457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dirty="0"/>
          </a:p>
        </p:txBody>
      </p:sp>
    </p:spTree>
    <p:extLst>
      <p:ext uri="{BB962C8B-B14F-4D97-AF65-F5344CB8AC3E}">
        <p14:creationId xmlns:p14="http://schemas.microsoft.com/office/powerpoint/2010/main" val="4243598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800" b="1">
                <a:solidFill>
                  <a:schemeClr val="tx1"/>
                </a:solidFill>
                <a:latin typeface="Arial" panose="020B0604020202020204" pitchFamily="34" charset="0"/>
              </a:defRPr>
            </a:lvl1pPr>
            <a:lvl2pPr marL="37931725" indent="-37474525" defTabSz="922338">
              <a:defRPr sz="2800" b="1">
                <a:solidFill>
                  <a:schemeClr val="tx1"/>
                </a:solidFill>
                <a:latin typeface="Arial" panose="020B0604020202020204" pitchFamily="34" charset="0"/>
              </a:defRPr>
            </a:lvl2pPr>
            <a:lvl3pPr marL="1143000" indent="-228600" defTabSz="922338">
              <a:defRPr sz="2800" b="1">
                <a:solidFill>
                  <a:schemeClr val="tx1"/>
                </a:solidFill>
                <a:latin typeface="Arial" panose="020B0604020202020204" pitchFamily="34" charset="0"/>
              </a:defRPr>
            </a:lvl3pPr>
            <a:lvl4pPr marL="1600200" indent="-228600" defTabSz="922338">
              <a:defRPr sz="2800" b="1">
                <a:solidFill>
                  <a:schemeClr val="tx1"/>
                </a:solidFill>
                <a:latin typeface="Arial" panose="020B0604020202020204" pitchFamily="34" charset="0"/>
              </a:defRPr>
            </a:lvl4pPr>
            <a:lvl5pPr marL="2057400" indent="-228600" defTabSz="922338">
              <a:defRPr sz="2800" b="1">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sz="2800" b="1">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sz="2800" b="1">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sz="2800" b="1">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sz="2800" b="1">
                <a:solidFill>
                  <a:schemeClr val="tx1"/>
                </a:solidFill>
                <a:latin typeface="Arial" panose="020B0604020202020204" pitchFamily="34" charset="0"/>
              </a:defRPr>
            </a:lvl9pPr>
          </a:lstStyle>
          <a:p>
            <a:fld id="{B67E4A2D-3DD8-4CDE-983C-35F1ADE529C0}" type="slidenum">
              <a:rPr lang="de-DE" altLang="nl-BE" sz="1200" b="0" smtClean="0">
                <a:solidFill>
                  <a:srgbClr val="000000"/>
                </a:solidFill>
                <a:latin typeface="Times New Roman" panose="02020603050405020304" pitchFamily="18" charset="0"/>
                <a:ea typeface="MS PGothic" panose="020B0600070205080204" pitchFamily="34" charset="-128"/>
              </a:rPr>
              <a:pPr/>
              <a:t>34</a:t>
            </a:fld>
            <a:endParaRPr lang="de-DE" altLang="nl-BE" sz="1200" b="0">
              <a:solidFill>
                <a:srgbClr val="000000"/>
              </a:solidFill>
              <a:latin typeface="Times New Roman" panose="02020603050405020304" pitchFamily="18" charset="0"/>
              <a:ea typeface="MS PGothic" panose="020B0600070205080204" pitchFamily="34" charset="-128"/>
            </a:endParaRPr>
          </a:p>
        </p:txBody>
      </p:sp>
      <p:sp>
        <p:nvSpPr>
          <p:cNvPr id="347139" name="Rectangle 2"/>
          <p:cNvSpPr>
            <a:spLocks noGrp="1" noRot="1" noChangeAspect="1" noChangeArrowheads="1" noTextEdit="1"/>
          </p:cNvSpPr>
          <p:nvPr>
            <p:ph type="sldImg"/>
          </p:nvPr>
        </p:nvSpPr>
        <p:spPr>
          <a:xfrm>
            <a:off x="98425" y="749300"/>
            <a:ext cx="6665913" cy="3749675"/>
          </a:xfrm>
          <a:ln/>
        </p:spPr>
      </p:sp>
      <p:sp>
        <p:nvSpPr>
          <p:cNvPr id="347140" name="Rectangle 3"/>
          <p:cNvSpPr>
            <a:spLocks noGrp="1" noChangeArrowheads="1"/>
          </p:cNvSpPr>
          <p:nvPr>
            <p:ph type="body" idx="1"/>
          </p:nvPr>
        </p:nvSpPr>
        <p:spPr>
          <a:xfrm>
            <a:off x="914400" y="4748213"/>
            <a:ext cx="5035550" cy="4497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BE"/>
          </a:p>
        </p:txBody>
      </p:sp>
    </p:spTree>
    <p:extLst>
      <p:ext uri="{BB962C8B-B14F-4D97-AF65-F5344CB8AC3E}">
        <p14:creationId xmlns:p14="http://schemas.microsoft.com/office/powerpoint/2010/main" val="3720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Tx/>
              <a:buAutoNum type="arabicPeriod"/>
            </a:pPr>
            <a:r>
              <a:rPr lang="nl-BE"/>
              <a:t>Er moet een </a:t>
            </a:r>
            <a:r>
              <a:rPr lang="nl-BE" b="1"/>
              <a:t>meerwaarde</a:t>
            </a:r>
            <a:r>
              <a:rPr lang="nl-BE"/>
              <a:t> zijn voor elk van de betrokken partijen. Anders kan je je niet engageren.</a:t>
            </a:r>
          </a:p>
          <a:p>
            <a:pPr marL="228600" indent="-228600">
              <a:buFontTx/>
              <a:buAutoNum type="arabicPeriod"/>
            </a:pPr>
            <a:r>
              <a:rPr lang="nl-BE" b="0">
                <a:latin typeface="FlandersArtSans-Regular" panose="00000500000000000000" pitchFamily="2" charset="0"/>
              </a:rPr>
              <a:t>Er moet </a:t>
            </a:r>
            <a:r>
              <a:rPr lang="nl-BE" b="1">
                <a:latin typeface="FlandersArtSans-Regular" panose="00000500000000000000" pitchFamily="2" charset="0"/>
              </a:rPr>
              <a:t>vertrouwen</a:t>
            </a:r>
            <a:r>
              <a:rPr lang="nl-BE" b="0">
                <a:latin typeface="FlandersArtSans-Regular" panose="00000500000000000000" pitchFamily="2" charset="0"/>
              </a:rPr>
              <a:t> zijn en </a:t>
            </a:r>
            <a:r>
              <a:rPr lang="nl-BE" b="1">
                <a:latin typeface="FlandersArtSans-Regular" panose="00000500000000000000" pitchFamily="2" charset="0"/>
              </a:rPr>
              <a:t>respect</a:t>
            </a:r>
            <a:r>
              <a:rPr lang="nl-BE" b="0">
                <a:latin typeface="FlandersArtSans-Regular" panose="00000500000000000000" pitchFamily="2" charset="0"/>
              </a:rPr>
              <a:t> voor </a:t>
            </a:r>
            <a:r>
              <a:rPr lang="nl-BE">
                <a:latin typeface="FlandersArtSans-Regular" panose="00000500000000000000" pitchFamily="2" charset="0"/>
              </a:rPr>
              <a:t>elkaar. </a:t>
            </a:r>
            <a:r>
              <a:rPr lang="nl-BE"/>
              <a:t>Elk in de eigen rol = niet iedereen moet op elk onderdeel even veel bijdragen. Elkeen kan ook een ander soort expertise hebben en het is voor die expertise dat deze partner aan boord zit.</a:t>
            </a:r>
          </a:p>
          <a:p>
            <a:pPr marL="228600" indent="-228600">
              <a:buFontTx/>
              <a:buAutoNum type="arabicPeriod"/>
            </a:pPr>
            <a:r>
              <a:rPr lang="nl-BE">
                <a:latin typeface="FlandersArtSans-Regular" panose="00000500000000000000" pitchFamily="2" charset="0"/>
              </a:rPr>
              <a:t>Elke partner focust zich op zijn </a:t>
            </a:r>
            <a:r>
              <a:rPr lang="nl-BE" b="1">
                <a:latin typeface="FlandersArtSans-Regular" panose="00000500000000000000" pitchFamily="2" charset="0"/>
              </a:rPr>
              <a:t>kerncompetentie</a:t>
            </a:r>
            <a:r>
              <a:rPr lang="nl-BE">
                <a:latin typeface="FlandersArtSans-Regular" panose="00000500000000000000" pitchFamily="2" charset="0"/>
              </a:rPr>
              <a:t>. Partners vertrekken vanuit de eigen sterkte.</a:t>
            </a:r>
          </a:p>
          <a:p>
            <a:pPr marL="228600" indent="-228600">
              <a:buFontTx/>
              <a:buAutoNum type="arabicPeriod"/>
            </a:pPr>
            <a:r>
              <a:rPr lang="nl-BE" b="1"/>
              <a:t>Juiste persoon op de juiste plaats</a:t>
            </a:r>
            <a:r>
              <a:rPr lang="nl-BE"/>
              <a:t>: een gemotiveerde persoon die ook binnen de eigen entiteit al met die materie bezig is, met het oplossen van het eigen doel. En dan komt het engagement meestal ook vanzelf. Geen afgevaardigden sturen omdat we iemand moeten sturen.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1">
                <a:latin typeface="FlandersArtSans-Regular" panose="00000500000000000000" pitchFamily="2" charset="0"/>
              </a:rPr>
              <a:t>Transparantie</a:t>
            </a:r>
            <a:r>
              <a:rPr lang="nl-BE">
                <a:latin typeface="FlandersArtSans-Regular" panose="00000500000000000000" pitchFamily="2" charset="0"/>
              </a:rPr>
              <a:t>. Verhalen delen om heikele punten bloot te leggen. </a:t>
            </a:r>
            <a:r>
              <a:rPr lang="nl-BE" err="1">
                <a:latin typeface="FlandersArtSans-Regular" panose="00000500000000000000" pitchFamily="2" charset="0"/>
              </a:rPr>
              <a:t>Sharing</a:t>
            </a:r>
            <a:r>
              <a:rPr lang="nl-BE">
                <a:latin typeface="FlandersArtSans-Regular" panose="00000500000000000000" pitchFamily="2" charset="0"/>
              </a:rPr>
              <a:t> is </a:t>
            </a:r>
            <a:r>
              <a:rPr lang="nl-BE" err="1">
                <a:latin typeface="FlandersArtSans-Regular" panose="00000500000000000000" pitchFamily="2" charset="0"/>
              </a:rPr>
              <a:t>caring</a:t>
            </a:r>
            <a:r>
              <a:rPr lang="nl-BE">
                <a:latin typeface="FlandersArtSans-Regular" panose="00000500000000000000" pitchFamily="2" charset="0"/>
              </a:rPr>
              <a:t>, misschien dat anderen ideeën hebben om oplossingen te genereren.</a:t>
            </a:r>
            <a:endParaRPr lang="nl-BE"/>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a:latin typeface="FlandersArtSans-Regular" panose="00000500000000000000" pitchFamily="2" charset="0"/>
              </a:rPr>
              <a:t>Scope moet duidelijk afgelijnd en </a:t>
            </a:r>
            <a:r>
              <a:rPr lang="nl-BE" b="1">
                <a:latin typeface="FlandersArtSans-Regular" panose="00000500000000000000" pitchFamily="2" charset="0"/>
              </a:rPr>
              <a:t>behapbaar</a:t>
            </a:r>
            <a:r>
              <a:rPr lang="nl-BE">
                <a:latin typeface="FlandersArtSans-Regular" panose="00000500000000000000" pitchFamily="2" charset="0"/>
              </a:rPr>
              <a:t> blijven. Niet te veel ineens willen. Een netwerk moet kunnen groeien.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sz="1200">
                <a:latin typeface="FlandersArtSans-Regular" panose="00000500000000000000" pitchFamily="2" charset="0"/>
              </a:rPr>
              <a:t>Voldoende </a:t>
            </a:r>
            <a:r>
              <a:rPr lang="nl-BE" sz="1200" b="1">
                <a:latin typeface="FlandersArtSans-Regular" panose="00000500000000000000" pitchFamily="2" charset="0"/>
              </a:rPr>
              <a:t>aandacht</a:t>
            </a:r>
            <a:r>
              <a:rPr lang="nl-BE" sz="1200">
                <a:latin typeface="FlandersArtSans-Regular" panose="00000500000000000000" pitchFamily="2" charset="0"/>
              </a:rPr>
              <a:t> voor het netwerk </a:t>
            </a:r>
            <a:r>
              <a:rPr lang="nl-BE" sz="1200" b="1">
                <a:latin typeface="FlandersArtSans-Regular" panose="00000500000000000000" pitchFamily="2" charset="0"/>
              </a:rPr>
              <a:t>in de eigen organisatie </a:t>
            </a:r>
            <a:r>
              <a:rPr lang="nl-BE" sz="1200">
                <a:latin typeface="FlandersArtSans-Regular" panose="00000500000000000000" pitchFamily="2" charset="0"/>
              </a:rPr>
              <a:t>en de eigen bijdrage</a:t>
            </a:r>
            <a:r>
              <a:rPr lang="nl-BE" sz="1200" b="1">
                <a:latin typeface="FlandersArtSans-Regular" panose="00000500000000000000" pitchFamily="2" charset="0"/>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b="1"/>
              <a:t>Samen</a:t>
            </a:r>
            <a:r>
              <a:rPr lang="nl-BE"/>
              <a:t> naar buiten: toon dat je een geheel bent, treedt als netwerk naar buiten, laat zien dat je deel uitmaakt van een groter geheel. Werk aan de visibiliteit.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a:t>Goede, neutrale regisseur die draagvlak kan bereiken. Niet iemand die vertrekt vanuit de doelstelling van de eigen entiteit maar het uiteindelijke hoger doel voor ogen heeft en luistert naar elke partner. Net zoals bij projecten is het hier belangrijk om niet zomaar de expert ter zake aan te duiden als trekker van het netwerk, maar iemand met de juiste competenties om dergelijk breed draagvlak en engagement te creëren.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l-BE">
                <a:latin typeface="FlandersArtSans-Regular" panose="00000500000000000000" pitchFamily="2" charset="0"/>
              </a:rPr>
              <a:t>Meten en </a:t>
            </a:r>
            <a:r>
              <a:rPr lang="nl-BE" b="1">
                <a:latin typeface="FlandersArtSans-Regular" panose="00000500000000000000" pitchFamily="2" charset="0"/>
              </a:rPr>
              <a:t>opvolgen</a:t>
            </a:r>
            <a:r>
              <a:rPr lang="nl-BE">
                <a:latin typeface="FlandersArtSans-Regular" panose="00000500000000000000" pitchFamily="2" charset="0"/>
              </a:rPr>
              <a:t> van de doelstellingen: worden de resultaten bereikt?</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3041321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55AEF8-347D-4487-A171-938330AD7BB7}" type="slidenum">
              <a:rPr lang="en-US" smtClean="0"/>
              <a:t>37</a:t>
            </a:fld>
            <a:endParaRPr lang="en-US"/>
          </a:p>
        </p:txBody>
      </p:sp>
    </p:spTree>
    <p:extLst>
      <p:ext uri="{BB962C8B-B14F-4D97-AF65-F5344CB8AC3E}">
        <p14:creationId xmlns:p14="http://schemas.microsoft.com/office/powerpoint/2010/main" val="3454439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a:defRPr sz="2800" b="1">
                <a:solidFill>
                  <a:schemeClr val="tx1"/>
                </a:solidFill>
                <a:latin typeface="Arial" panose="020B0604020202020204" pitchFamily="34" charset="0"/>
              </a:defRPr>
            </a:lvl1pPr>
            <a:lvl2pPr marL="741363" indent="-284163" defTabSz="915988">
              <a:defRPr sz="2800" b="1">
                <a:solidFill>
                  <a:schemeClr val="tx1"/>
                </a:solidFill>
                <a:latin typeface="Arial" panose="020B0604020202020204" pitchFamily="34" charset="0"/>
              </a:defRPr>
            </a:lvl2pPr>
            <a:lvl3pPr marL="1139825" indent="-227013" defTabSz="915988">
              <a:defRPr sz="2800" b="1">
                <a:solidFill>
                  <a:schemeClr val="tx1"/>
                </a:solidFill>
                <a:latin typeface="Arial" panose="020B0604020202020204" pitchFamily="34" charset="0"/>
              </a:defRPr>
            </a:lvl3pPr>
            <a:lvl4pPr marL="1597025" indent="-227013" defTabSz="915988">
              <a:defRPr sz="2800" b="1">
                <a:solidFill>
                  <a:schemeClr val="tx1"/>
                </a:solidFill>
                <a:latin typeface="Arial" panose="020B0604020202020204" pitchFamily="34" charset="0"/>
              </a:defRPr>
            </a:lvl4pPr>
            <a:lvl5pPr marL="2052638" indent="-227013" defTabSz="915988">
              <a:defRPr sz="2800" b="1">
                <a:solidFill>
                  <a:schemeClr val="tx1"/>
                </a:solidFill>
                <a:latin typeface="Arial" panose="020B0604020202020204" pitchFamily="34" charset="0"/>
              </a:defRPr>
            </a:lvl5pPr>
            <a:lvl6pPr marL="2509838" indent="-227013" defTabSz="915988" eaLnBrk="0" fontAlgn="base" hangingPunct="0">
              <a:spcBef>
                <a:spcPct val="0"/>
              </a:spcBef>
              <a:spcAft>
                <a:spcPct val="0"/>
              </a:spcAft>
              <a:defRPr sz="2800" b="1">
                <a:solidFill>
                  <a:schemeClr val="tx1"/>
                </a:solidFill>
                <a:latin typeface="Arial" panose="020B0604020202020204" pitchFamily="34" charset="0"/>
              </a:defRPr>
            </a:lvl6pPr>
            <a:lvl7pPr marL="2967038" indent="-227013" defTabSz="915988" eaLnBrk="0" fontAlgn="base" hangingPunct="0">
              <a:spcBef>
                <a:spcPct val="0"/>
              </a:spcBef>
              <a:spcAft>
                <a:spcPct val="0"/>
              </a:spcAft>
              <a:defRPr sz="2800" b="1">
                <a:solidFill>
                  <a:schemeClr val="tx1"/>
                </a:solidFill>
                <a:latin typeface="Arial" panose="020B0604020202020204" pitchFamily="34" charset="0"/>
              </a:defRPr>
            </a:lvl7pPr>
            <a:lvl8pPr marL="3424238" indent="-227013" defTabSz="915988" eaLnBrk="0" fontAlgn="base" hangingPunct="0">
              <a:spcBef>
                <a:spcPct val="0"/>
              </a:spcBef>
              <a:spcAft>
                <a:spcPct val="0"/>
              </a:spcAft>
              <a:defRPr sz="2800" b="1">
                <a:solidFill>
                  <a:schemeClr val="tx1"/>
                </a:solidFill>
                <a:latin typeface="Arial" panose="020B0604020202020204" pitchFamily="34" charset="0"/>
              </a:defRPr>
            </a:lvl8pPr>
            <a:lvl9pPr marL="3881438" indent="-227013" defTabSz="915988" eaLnBrk="0" fontAlgn="base" hangingPunct="0">
              <a:spcBef>
                <a:spcPct val="0"/>
              </a:spcBef>
              <a:spcAft>
                <a:spcPct val="0"/>
              </a:spcAft>
              <a:defRPr sz="2800" b="1">
                <a:solidFill>
                  <a:schemeClr val="tx1"/>
                </a:solidFill>
                <a:latin typeface="Arial" panose="020B0604020202020204" pitchFamily="34" charset="0"/>
              </a:defRPr>
            </a:lvl9pPr>
          </a:lstStyle>
          <a:p>
            <a:fld id="{BCEEAD7C-8AA6-44EF-8CAD-F53BBD49B60C}" type="slidenum">
              <a:rPr lang="en-US" altLang="en-US" sz="1200" b="0" smtClean="0">
                <a:solidFill>
                  <a:srgbClr val="000000"/>
                </a:solidFill>
                <a:latin typeface="Times New Roman" panose="02020603050405020304" pitchFamily="18" charset="0"/>
              </a:rPr>
              <a:pPr/>
              <a:t>6</a:t>
            </a:fld>
            <a:endParaRPr lang="en-US" altLang="en-US" sz="1200" b="0">
              <a:solidFill>
                <a:srgbClr val="000000"/>
              </a:solidFill>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xfrm>
            <a:off x="88900" y="742950"/>
            <a:ext cx="6607175" cy="3717925"/>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dirty="0">
              <a:latin typeface="Arial Narrow" panose="020B0606020202030204" pitchFamily="34" charset="0"/>
            </a:endParaRPr>
          </a:p>
        </p:txBody>
      </p:sp>
    </p:spTree>
    <p:extLst>
      <p:ext uri="{BB962C8B-B14F-4D97-AF65-F5344CB8AC3E}">
        <p14:creationId xmlns:p14="http://schemas.microsoft.com/office/powerpoint/2010/main" val="1270685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55AEF8-347D-4487-A171-938330AD7BB7}" type="slidenum">
              <a:rPr lang="en-US" smtClean="0"/>
              <a:t>7</a:t>
            </a:fld>
            <a:endParaRPr lang="en-US"/>
          </a:p>
        </p:txBody>
      </p:sp>
    </p:spTree>
    <p:extLst>
      <p:ext uri="{BB962C8B-B14F-4D97-AF65-F5344CB8AC3E}">
        <p14:creationId xmlns:p14="http://schemas.microsoft.com/office/powerpoint/2010/main" val="370017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9B9B4-418A-41E7-AE70-583523A06D37}" type="slidenum">
              <a:rPr lang="nl-BE" smtClean="0"/>
              <a:t>10</a:t>
            </a:fld>
            <a:endParaRPr lang="nl-BE"/>
          </a:p>
        </p:txBody>
      </p:sp>
    </p:spTree>
    <p:extLst>
      <p:ext uri="{BB962C8B-B14F-4D97-AF65-F5344CB8AC3E}">
        <p14:creationId xmlns:p14="http://schemas.microsoft.com/office/powerpoint/2010/main" val="3423136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800" b="1">
                <a:solidFill>
                  <a:schemeClr val="tx1"/>
                </a:solidFill>
                <a:latin typeface="Arial" panose="020B0604020202020204" pitchFamily="34" charset="0"/>
              </a:defRPr>
            </a:lvl1pPr>
            <a:lvl2pPr marL="735013" indent="-280988" defTabSz="909638">
              <a:defRPr sz="2800" b="1">
                <a:solidFill>
                  <a:schemeClr val="tx1"/>
                </a:solidFill>
                <a:latin typeface="Arial" panose="020B0604020202020204" pitchFamily="34" charset="0"/>
              </a:defRPr>
            </a:lvl2pPr>
            <a:lvl3pPr marL="1131888" indent="-223838" defTabSz="909638">
              <a:defRPr sz="2800" b="1">
                <a:solidFill>
                  <a:schemeClr val="tx1"/>
                </a:solidFill>
                <a:latin typeface="Arial" panose="020B0604020202020204" pitchFamily="34" charset="0"/>
              </a:defRPr>
            </a:lvl3pPr>
            <a:lvl4pPr marL="1584325" indent="-223838" defTabSz="909638">
              <a:defRPr sz="2800" b="1">
                <a:solidFill>
                  <a:schemeClr val="tx1"/>
                </a:solidFill>
                <a:latin typeface="Arial" panose="020B0604020202020204" pitchFamily="34" charset="0"/>
              </a:defRPr>
            </a:lvl4pPr>
            <a:lvl5pPr marL="2038350" indent="-223838" defTabSz="909638">
              <a:defRPr sz="2800" b="1">
                <a:solidFill>
                  <a:schemeClr val="tx1"/>
                </a:solidFill>
                <a:latin typeface="Arial" panose="020B0604020202020204" pitchFamily="34" charset="0"/>
              </a:defRPr>
            </a:lvl5pPr>
            <a:lvl6pPr marL="2495550" indent="-223838" defTabSz="909638" eaLnBrk="0" fontAlgn="base" hangingPunct="0">
              <a:spcBef>
                <a:spcPct val="0"/>
              </a:spcBef>
              <a:spcAft>
                <a:spcPct val="0"/>
              </a:spcAft>
              <a:defRPr sz="2800" b="1">
                <a:solidFill>
                  <a:schemeClr val="tx1"/>
                </a:solidFill>
                <a:latin typeface="Arial" panose="020B0604020202020204" pitchFamily="34" charset="0"/>
              </a:defRPr>
            </a:lvl6pPr>
            <a:lvl7pPr marL="2952750" indent="-223838" defTabSz="909638" eaLnBrk="0" fontAlgn="base" hangingPunct="0">
              <a:spcBef>
                <a:spcPct val="0"/>
              </a:spcBef>
              <a:spcAft>
                <a:spcPct val="0"/>
              </a:spcAft>
              <a:defRPr sz="2800" b="1">
                <a:solidFill>
                  <a:schemeClr val="tx1"/>
                </a:solidFill>
                <a:latin typeface="Arial" panose="020B0604020202020204" pitchFamily="34" charset="0"/>
              </a:defRPr>
            </a:lvl7pPr>
            <a:lvl8pPr marL="3409950" indent="-223838" defTabSz="909638" eaLnBrk="0" fontAlgn="base" hangingPunct="0">
              <a:spcBef>
                <a:spcPct val="0"/>
              </a:spcBef>
              <a:spcAft>
                <a:spcPct val="0"/>
              </a:spcAft>
              <a:defRPr sz="2800" b="1">
                <a:solidFill>
                  <a:schemeClr val="tx1"/>
                </a:solidFill>
                <a:latin typeface="Arial" panose="020B0604020202020204" pitchFamily="34" charset="0"/>
              </a:defRPr>
            </a:lvl8pPr>
            <a:lvl9pPr marL="3867150" indent="-223838" defTabSz="909638" eaLnBrk="0" fontAlgn="base" hangingPunct="0">
              <a:spcBef>
                <a:spcPct val="0"/>
              </a:spcBef>
              <a:spcAft>
                <a:spcPct val="0"/>
              </a:spcAft>
              <a:defRPr sz="2800" b="1">
                <a:solidFill>
                  <a:schemeClr val="tx1"/>
                </a:solidFill>
                <a:latin typeface="Arial" panose="020B0604020202020204" pitchFamily="34" charset="0"/>
              </a:defRPr>
            </a:lvl9pPr>
          </a:lstStyle>
          <a:p>
            <a:fld id="{2FA2E5FF-AEA4-4963-9A48-227B2D1FD405}" type="slidenum">
              <a:rPr lang="de-DE" altLang="de-DE" sz="1200" b="0" smtClean="0">
                <a:solidFill>
                  <a:srgbClr val="000000"/>
                </a:solidFill>
                <a:latin typeface="Times New Roman" panose="02020603050405020304" pitchFamily="18" charset="0"/>
              </a:rPr>
              <a:pPr/>
              <a:t>11</a:t>
            </a:fld>
            <a:endParaRPr lang="de-DE" altLang="de-DE" sz="1200" b="0">
              <a:solidFill>
                <a:srgbClr val="000000"/>
              </a:solidFill>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xfrm>
            <a:off x="23813" y="744538"/>
            <a:ext cx="6619875" cy="3724275"/>
          </a:xfrm>
          <a:ln/>
        </p:spPr>
      </p:sp>
      <p:sp>
        <p:nvSpPr>
          <p:cNvPr id="89092" name="Rectangle 3"/>
          <p:cNvSpPr>
            <a:spLocks noGrp="1" noChangeArrowheads="1"/>
          </p:cNvSpPr>
          <p:nvPr>
            <p:ph type="body" idx="1"/>
          </p:nvPr>
        </p:nvSpPr>
        <p:spPr>
          <a:xfrm>
            <a:off x="889000" y="4716463"/>
            <a:ext cx="4891088"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p>
        </p:txBody>
      </p:sp>
    </p:spTree>
    <p:extLst>
      <p:ext uri="{BB962C8B-B14F-4D97-AF65-F5344CB8AC3E}">
        <p14:creationId xmlns:p14="http://schemas.microsoft.com/office/powerpoint/2010/main" val="149993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800" b="1">
                <a:solidFill>
                  <a:schemeClr val="tx1"/>
                </a:solidFill>
                <a:latin typeface="Arial" panose="020B0604020202020204" pitchFamily="34" charset="0"/>
              </a:defRPr>
            </a:lvl1pPr>
            <a:lvl2pPr marL="735013" indent="-280988" defTabSz="909638">
              <a:defRPr sz="2800" b="1">
                <a:solidFill>
                  <a:schemeClr val="tx1"/>
                </a:solidFill>
                <a:latin typeface="Arial" panose="020B0604020202020204" pitchFamily="34" charset="0"/>
              </a:defRPr>
            </a:lvl2pPr>
            <a:lvl3pPr marL="1131888" indent="-223838" defTabSz="909638">
              <a:defRPr sz="2800" b="1">
                <a:solidFill>
                  <a:schemeClr val="tx1"/>
                </a:solidFill>
                <a:latin typeface="Arial" panose="020B0604020202020204" pitchFamily="34" charset="0"/>
              </a:defRPr>
            </a:lvl3pPr>
            <a:lvl4pPr marL="1584325" indent="-223838" defTabSz="909638">
              <a:defRPr sz="2800" b="1">
                <a:solidFill>
                  <a:schemeClr val="tx1"/>
                </a:solidFill>
                <a:latin typeface="Arial" panose="020B0604020202020204" pitchFamily="34" charset="0"/>
              </a:defRPr>
            </a:lvl4pPr>
            <a:lvl5pPr marL="2038350" indent="-223838" defTabSz="909638">
              <a:defRPr sz="2800" b="1">
                <a:solidFill>
                  <a:schemeClr val="tx1"/>
                </a:solidFill>
                <a:latin typeface="Arial" panose="020B0604020202020204" pitchFamily="34" charset="0"/>
              </a:defRPr>
            </a:lvl5pPr>
            <a:lvl6pPr marL="2495550" indent="-223838" defTabSz="909638" eaLnBrk="0" fontAlgn="base" hangingPunct="0">
              <a:spcBef>
                <a:spcPct val="0"/>
              </a:spcBef>
              <a:spcAft>
                <a:spcPct val="0"/>
              </a:spcAft>
              <a:defRPr sz="2800" b="1">
                <a:solidFill>
                  <a:schemeClr val="tx1"/>
                </a:solidFill>
                <a:latin typeface="Arial" panose="020B0604020202020204" pitchFamily="34" charset="0"/>
              </a:defRPr>
            </a:lvl6pPr>
            <a:lvl7pPr marL="2952750" indent="-223838" defTabSz="909638" eaLnBrk="0" fontAlgn="base" hangingPunct="0">
              <a:spcBef>
                <a:spcPct val="0"/>
              </a:spcBef>
              <a:spcAft>
                <a:spcPct val="0"/>
              </a:spcAft>
              <a:defRPr sz="2800" b="1">
                <a:solidFill>
                  <a:schemeClr val="tx1"/>
                </a:solidFill>
                <a:latin typeface="Arial" panose="020B0604020202020204" pitchFamily="34" charset="0"/>
              </a:defRPr>
            </a:lvl7pPr>
            <a:lvl8pPr marL="3409950" indent="-223838" defTabSz="909638" eaLnBrk="0" fontAlgn="base" hangingPunct="0">
              <a:spcBef>
                <a:spcPct val="0"/>
              </a:spcBef>
              <a:spcAft>
                <a:spcPct val="0"/>
              </a:spcAft>
              <a:defRPr sz="2800" b="1">
                <a:solidFill>
                  <a:schemeClr val="tx1"/>
                </a:solidFill>
                <a:latin typeface="Arial" panose="020B0604020202020204" pitchFamily="34" charset="0"/>
              </a:defRPr>
            </a:lvl8pPr>
            <a:lvl9pPr marL="3867150" indent="-223838" defTabSz="909638" eaLnBrk="0" fontAlgn="base" hangingPunct="0">
              <a:spcBef>
                <a:spcPct val="0"/>
              </a:spcBef>
              <a:spcAft>
                <a:spcPct val="0"/>
              </a:spcAft>
              <a:defRPr sz="2800" b="1">
                <a:solidFill>
                  <a:schemeClr val="tx1"/>
                </a:solidFill>
                <a:latin typeface="Arial" panose="020B0604020202020204" pitchFamily="34" charset="0"/>
              </a:defRPr>
            </a:lvl9pPr>
          </a:lstStyle>
          <a:p>
            <a:fld id="{CE43A1FD-BB89-4CAE-9A3D-80A535231BD0}" type="slidenum">
              <a:rPr lang="de-DE" altLang="de-DE" sz="1200" b="0" smtClean="0">
                <a:solidFill>
                  <a:srgbClr val="000000"/>
                </a:solidFill>
                <a:latin typeface="Times New Roman" panose="02020603050405020304" pitchFamily="18" charset="0"/>
              </a:rPr>
              <a:pPr/>
              <a:t>12</a:t>
            </a:fld>
            <a:endParaRPr lang="de-DE" altLang="de-DE" sz="1200" b="0">
              <a:solidFill>
                <a:srgbClr val="000000"/>
              </a:solidFill>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xfrm>
            <a:off x="23813" y="744538"/>
            <a:ext cx="6619875" cy="3724275"/>
          </a:xfrm>
          <a:ln/>
        </p:spPr>
      </p:sp>
      <p:sp>
        <p:nvSpPr>
          <p:cNvPr id="91140" name="Rectangle 3"/>
          <p:cNvSpPr>
            <a:spLocks noGrp="1" noChangeArrowheads="1"/>
          </p:cNvSpPr>
          <p:nvPr>
            <p:ph type="body" idx="1"/>
          </p:nvPr>
        </p:nvSpPr>
        <p:spPr>
          <a:xfrm>
            <a:off x="889000" y="4716463"/>
            <a:ext cx="4891088" cy="44624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a:p>
        </p:txBody>
      </p:sp>
    </p:spTree>
    <p:extLst>
      <p:ext uri="{BB962C8B-B14F-4D97-AF65-F5344CB8AC3E}">
        <p14:creationId xmlns:p14="http://schemas.microsoft.com/office/powerpoint/2010/main" val="279129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sz="2800" b="1">
                <a:solidFill>
                  <a:schemeClr val="tx1"/>
                </a:solidFill>
                <a:latin typeface="Arial" panose="020B0604020202020204" pitchFamily="34" charset="0"/>
              </a:defRPr>
            </a:lvl1pPr>
            <a:lvl2pPr marL="735013" indent="-280988" defTabSz="909638">
              <a:defRPr sz="2800" b="1">
                <a:solidFill>
                  <a:schemeClr val="tx1"/>
                </a:solidFill>
                <a:latin typeface="Arial" panose="020B0604020202020204" pitchFamily="34" charset="0"/>
              </a:defRPr>
            </a:lvl2pPr>
            <a:lvl3pPr marL="1131888" indent="-223838" defTabSz="909638">
              <a:defRPr sz="2800" b="1">
                <a:solidFill>
                  <a:schemeClr val="tx1"/>
                </a:solidFill>
                <a:latin typeface="Arial" panose="020B0604020202020204" pitchFamily="34" charset="0"/>
              </a:defRPr>
            </a:lvl3pPr>
            <a:lvl4pPr marL="1584325" indent="-223838" defTabSz="909638">
              <a:defRPr sz="2800" b="1">
                <a:solidFill>
                  <a:schemeClr val="tx1"/>
                </a:solidFill>
                <a:latin typeface="Arial" panose="020B0604020202020204" pitchFamily="34" charset="0"/>
              </a:defRPr>
            </a:lvl4pPr>
            <a:lvl5pPr marL="2038350" indent="-223838" defTabSz="909638">
              <a:defRPr sz="2800" b="1">
                <a:solidFill>
                  <a:schemeClr val="tx1"/>
                </a:solidFill>
                <a:latin typeface="Arial" panose="020B0604020202020204" pitchFamily="34" charset="0"/>
              </a:defRPr>
            </a:lvl5pPr>
            <a:lvl6pPr marL="2495550" indent="-223838" defTabSz="909638" eaLnBrk="0" fontAlgn="base" hangingPunct="0">
              <a:spcBef>
                <a:spcPct val="0"/>
              </a:spcBef>
              <a:spcAft>
                <a:spcPct val="0"/>
              </a:spcAft>
              <a:defRPr sz="2800" b="1">
                <a:solidFill>
                  <a:schemeClr val="tx1"/>
                </a:solidFill>
                <a:latin typeface="Arial" panose="020B0604020202020204" pitchFamily="34" charset="0"/>
              </a:defRPr>
            </a:lvl6pPr>
            <a:lvl7pPr marL="2952750" indent="-223838" defTabSz="909638" eaLnBrk="0" fontAlgn="base" hangingPunct="0">
              <a:spcBef>
                <a:spcPct val="0"/>
              </a:spcBef>
              <a:spcAft>
                <a:spcPct val="0"/>
              </a:spcAft>
              <a:defRPr sz="2800" b="1">
                <a:solidFill>
                  <a:schemeClr val="tx1"/>
                </a:solidFill>
                <a:latin typeface="Arial" panose="020B0604020202020204" pitchFamily="34" charset="0"/>
              </a:defRPr>
            </a:lvl7pPr>
            <a:lvl8pPr marL="3409950" indent="-223838" defTabSz="909638" eaLnBrk="0" fontAlgn="base" hangingPunct="0">
              <a:spcBef>
                <a:spcPct val="0"/>
              </a:spcBef>
              <a:spcAft>
                <a:spcPct val="0"/>
              </a:spcAft>
              <a:defRPr sz="2800" b="1">
                <a:solidFill>
                  <a:schemeClr val="tx1"/>
                </a:solidFill>
                <a:latin typeface="Arial" panose="020B0604020202020204" pitchFamily="34" charset="0"/>
              </a:defRPr>
            </a:lvl8pPr>
            <a:lvl9pPr marL="3867150" indent="-223838" defTabSz="909638" eaLnBrk="0" fontAlgn="base" hangingPunct="0">
              <a:spcBef>
                <a:spcPct val="0"/>
              </a:spcBef>
              <a:spcAft>
                <a:spcPct val="0"/>
              </a:spcAft>
              <a:defRPr sz="2800" b="1">
                <a:solidFill>
                  <a:schemeClr val="tx1"/>
                </a:solidFill>
                <a:latin typeface="Arial" panose="020B0604020202020204" pitchFamily="34" charset="0"/>
              </a:defRPr>
            </a:lvl9pPr>
          </a:lstStyle>
          <a:p>
            <a:fld id="{89CAB768-A295-4ED5-9F68-C0241BAA05E7}" type="slidenum">
              <a:rPr lang="de-DE" altLang="de-DE" sz="1200" b="0" smtClean="0">
                <a:solidFill>
                  <a:srgbClr val="000000"/>
                </a:solidFill>
                <a:latin typeface="Times New Roman" panose="02020603050405020304" pitchFamily="18" charset="0"/>
              </a:rPr>
              <a:pPr/>
              <a:t>13</a:t>
            </a:fld>
            <a:endParaRPr lang="de-DE" altLang="de-DE" sz="1200" b="0">
              <a:solidFill>
                <a:srgbClr val="000000"/>
              </a:solidFill>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xfrm>
            <a:off x="23813" y="744538"/>
            <a:ext cx="6619875" cy="3724275"/>
          </a:xfrm>
          <a:ln/>
        </p:spPr>
      </p:sp>
      <p:sp>
        <p:nvSpPr>
          <p:cNvPr id="93188" name="Rectangle 3"/>
          <p:cNvSpPr>
            <a:spLocks noGrp="1" noChangeArrowheads="1"/>
          </p:cNvSpPr>
          <p:nvPr>
            <p:ph type="body" idx="1"/>
          </p:nvPr>
        </p:nvSpPr>
        <p:spPr>
          <a:xfrm>
            <a:off x="889000" y="4716463"/>
            <a:ext cx="4891088" cy="4465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en-US" dirty="0"/>
          </a:p>
        </p:txBody>
      </p:sp>
    </p:spTree>
    <p:extLst>
      <p:ext uri="{BB962C8B-B14F-4D97-AF65-F5344CB8AC3E}">
        <p14:creationId xmlns:p14="http://schemas.microsoft.com/office/powerpoint/2010/main" val="462761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sz="2800" b="1">
                <a:solidFill>
                  <a:schemeClr val="tx1"/>
                </a:solidFill>
                <a:latin typeface="Arial" panose="020B0604020202020204" pitchFamily="34" charset="0"/>
              </a:defRPr>
            </a:lvl1pPr>
            <a:lvl2pPr marL="733425" indent="-279400" defTabSz="906463">
              <a:defRPr sz="2800" b="1">
                <a:solidFill>
                  <a:schemeClr val="tx1"/>
                </a:solidFill>
                <a:latin typeface="Arial" panose="020B0604020202020204" pitchFamily="34" charset="0"/>
              </a:defRPr>
            </a:lvl2pPr>
            <a:lvl3pPr marL="1128713" indent="-222250" defTabSz="906463">
              <a:defRPr sz="2800" b="1">
                <a:solidFill>
                  <a:schemeClr val="tx1"/>
                </a:solidFill>
                <a:latin typeface="Arial" panose="020B0604020202020204" pitchFamily="34" charset="0"/>
              </a:defRPr>
            </a:lvl3pPr>
            <a:lvl4pPr marL="1581150" indent="-222250" defTabSz="906463">
              <a:defRPr sz="2800" b="1">
                <a:solidFill>
                  <a:schemeClr val="tx1"/>
                </a:solidFill>
                <a:latin typeface="Arial" panose="020B0604020202020204" pitchFamily="34" charset="0"/>
              </a:defRPr>
            </a:lvl4pPr>
            <a:lvl5pPr marL="2033588" indent="-222250" defTabSz="906463">
              <a:defRPr sz="2800" b="1">
                <a:solidFill>
                  <a:schemeClr val="tx1"/>
                </a:solidFill>
                <a:latin typeface="Arial" panose="020B0604020202020204" pitchFamily="34" charset="0"/>
              </a:defRPr>
            </a:lvl5pPr>
            <a:lvl6pPr marL="2490788" indent="-222250" defTabSz="906463" eaLnBrk="0" fontAlgn="base" hangingPunct="0">
              <a:spcBef>
                <a:spcPct val="0"/>
              </a:spcBef>
              <a:spcAft>
                <a:spcPct val="0"/>
              </a:spcAft>
              <a:defRPr sz="2800" b="1">
                <a:solidFill>
                  <a:schemeClr val="tx1"/>
                </a:solidFill>
                <a:latin typeface="Arial" panose="020B0604020202020204" pitchFamily="34" charset="0"/>
              </a:defRPr>
            </a:lvl6pPr>
            <a:lvl7pPr marL="2947988" indent="-222250" defTabSz="906463" eaLnBrk="0" fontAlgn="base" hangingPunct="0">
              <a:spcBef>
                <a:spcPct val="0"/>
              </a:spcBef>
              <a:spcAft>
                <a:spcPct val="0"/>
              </a:spcAft>
              <a:defRPr sz="2800" b="1">
                <a:solidFill>
                  <a:schemeClr val="tx1"/>
                </a:solidFill>
                <a:latin typeface="Arial" panose="020B0604020202020204" pitchFamily="34" charset="0"/>
              </a:defRPr>
            </a:lvl7pPr>
            <a:lvl8pPr marL="3405188" indent="-222250" defTabSz="906463" eaLnBrk="0" fontAlgn="base" hangingPunct="0">
              <a:spcBef>
                <a:spcPct val="0"/>
              </a:spcBef>
              <a:spcAft>
                <a:spcPct val="0"/>
              </a:spcAft>
              <a:defRPr sz="2800" b="1">
                <a:solidFill>
                  <a:schemeClr val="tx1"/>
                </a:solidFill>
                <a:latin typeface="Arial" panose="020B0604020202020204" pitchFamily="34" charset="0"/>
              </a:defRPr>
            </a:lvl8pPr>
            <a:lvl9pPr marL="3862388" indent="-222250" defTabSz="906463" eaLnBrk="0" fontAlgn="base" hangingPunct="0">
              <a:spcBef>
                <a:spcPct val="0"/>
              </a:spcBef>
              <a:spcAft>
                <a:spcPct val="0"/>
              </a:spcAft>
              <a:defRPr sz="2800" b="1">
                <a:solidFill>
                  <a:schemeClr val="tx1"/>
                </a:solidFill>
                <a:latin typeface="Arial" panose="020B0604020202020204" pitchFamily="34" charset="0"/>
              </a:defRPr>
            </a:lvl9pPr>
          </a:lstStyle>
          <a:p>
            <a:fld id="{3CF87361-68A7-476E-92BC-1471242DDB08}" type="slidenum">
              <a:rPr lang="en-US" altLang="en-US" sz="1200" b="0" smtClean="0">
                <a:solidFill>
                  <a:srgbClr val="000000"/>
                </a:solidFill>
                <a:latin typeface="Times New Roman" panose="02020603050405020304" pitchFamily="18" charset="0"/>
              </a:rPr>
              <a:pPr/>
              <a:t>14</a:t>
            </a:fld>
            <a:endParaRPr lang="en-US" altLang="en-US" sz="1200" b="0">
              <a:solidFill>
                <a:srgbClr val="000000"/>
              </a:solidFill>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xfrm>
            <a:off x="23813" y="742950"/>
            <a:ext cx="6608762" cy="3717925"/>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latin typeface="Arial Narrow" panose="020B0606020202030204" pitchFamily="34" charset="0"/>
            </a:endParaRPr>
          </a:p>
        </p:txBody>
      </p:sp>
    </p:spTree>
    <p:extLst>
      <p:ext uri="{BB962C8B-B14F-4D97-AF65-F5344CB8AC3E}">
        <p14:creationId xmlns:p14="http://schemas.microsoft.com/office/powerpoint/2010/main" val="2655251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355315416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4238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8074389"/>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29858261"/>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843695699"/>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235500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2984873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865985117"/>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141104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811044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685321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t>15/12/2022</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247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456353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69380010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302034334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45531355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39552015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388828028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3089060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51997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24857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060377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3828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4703679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br>
              <a:rPr lang="en-US" dirty="0"/>
            </a:br>
            <a:endParaRPr lang="en-US" dirty="0"/>
          </a:p>
        </p:txBody>
      </p:sp>
    </p:spTree>
    <p:extLst>
      <p:ext uri="{BB962C8B-B14F-4D97-AF65-F5344CB8AC3E}">
        <p14:creationId xmlns:p14="http://schemas.microsoft.com/office/powerpoint/2010/main" val="28781247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31624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0539695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27452224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28320958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4196470937"/>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400787818"/>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348279819"/>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366887024"/>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74583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r>
              <a:rPr lang="en-US"/>
              <a:t>Click icon to add picture</a:t>
            </a:r>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6729326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527252712"/>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0870461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274598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208353454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t>15/12/2022</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0221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2984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a:t>Click to edit Master text styles</a:t>
            </a:r>
          </a:p>
        </p:txBody>
      </p:sp>
    </p:spTree>
    <p:extLst>
      <p:ext uri="{BB962C8B-B14F-4D97-AF65-F5344CB8AC3E}">
        <p14:creationId xmlns:p14="http://schemas.microsoft.com/office/powerpoint/2010/main" val="2878251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2236921392"/>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766676529"/>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61733308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11718463"/>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202957035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72536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r>
              <a:rPr lang="en-US"/>
              <a:t>Click icon to add picture</a:t>
            </a:r>
            <a:endParaRPr lang="en-GB"/>
          </a:p>
        </p:txBody>
      </p:sp>
    </p:spTree>
    <p:extLst>
      <p:ext uri="{BB962C8B-B14F-4D97-AF65-F5344CB8AC3E}">
        <p14:creationId xmlns:p14="http://schemas.microsoft.com/office/powerpoint/2010/main" val="188016100"/>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627055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r>
              <a:rPr lang="en-US"/>
              <a:t>Click icon to add picture</a:t>
            </a:r>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57433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78257419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t>15/12/2022</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3537926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lide volledige breedte tekst">
    <p:spTree>
      <p:nvGrpSpPr>
        <p:cNvPr id="1" name=""/>
        <p:cNvGrpSpPr/>
        <p:nvPr/>
      </p:nvGrpSpPr>
      <p:grpSpPr>
        <a:xfrm>
          <a:off x="0" y="0"/>
          <a:ext cx="0" cy="0"/>
          <a:chOff x="0" y="0"/>
          <a:chExt cx="0" cy="0"/>
        </a:xfrm>
      </p:grpSpPr>
      <p:sp>
        <p:nvSpPr>
          <p:cNvPr id="16" name="Text Placeholder 19"/>
          <p:cNvSpPr>
            <a:spLocks noGrp="1"/>
          </p:cNvSpPr>
          <p:nvPr>
            <p:ph type="body" sz="quarter" idx="10" hasCustomPrompt="1"/>
          </p:nvPr>
        </p:nvSpPr>
        <p:spPr>
          <a:xfrm>
            <a:off x="815414" y="1056680"/>
            <a:ext cx="5851013" cy="746720"/>
          </a:xfrm>
          <a:prstGeom prst="rect">
            <a:avLst/>
          </a:prstGeom>
        </p:spPr>
        <p:txBody>
          <a:bodyPr lIns="91438" tIns="45719" rIns="91438" bIns="45719"/>
          <a:lstStyle>
            <a:lvl1pPr marL="0" indent="0">
              <a:buNone/>
              <a:defRPr sz="3200" b="1" baseline="0">
                <a:solidFill>
                  <a:schemeClr val="tx2"/>
                </a:solidFill>
                <a:latin typeface="+mj-lt"/>
              </a:defRPr>
            </a:lvl1pPr>
            <a:lvl2pPr marL="457178" indent="0">
              <a:buNone/>
              <a:defRPr sz="2000">
                <a:solidFill>
                  <a:schemeClr val="bg1"/>
                </a:solidFill>
              </a:defRPr>
            </a:lvl2pPr>
            <a:lvl3pPr marL="914354" indent="0">
              <a:buNone/>
              <a:defRPr sz="2000">
                <a:solidFill>
                  <a:schemeClr val="bg1"/>
                </a:solidFill>
              </a:defRPr>
            </a:lvl3pPr>
            <a:lvl4pPr marL="1371532" indent="0">
              <a:buNone/>
              <a:defRPr sz="2000">
                <a:solidFill>
                  <a:schemeClr val="bg1"/>
                </a:solidFill>
              </a:defRPr>
            </a:lvl4pPr>
            <a:lvl5pPr marL="1828709" indent="0">
              <a:buNone/>
              <a:defRPr sz="2000">
                <a:solidFill>
                  <a:schemeClr val="bg1"/>
                </a:solidFill>
              </a:defRPr>
            </a:lvl5pPr>
          </a:lstStyle>
          <a:p>
            <a:pPr lvl="0"/>
            <a:r>
              <a:rPr lang="en-US" dirty="0" err="1"/>
              <a:t>Titel</a:t>
            </a:r>
            <a:endParaRPr lang="nl-BE" dirty="0"/>
          </a:p>
        </p:txBody>
      </p:sp>
      <p:sp>
        <p:nvSpPr>
          <p:cNvPr id="17" name="Text Placeholder 16"/>
          <p:cNvSpPr>
            <a:spLocks noGrp="1"/>
          </p:cNvSpPr>
          <p:nvPr>
            <p:ph type="body" sz="quarter" idx="11" hasCustomPrompt="1"/>
          </p:nvPr>
        </p:nvSpPr>
        <p:spPr>
          <a:xfrm>
            <a:off x="815413" y="1988844"/>
            <a:ext cx="10657184" cy="3763433"/>
          </a:xfrm>
          <a:prstGeom prst="rect">
            <a:avLst/>
          </a:prstGeom>
        </p:spPr>
        <p:txBody>
          <a:bodyPr lIns="91438" tIns="45719" rIns="91438" bIns="45719"/>
          <a:lstStyle>
            <a:lvl1pPr marL="0" marR="0" indent="0" algn="l" defTabSz="1219170" rtl="0" eaLnBrk="1" fontAlgn="auto" latinLnBrk="0" hangingPunct="1">
              <a:lnSpc>
                <a:spcPct val="100000"/>
              </a:lnSpc>
              <a:spcBef>
                <a:spcPts val="0"/>
              </a:spcBef>
              <a:spcAft>
                <a:spcPts val="0"/>
              </a:spcAft>
              <a:buClrTx/>
              <a:buSzTx/>
              <a:buFontTx/>
              <a:buNone/>
              <a:tabLst/>
              <a:defRPr sz="2000"/>
            </a:lvl1pPr>
            <a:lvl2pPr marL="457178" indent="0">
              <a:buNone/>
              <a:defRPr sz="2000"/>
            </a:lvl2pPr>
            <a:lvl3pPr marL="914354" indent="0">
              <a:buNone/>
              <a:defRPr sz="2000"/>
            </a:lvl3pPr>
            <a:lvl4pPr marL="1371532" indent="0">
              <a:buNone/>
              <a:defRPr sz="2000"/>
            </a:lvl4pPr>
            <a:lvl5pPr marL="1828709" indent="0">
              <a:buNone/>
              <a:defRPr sz="2000"/>
            </a:lvl5pPr>
          </a:lstStyle>
          <a:p>
            <a:r>
              <a:rPr lang="en-US" sz="2000" dirty="0">
                <a:solidFill>
                  <a:prstClr val="black"/>
                </a:solidFill>
                <a:latin typeface="Times" charset="0"/>
                <a:ea typeface="Times" charset="0"/>
                <a:cs typeface="Times" charset="0"/>
              </a:rPr>
              <a:t>Lorem ipsum dolor sit </a:t>
            </a:r>
            <a:r>
              <a:rPr lang="en-US" sz="2000" dirty="0" err="1">
                <a:solidFill>
                  <a:prstClr val="black"/>
                </a:solidFill>
                <a:latin typeface="Times" charset="0"/>
                <a:ea typeface="Times" charset="0"/>
                <a:cs typeface="Times" charset="0"/>
              </a:rPr>
              <a:t>amet</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consectetur</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adipiscing</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elit</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Praesent</a:t>
            </a:r>
            <a:r>
              <a:rPr lang="en-US" sz="2000" dirty="0">
                <a:solidFill>
                  <a:prstClr val="black"/>
                </a:solidFill>
                <a:latin typeface="Times" charset="0"/>
                <a:ea typeface="Times" charset="0"/>
                <a:cs typeface="Times" charset="0"/>
              </a:rPr>
              <a:t> gravida </a:t>
            </a:r>
            <a:r>
              <a:rPr lang="en-US" sz="2000" dirty="0" err="1">
                <a:solidFill>
                  <a:prstClr val="black"/>
                </a:solidFill>
                <a:latin typeface="Times" charset="0"/>
                <a:ea typeface="Times" charset="0"/>
                <a:cs typeface="Times" charset="0"/>
              </a:rPr>
              <a:t>odio</a:t>
            </a:r>
            <a:r>
              <a:rPr lang="en-US" sz="2000" dirty="0">
                <a:solidFill>
                  <a:prstClr val="black"/>
                </a:solidFill>
                <a:latin typeface="Times" charset="0"/>
                <a:ea typeface="Times" charset="0"/>
                <a:cs typeface="Times" charset="0"/>
              </a:rPr>
              <a:t> et lacus pharetra </a:t>
            </a:r>
            <a:r>
              <a:rPr lang="en-US" sz="2000" dirty="0" err="1">
                <a:solidFill>
                  <a:prstClr val="black"/>
                </a:solidFill>
                <a:latin typeface="Times" charset="0"/>
                <a:ea typeface="Times" charset="0"/>
                <a:cs typeface="Times" charset="0"/>
              </a:rPr>
              <a:t>mollis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Vivamus</a:t>
            </a:r>
            <a:r>
              <a:rPr lang="en-US" sz="2000" dirty="0">
                <a:solidFill>
                  <a:prstClr val="black"/>
                </a:solidFill>
                <a:latin typeface="Times" charset="0"/>
                <a:ea typeface="Times" charset="0"/>
                <a:cs typeface="Times" charset="0"/>
              </a:rPr>
              <a:t> in </a:t>
            </a:r>
            <a:r>
              <a:rPr lang="en-US" sz="2000" dirty="0" err="1">
                <a:solidFill>
                  <a:prstClr val="black"/>
                </a:solidFill>
                <a:latin typeface="Times" charset="0"/>
                <a:ea typeface="Times" charset="0"/>
                <a:cs typeface="Times" charset="0"/>
              </a:rPr>
              <a:t>luctus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massa</a:t>
            </a:r>
            <a:r>
              <a:rPr lang="en-US" sz="2000" dirty="0">
                <a:solidFill>
                  <a:prstClr val="black"/>
                </a:solidFill>
                <a:latin typeface="Times" charset="0"/>
                <a:ea typeface="Times" charset="0"/>
                <a:cs typeface="Times" charset="0"/>
              </a:rPr>
              <a:t>, sit </a:t>
            </a:r>
            <a:r>
              <a:rPr lang="en-US" sz="2000" dirty="0" err="1">
                <a:solidFill>
                  <a:prstClr val="black"/>
                </a:solidFill>
                <a:latin typeface="Times" charset="0"/>
                <a:ea typeface="Times" charset="0"/>
                <a:cs typeface="Times" charset="0"/>
              </a:rPr>
              <a:t>amet</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lacinia</a:t>
            </a:r>
            <a:r>
              <a:rPr lang="en-US" sz="2000" dirty="0">
                <a:solidFill>
                  <a:prstClr val="black"/>
                </a:solidFill>
                <a:latin typeface="Times" charset="0"/>
                <a:ea typeface="Times" charset="0"/>
                <a:cs typeface="Times" charset="0"/>
              </a:rPr>
              <a:t> libero. </a:t>
            </a:r>
            <a:r>
              <a:rPr lang="en-US" sz="2000" dirty="0" err="1">
                <a:solidFill>
                  <a:prstClr val="black"/>
                </a:solidFill>
                <a:latin typeface="Times" charset="0"/>
                <a:ea typeface="Times" charset="0"/>
                <a:cs typeface="Times" charset="0"/>
              </a:rPr>
              <a:t>Suspendisse</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sodales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iaculis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sapien</a:t>
            </a:r>
            <a:r>
              <a:rPr lang="en-US" sz="2000" dirty="0">
                <a:solidFill>
                  <a:prstClr val="black"/>
                </a:solidFill>
                <a:latin typeface="Times" charset="0"/>
                <a:ea typeface="Times" charset="0"/>
                <a:cs typeface="Times" charset="0"/>
              </a:rPr>
              <a:t>, et </a:t>
            </a:r>
            <a:r>
              <a:rPr lang="en-US" sz="2000" dirty="0" err="1">
                <a:solidFill>
                  <a:prstClr val="black"/>
                </a:solidFill>
                <a:latin typeface="Times" charset="0"/>
                <a:ea typeface="Times" charset="0"/>
                <a:cs typeface="Times" charset="0"/>
              </a:rPr>
              <a:t>elementum</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massa</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mattis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eu</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Sed</a:t>
            </a:r>
            <a:r>
              <a:rPr lang="en-US" sz="2000" dirty="0">
                <a:solidFill>
                  <a:prstClr val="black"/>
                </a:solidFill>
                <a:latin typeface="Times" charset="0"/>
                <a:ea typeface="Times" charset="0"/>
                <a:cs typeface="Times" charset="0"/>
              </a:rPr>
              <a:t> in </a:t>
            </a:r>
            <a:r>
              <a:rPr lang="en-US" sz="2000" dirty="0" err="1">
                <a:solidFill>
                  <a:prstClr val="black"/>
                </a:solidFill>
                <a:latin typeface="Times" charset="0"/>
                <a:ea typeface="Times" charset="0"/>
                <a:cs typeface="Times" charset="0"/>
              </a:rPr>
              <a:t>justo</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eu</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nibh</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lacinia</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pretium</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Duis</a:t>
            </a:r>
            <a:r>
              <a:rPr lang="en-US" sz="2000" dirty="0">
                <a:solidFill>
                  <a:prstClr val="black"/>
                </a:solidFill>
                <a:latin typeface="Times" charset="0"/>
                <a:ea typeface="Times" charset="0"/>
                <a:cs typeface="Times" charset="0"/>
              </a:rPr>
              <a:t> ante </a:t>
            </a:r>
            <a:r>
              <a:rPr lang="en-US" sz="2000" dirty="0" err="1">
                <a:solidFill>
                  <a:prstClr val="black"/>
                </a:solidFill>
                <a:latin typeface="Times" charset="0"/>
                <a:ea typeface="Times" charset="0"/>
                <a:cs typeface="Times" charset="0"/>
              </a:rPr>
              <a:t>tellus</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auctor</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eget</a:t>
            </a:r>
            <a:r>
              <a:rPr lang="en-US" sz="2000" dirty="0">
                <a:solidFill>
                  <a:prstClr val="black"/>
                </a:solidFill>
                <a:latin typeface="Times" charset="0"/>
                <a:ea typeface="Times" charset="0"/>
                <a:cs typeface="Times" charset="0"/>
              </a:rPr>
              <a:t> </a:t>
            </a:r>
            <a:r>
              <a:rPr lang="en-US" sz="2000" dirty="0" err="1">
                <a:solidFill>
                  <a:prstClr val="black"/>
                </a:solidFill>
                <a:latin typeface="Times" charset="0"/>
                <a:ea typeface="Times" charset="0"/>
                <a:cs typeface="Times" charset="0"/>
              </a:rPr>
              <a:t>sapien</a:t>
            </a:r>
            <a:r>
              <a:rPr lang="en-US" sz="2000" dirty="0">
                <a:solidFill>
                  <a:prstClr val="black"/>
                </a:solidFill>
                <a:latin typeface="Times" charset="0"/>
                <a:ea typeface="Times" charset="0"/>
                <a:cs typeface="Times" charset="0"/>
              </a:rPr>
              <a:t> non.</a:t>
            </a:r>
          </a:p>
          <a:p>
            <a:endParaRPr lang="en-US" sz="2000" dirty="0">
              <a:solidFill>
                <a:prstClr val="black"/>
              </a:solidFill>
              <a:latin typeface="Times" charset="0"/>
              <a:ea typeface="Times" charset="0"/>
              <a:cs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latin typeface="Times" charset="0"/>
                <a:ea typeface="Times" charset="0"/>
                <a:cs typeface="Times" charset="0"/>
              </a:rPr>
              <a:t>Phasellus</a:t>
            </a:r>
            <a:r>
              <a:rPr lang="en-US" sz="2000" dirty="0">
                <a:latin typeface="Times" charset="0"/>
                <a:ea typeface="Times" charset="0"/>
                <a:cs typeface="Times" charset="0"/>
              </a:rPr>
              <a:t> </a:t>
            </a:r>
            <a:r>
              <a:rPr lang="en-US" sz="2000" dirty="0" err="1">
                <a:latin typeface="Times" charset="0"/>
                <a:ea typeface="Times" charset="0"/>
                <a:cs typeface="Times" charset="0"/>
              </a:rPr>
              <a:t>eu</a:t>
            </a:r>
            <a:r>
              <a:rPr lang="en-US" sz="2000" dirty="0">
                <a:latin typeface="Times" charset="0"/>
                <a:ea typeface="Times" charset="0"/>
                <a:cs typeface="Times" charset="0"/>
              </a:rPr>
              <a:t> </a:t>
            </a:r>
            <a:r>
              <a:rPr lang="en-US" sz="2000" dirty="0" err="1">
                <a:latin typeface="Times" charset="0"/>
                <a:ea typeface="Times" charset="0"/>
                <a:cs typeface="Times" charset="0"/>
              </a:rPr>
              <a:t>laoreet</a:t>
            </a:r>
            <a:r>
              <a:rPr lang="en-US" sz="2000" dirty="0">
                <a:latin typeface="Times" charset="0"/>
                <a:ea typeface="Times" charset="0"/>
                <a:cs typeface="Times" charset="0"/>
              </a:rPr>
              <a:t> </a:t>
            </a:r>
            <a:r>
              <a:rPr lang="en-US" sz="2000" dirty="0" err="1">
                <a:latin typeface="Times" charset="0"/>
                <a:ea typeface="Times" charset="0"/>
                <a:cs typeface="Times" charset="0"/>
              </a:rPr>
              <a:t>nibh</a:t>
            </a:r>
            <a:r>
              <a:rPr lang="en-US" sz="2000" dirty="0">
                <a:latin typeface="Times" charset="0"/>
                <a:ea typeface="Times" charset="0"/>
                <a:cs typeface="Times" charset="0"/>
              </a:rPr>
              <a:t>, </a:t>
            </a:r>
            <a:r>
              <a:rPr lang="en-US" sz="2000" dirty="0" err="1">
                <a:latin typeface="Times" charset="0"/>
                <a:ea typeface="Times" charset="0"/>
                <a:cs typeface="Times" charset="0"/>
              </a:rPr>
              <a:t>sed</a:t>
            </a:r>
            <a:r>
              <a:rPr lang="en-US" sz="2000" dirty="0">
                <a:latin typeface="Times" charset="0"/>
                <a:ea typeface="Times" charset="0"/>
                <a:cs typeface="Times" charset="0"/>
              </a:rPr>
              <a:t> </a:t>
            </a:r>
            <a:r>
              <a:rPr lang="en-US" sz="2000" dirty="0" err="1">
                <a:latin typeface="Times" charset="0"/>
                <a:ea typeface="Times" charset="0"/>
                <a:cs typeface="Times" charset="0"/>
              </a:rPr>
              <a:t>pulvinar</a:t>
            </a:r>
            <a:r>
              <a:rPr lang="en-US" sz="2000" dirty="0">
                <a:latin typeface="Times" charset="0"/>
                <a:ea typeface="Times" charset="0"/>
                <a:cs typeface="Times" charset="0"/>
              </a:rPr>
              <a:t> </a:t>
            </a:r>
            <a:r>
              <a:rPr lang="en-US" sz="2000" dirty="0" err="1">
                <a:latin typeface="Times" charset="0"/>
                <a:ea typeface="Times" charset="0"/>
                <a:cs typeface="Times" charset="0"/>
              </a:rPr>
              <a:t>metus</a:t>
            </a:r>
            <a:r>
              <a:rPr lang="en-US" sz="2000" dirty="0">
                <a:latin typeface="Times" charset="0"/>
                <a:ea typeface="Times" charset="0"/>
                <a:cs typeface="Times" charset="0"/>
              </a:rPr>
              <a:t>. </a:t>
            </a:r>
            <a:r>
              <a:rPr lang="en-US" sz="2000" dirty="0" err="1">
                <a:latin typeface="Times" charset="0"/>
                <a:ea typeface="Times" charset="0"/>
                <a:cs typeface="Times" charset="0"/>
              </a:rPr>
              <a:t>Mauris</a:t>
            </a:r>
            <a:r>
              <a:rPr lang="en-US" sz="2000" dirty="0">
                <a:latin typeface="Times" charset="0"/>
                <a:ea typeface="Times" charset="0"/>
                <a:cs typeface="Times" charset="0"/>
              </a:rPr>
              <a:t> id </a:t>
            </a:r>
            <a:r>
              <a:rPr lang="en-US" sz="2000" dirty="0" err="1">
                <a:latin typeface="Times" charset="0"/>
                <a:ea typeface="Times" charset="0"/>
                <a:cs typeface="Times" charset="0"/>
              </a:rPr>
              <a:t>aliquam</a:t>
            </a:r>
            <a:r>
              <a:rPr lang="en-US" sz="2000" dirty="0">
                <a:latin typeface="Times" charset="0"/>
                <a:ea typeface="Times" charset="0"/>
                <a:cs typeface="Times" charset="0"/>
              </a:rPr>
              <a:t> </a:t>
            </a:r>
            <a:r>
              <a:rPr lang="en-US" sz="2000" dirty="0" err="1">
                <a:latin typeface="Times" charset="0"/>
                <a:ea typeface="Times" charset="0"/>
                <a:cs typeface="Times" charset="0"/>
              </a:rPr>
              <a:t>tellus</a:t>
            </a:r>
            <a:r>
              <a:rPr lang="en-US" sz="2000" dirty="0">
                <a:latin typeface="Times" charset="0"/>
                <a:ea typeface="Times" charset="0"/>
                <a:cs typeface="Times" charset="0"/>
              </a:rPr>
              <a:t>. </a:t>
            </a:r>
            <a:r>
              <a:rPr lang="en-US" sz="2000" dirty="0" err="1">
                <a:latin typeface="Times" charset="0"/>
                <a:ea typeface="Times" charset="0"/>
                <a:cs typeface="Times" charset="0"/>
              </a:rPr>
              <a:t>Vestibulum</a:t>
            </a:r>
            <a:r>
              <a:rPr lang="en-US" sz="2000" dirty="0">
                <a:latin typeface="Times" charset="0"/>
                <a:ea typeface="Times" charset="0"/>
                <a:cs typeface="Times" charset="0"/>
              </a:rPr>
              <a:t> at </a:t>
            </a:r>
            <a:r>
              <a:rPr lang="en-US" sz="2000" dirty="0" err="1">
                <a:latin typeface="Times" charset="0"/>
                <a:ea typeface="Times" charset="0"/>
                <a:cs typeface="Times" charset="0"/>
              </a:rPr>
              <a:t>diam</a:t>
            </a:r>
            <a:r>
              <a:rPr lang="en-US" sz="2000" dirty="0">
                <a:latin typeface="Times" charset="0"/>
                <a:ea typeface="Times" charset="0"/>
                <a:cs typeface="Times" charset="0"/>
              </a:rPr>
              <a:t> </a:t>
            </a:r>
            <a:r>
              <a:rPr lang="en-US" sz="2000" dirty="0" err="1">
                <a:latin typeface="Times" charset="0"/>
                <a:ea typeface="Times" charset="0"/>
                <a:cs typeface="Times" charset="0"/>
              </a:rPr>
              <a:t>molestie</a:t>
            </a:r>
            <a:r>
              <a:rPr lang="en-US" sz="2000" dirty="0">
                <a:latin typeface="Times" charset="0"/>
                <a:ea typeface="Times" charset="0"/>
                <a:cs typeface="Times" charset="0"/>
              </a:rPr>
              <a:t>, </a:t>
            </a:r>
            <a:r>
              <a:rPr lang="en-US" sz="2000" dirty="0" err="1">
                <a:latin typeface="Times" charset="0"/>
                <a:ea typeface="Times" charset="0"/>
                <a:cs typeface="Times" charset="0"/>
              </a:rPr>
              <a:t>euismod</a:t>
            </a:r>
            <a:r>
              <a:rPr lang="en-US" sz="2000" dirty="0">
                <a:latin typeface="Times" charset="0"/>
                <a:ea typeface="Times" charset="0"/>
                <a:cs typeface="Times" charset="0"/>
              </a:rPr>
              <a:t> </a:t>
            </a:r>
            <a:r>
              <a:rPr lang="en-US" sz="2000" dirty="0" err="1">
                <a:latin typeface="Times" charset="0"/>
                <a:ea typeface="Times" charset="0"/>
                <a:cs typeface="Times" charset="0"/>
              </a:rPr>
              <a:t>mauris</a:t>
            </a:r>
            <a:r>
              <a:rPr lang="en-US" sz="2000" dirty="0">
                <a:latin typeface="Times" charset="0"/>
                <a:ea typeface="Times" charset="0"/>
                <a:cs typeface="Times" charset="0"/>
              </a:rPr>
              <a:t> </a:t>
            </a:r>
            <a:r>
              <a:rPr lang="en-US" sz="2000" dirty="0" err="1">
                <a:latin typeface="Times" charset="0"/>
                <a:ea typeface="Times" charset="0"/>
                <a:cs typeface="Times" charset="0"/>
              </a:rPr>
              <a:t>interdum</a:t>
            </a:r>
            <a:r>
              <a:rPr lang="en-US" sz="2000" dirty="0">
                <a:latin typeface="Times" charset="0"/>
                <a:ea typeface="Times" charset="0"/>
                <a:cs typeface="Times" charset="0"/>
              </a:rPr>
              <a:t>, </a:t>
            </a:r>
            <a:r>
              <a:rPr lang="en-US" sz="2000" dirty="0" err="1">
                <a:latin typeface="Times" charset="0"/>
                <a:ea typeface="Times" charset="0"/>
                <a:cs typeface="Times" charset="0"/>
              </a:rPr>
              <a:t>condimentum</a:t>
            </a:r>
            <a:r>
              <a:rPr lang="en-US" sz="2000" dirty="0">
                <a:latin typeface="Times" charset="0"/>
                <a:ea typeface="Times" charset="0"/>
                <a:cs typeface="Times" charset="0"/>
              </a:rPr>
              <a:t> </a:t>
            </a:r>
            <a:r>
              <a:rPr lang="en-US" sz="2000" dirty="0" err="1">
                <a:latin typeface="Times" charset="0"/>
                <a:ea typeface="Times" charset="0"/>
                <a:cs typeface="Times" charset="0"/>
              </a:rPr>
              <a:t>leo</a:t>
            </a:r>
            <a:r>
              <a:rPr lang="en-US" sz="2000" dirty="0">
                <a:latin typeface="Times" charset="0"/>
                <a:ea typeface="Times" charset="0"/>
                <a:cs typeface="Times" charset="0"/>
              </a:rPr>
              <a:t>. </a:t>
            </a:r>
            <a:r>
              <a:rPr lang="en-US" sz="2000" dirty="0" err="1">
                <a:latin typeface="Times" charset="0"/>
                <a:ea typeface="Times" charset="0"/>
                <a:cs typeface="Times" charset="0"/>
              </a:rPr>
              <a:t>Mauris</a:t>
            </a:r>
            <a:r>
              <a:rPr lang="en-US" sz="2000" dirty="0">
                <a:latin typeface="Times" charset="0"/>
                <a:ea typeface="Times" charset="0"/>
                <a:cs typeface="Times" charset="0"/>
              </a:rPr>
              <a:t> </a:t>
            </a:r>
            <a:r>
              <a:rPr lang="en-US" sz="2000" dirty="0" err="1">
                <a:latin typeface="Times" charset="0"/>
                <a:ea typeface="Times" charset="0"/>
                <a:cs typeface="Times" charset="0"/>
              </a:rPr>
              <a:t>auctor</a:t>
            </a:r>
            <a:r>
              <a:rPr lang="en-US" sz="2000" dirty="0">
                <a:latin typeface="Times" charset="0"/>
                <a:ea typeface="Times" charset="0"/>
                <a:cs typeface="Times" charset="0"/>
              </a:rPr>
              <a:t> ligula ante, </a:t>
            </a:r>
            <a:r>
              <a:rPr lang="en-US" sz="2000" dirty="0" err="1">
                <a:latin typeface="Times" charset="0"/>
                <a:ea typeface="Times" charset="0"/>
                <a:cs typeface="Times" charset="0"/>
              </a:rPr>
              <a:t>nec</a:t>
            </a:r>
            <a:r>
              <a:rPr lang="en-US" sz="2000" dirty="0">
                <a:latin typeface="Times" charset="0"/>
                <a:ea typeface="Times" charset="0"/>
                <a:cs typeface="Times" charset="0"/>
              </a:rPr>
              <a:t> </a:t>
            </a:r>
            <a:r>
              <a:rPr lang="en-US" sz="2000" dirty="0" err="1">
                <a:latin typeface="Times" charset="0"/>
                <a:ea typeface="Times" charset="0"/>
                <a:cs typeface="Times" charset="0"/>
              </a:rPr>
              <a:t>aliquam</a:t>
            </a:r>
            <a:r>
              <a:rPr lang="en-US" sz="2000" dirty="0">
                <a:latin typeface="Times" charset="0"/>
                <a:ea typeface="Times" charset="0"/>
                <a:cs typeface="Times" charset="0"/>
              </a:rPr>
              <a:t> ligula pharetra vitae. Maecenas et ante sit </a:t>
            </a:r>
            <a:r>
              <a:rPr lang="en-US" sz="2000" dirty="0" err="1">
                <a:latin typeface="Times" charset="0"/>
                <a:ea typeface="Times" charset="0"/>
                <a:cs typeface="Times" charset="0"/>
              </a:rPr>
              <a:t>amet</a:t>
            </a:r>
            <a:r>
              <a:rPr lang="en-US" sz="2000" dirty="0">
                <a:latin typeface="Times" charset="0"/>
                <a:ea typeface="Times" charset="0"/>
                <a:cs typeface="Times" charset="0"/>
              </a:rPr>
              <a:t> </a:t>
            </a:r>
            <a:r>
              <a:rPr lang="en-US" sz="2000" dirty="0" err="1">
                <a:latin typeface="Times" charset="0"/>
                <a:ea typeface="Times" charset="0"/>
                <a:cs typeface="Times" charset="0"/>
              </a:rPr>
              <a:t>tortor</a:t>
            </a:r>
            <a:r>
              <a:rPr lang="en-US" sz="2000" dirty="0">
                <a:latin typeface="Times" charset="0"/>
                <a:ea typeface="Times" charset="0"/>
                <a:cs typeface="Times" charset="0"/>
              </a:rPr>
              <a:t> </a:t>
            </a:r>
            <a:r>
              <a:rPr lang="en-US" sz="2000" dirty="0" err="1">
                <a:latin typeface="Times" charset="0"/>
                <a:ea typeface="Times" charset="0"/>
                <a:cs typeface="Times" charset="0"/>
              </a:rPr>
              <a:t>pellentesque</a:t>
            </a:r>
            <a:r>
              <a:rPr lang="en-US" sz="2000" dirty="0">
                <a:latin typeface="Times" charset="0"/>
                <a:ea typeface="Times" charset="0"/>
                <a:cs typeface="Times" charset="0"/>
              </a:rPr>
              <a:t> </a:t>
            </a:r>
            <a:r>
              <a:rPr lang="en-US" sz="2000" dirty="0" err="1">
                <a:latin typeface="Times" charset="0"/>
                <a:ea typeface="Times" charset="0"/>
                <a:cs typeface="Times" charset="0"/>
              </a:rPr>
              <a:t>dapibus</a:t>
            </a:r>
            <a:r>
              <a:rPr lang="en-US" sz="2000" dirty="0">
                <a:latin typeface="Times" charset="0"/>
                <a:ea typeface="Times" charset="0"/>
                <a:cs typeface="Times" charset="0"/>
              </a:rPr>
              <a:t> et sit </a:t>
            </a:r>
            <a:r>
              <a:rPr lang="en-US" sz="2000" dirty="0" err="1">
                <a:latin typeface="Times" charset="0"/>
                <a:ea typeface="Times" charset="0"/>
                <a:cs typeface="Times" charset="0"/>
              </a:rPr>
              <a:t>amet</a:t>
            </a:r>
            <a:r>
              <a:rPr lang="en-US" sz="2000" dirty="0">
                <a:latin typeface="Times" charset="0"/>
                <a:ea typeface="Times" charset="0"/>
                <a:cs typeface="Times" charset="0"/>
              </a:rPr>
              <a:t> quam.</a:t>
            </a:r>
          </a:p>
          <a:p>
            <a:endParaRPr lang="en-US" sz="2000" dirty="0">
              <a:solidFill>
                <a:prstClr val="black"/>
              </a:solidFill>
              <a:latin typeface="Times" charset="0"/>
              <a:ea typeface="Times" charset="0"/>
              <a:cs typeface="Times"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73606" y="6172202"/>
            <a:ext cx="2063536" cy="506375"/>
          </a:xfrm>
          <a:prstGeom prst="rect">
            <a:avLst/>
          </a:prstGeom>
        </p:spPr>
      </p:pic>
    </p:spTree>
    <p:extLst>
      <p:ext uri="{BB962C8B-B14F-4D97-AF65-F5344CB8AC3E}">
        <p14:creationId xmlns:p14="http://schemas.microsoft.com/office/powerpoint/2010/main" val="493479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en toelichting">
    <p:bg>
      <p:bgPr>
        <a:solidFill>
          <a:srgbClr val="204047"/>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031999" y="-1143000"/>
            <a:ext cx="16258117"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2"/>
          <p:cNvSpPr>
            <a:spLocks noGrp="1"/>
          </p:cNvSpPr>
          <p:nvPr>
            <p:ph type="title" hasCustomPrompt="1"/>
          </p:nvPr>
        </p:nvSpPr>
        <p:spPr>
          <a:xfrm>
            <a:off x="431371" y="2276872"/>
            <a:ext cx="10972800" cy="2016224"/>
          </a:xfrm>
          <a:prstGeom prst="rect">
            <a:avLst/>
          </a:prstGeom>
        </p:spPr>
        <p:txBody>
          <a:bodyPr lIns="91438" tIns="45719" rIns="91438" bIns="45719"/>
          <a:lstStyle>
            <a:lvl1pPr>
              <a:defRPr sz="4267" b="1">
                <a:solidFill>
                  <a:schemeClr val="bg1"/>
                </a:solidFill>
              </a:defRPr>
            </a:lvl1pPr>
          </a:lstStyle>
          <a:p>
            <a:r>
              <a:rPr lang="en-US" dirty="0" err="1"/>
              <a:t>Noteer</a:t>
            </a:r>
            <a:r>
              <a:rPr lang="en-US" dirty="0"/>
              <a:t> </a:t>
            </a:r>
            <a:r>
              <a:rPr lang="en-US" dirty="0" err="1"/>
              <a:t>hier</a:t>
            </a:r>
            <a:r>
              <a:rPr lang="en-US" dirty="0"/>
              <a:t> de </a:t>
            </a:r>
            <a:r>
              <a:rPr lang="en-US" dirty="0" err="1"/>
              <a:t>titel</a:t>
            </a:r>
            <a:r>
              <a:rPr lang="en-US" dirty="0"/>
              <a:t> van je </a:t>
            </a:r>
            <a:r>
              <a:rPr lang="en-US" dirty="0" err="1"/>
              <a:t>presentatie</a:t>
            </a:r>
            <a:br>
              <a:rPr lang="en-US" dirty="0"/>
            </a:br>
            <a:r>
              <a:rPr lang="en-US" dirty="0"/>
              <a:t>max. 2 regels</a:t>
            </a:r>
            <a:endParaRPr lang="nl-BE" dirty="0"/>
          </a:p>
        </p:txBody>
      </p:sp>
      <p:sp>
        <p:nvSpPr>
          <p:cNvPr id="23" name="Text Placeholder 19"/>
          <p:cNvSpPr>
            <a:spLocks noGrp="1"/>
          </p:cNvSpPr>
          <p:nvPr>
            <p:ph type="body" sz="quarter" idx="10" hasCustomPrompt="1"/>
          </p:nvPr>
        </p:nvSpPr>
        <p:spPr>
          <a:xfrm>
            <a:off x="431371" y="4485117"/>
            <a:ext cx="11041227" cy="1536171"/>
          </a:xfrm>
          <a:prstGeom prst="rect">
            <a:avLst/>
          </a:prstGeom>
        </p:spPr>
        <p:txBody>
          <a:bodyPr lIns="91438" tIns="45719" rIns="91438" bIns="45719"/>
          <a:lstStyle>
            <a:lvl1pPr marL="0" indent="0">
              <a:buNone/>
              <a:defRPr sz="1867" b="0" baseline="0">
                <a:solidFill>
                  <a:schemeClr val="bg1"/>
                </a:solidFill>
              </a:defRPr>
            </a:lvl1pPr>
            <a:lvl2pPr marL="457178" indent="0">
              <a:buNone/>
              <a:defRPr sz="2000">
                <a:solidFill>
                  <a:schemeClr val="bg1"/>
                </a:solidFill>
              </a:defRPr>
            </a:lvl2pPr>
            <a:lvl3pPr marL="914354" indent="0">
              <a:buNone/>
              <a:defRPr sz="2000">
                <a:solidFill>
                  <a:schemeClr val="bg1"/>
                </a:solidFill>
              </a:defRPr>
            </a:lvl3pPr>
            <a:lvl4pPr marL="1371532" indent="0">
              <a:buNone/>
              <a:defRPr sz="2000">
                <a:solidFill>
                  <a:schemeClr val="bg1"/>
                </a:solidFill>
              </a:defRPr>
            </a:lvl4pPr>
            <a:lvl5pPr marL="1828709" indent="0">
              <a:buNone/>
              <a:defRPr sz="2000">
                <a:solidFill>
                  <a:schemeClr val="bg1"/>
                </a:solidFill>
              </a:defRPr>
            </a:lvl5pPr>
          </a:lstStyle>
          <a:p>
            <a:r>
              <a:rPr lang="en-US" sz="2000" dirty="0" err="1">
                <a:solidFill>
                  <a:schemeClr val="bg1"/>
                </a:solidFill>
                <a:latin typeface="Times" charset="0"/>
                <a:ea typeface="Times" charset="0"/>
                <a:cs typeface="Times" charset="0"/>
              </a:rPr>
              <a:t>Hier</a:t>
            </a:r>
            <a:r>
              <a:rPr lang="en-US" sz="2000" dirty="0">
                <a:solidFill>
                  <a:schemeClr val="bg1"/>
                </a:solidFill>
                <a:latin typeface="Times" charset="0"/>
                <a:ea typeface="Times" charset="0"/>
                <a:cs typeface="Times" charset="0"/>
              </a:rPr>
              <a:t> is </a:t>
            </a:r>
            <a:r>
              <a:rPr lang="en-US" sz="2000" dirty="0" err="1">
                <a:solidFill>
                  <a:schemeClr val="bg1"/>
                </a:solidFill>
                <a:latin typeface="Times" charset="0"/>
                <a:ea typeface="Times" charset="0"/>
                <a:cs typeface="Times" charset="0"/>
              </a:rPr>
              <a:t>plek</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voor</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een</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verdere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toelichting</a:t>
            </a:r>
            <a:r>
              <a:rPr lang="en-US" sz="2000" dirty="0">
                <a:solidFill>
                  <a:schemeClr val="bg1"/>
                </a:solidFill>
                <a:latin typeface="Times" charset="0"/>
                <a:ea typeface="Times" charset="0"/>
                <a:cs typeface="Times" charset="0"/>
              </a:rPr>
              <a:t> van de </a:t>
            </a:r>
            <a:r>
              <a:rPr lang="en-US" sz="2000" dirty="0" err="1">
                <a:solidFill>
                  <a:schemeClr val="bg1"/>
                </a:solidFill>
                <a:latin typeface="Times" charset="0"/>
                <a:ea typeface="Times" charset="0"/>
                <a:cs typeface="Times" charset="0"/>
              </a:rPr>
              <a:t>presentatie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Dit</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vak</a:t>
            </a:r>
            <a:r>
              <a:rPr lang="en-US" sz="2000" dirty="0">
                <a:solidFill>
                  <a:schemeClr val="bg1"/>
                </a:solidFill>
                <a:latin typeface="Times" charset="0"/>
                <a:ea typeface="Times" charset="0"/>
                <a:cs typeface="Times" charset="0"/>
              </a:rPr>
              <a:t> is </a:t>
            </a:r>
            <a:r>
              <a:rPr lang="en-US" sz="2000" dirty="0" err="1">
                <a:solidFill>
                  <a:schemeClr val="bg1"/>
                </a:solidFill>
                <a:latin typeface="Times" charset="0"/>
                <a:ea typeface="Times" charset="0"/>
                <a:cs typeface="Times" charset="0"/>
              </a:rPr>
              <a:t>geheel</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zelf</a:t>
            </a:r>
            <a:r>
              <a:rPr lang="en-US" sz="2000" dirty="0">
                <a:solidFill>
                  <a:schemeClr val="bg1"/>
                </a:solidFill>
                <a:latin typeface="Times" charset="0"/>
                <a:ea typeface="Times" charset="0"/>
                <a:cs typeface="Times" charset="0"/>
              </a:rPr>
              <a:t> in </a:t>
            </a:r>
            <a:r>
              <a:rPr lang="en-US" sz="2000" dirty="0" err="1">
                <a:solidFill>
                  <a:schemeClr val="bg1"/>
                </a:solidFill>
                <a:latin typeface="Times" charset="0"/>
                <a:ea typeface="Times" charset="0"/>
                <a:cs typeface="Times" charset="0"/>
              </a:rPr>
              <a:t>te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vullen</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Gelieve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wel</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altijd</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dit</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lettertype</a:t>
            </a:r>
            <a:r>
              <a:rPr lang="en-US" sz="2000" dirty="0">
                <a:solidFill>
                  <a:schemeClr val="bg1"/>
                </a:solidFill>
                <a:latin typeface="Times" charset="0"/>
                <a:ea typeface="Times" charset="0"/>
                <a:cs typeface="Times" charset="0"/>
              </a:rPr>
              <a:t> in </a:t>
            </a:r>
            <a:r>
              <a:rPr lang="en-US" sz="2000" dirty="0" err="1">
                <a:solidFill>
                  <a:schemeClr val="bg1"/>
                </a:solidFill>
                <a:latin typeface="Times" charset="0"/>
                <a:ea typeface="Times" charset="0"/>
                <a:cs typeface="Times" charset="0"/>
              </a:rPr>
              <a:t>deze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grootte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gebruiken</a:t>
            </a:r>
            <a:r>
              <a:rPr lang="en-US" sz="2000" dirty="0">
                <a:solidFill>
                  <a:schemeClr val="bg1"/>
                </a:solidFill>
                <a:latin typeface="Times" charset="0"/>
                <a:ea typeface="Times" charset="0"/>
                <a:cs typeface="Times" charset="0"/>
              </a:rPr>
              <a:t> (Times regular met </a:t>
            </a:r>
            <a:r>
              <a:rPr lang="en-US" sz="2000" dirty="0" err="1">
                <a:solidFill>
                  <a:schemeClr val="bg1"/>
                </a:solidFill>
                <a:latin typeface="Times" charset="0"/>
                <a:ea typeface="Times" charset="0"/>
                <a:cs typeface="Times" charset="0"/>
              </a:rPr>
              <a:t>lettertype</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grootte</a:t>
            </a:r>
            <a:r>
              <a:rPr lang="en-US" sz="2000" dirty="0">
                <a:solidFill>
                  <a:schemeClr val="bg1"/>
                </a:solidFill>
                <a:latin typeface="Times" charset="0"/>
                <a:ea typeface="Times" charset="0"/>
                <a:cs typeface="Times" charset="0"/>
              </a:rPr>
              <a:t> 20). </a:t>
            </a:r>
            <a:r>
              <a:rPr lang="en-US" sz="2000" dirty="0" err="1">
                <a:solidFill>
                  <a:schemeClr val="bg1"/>
                </a:solidFill>
                <a:latin typeface="Times" charset="0"/>
                <a:ea typeface="Times" charset="0"/>
                <a:cs typeface="Times" charset="0"/>
              </a:rPr>
              <a:t>Houd</a:t>
            </a:r>
            <a:r>
              <a:rPr lang="en-US" sz="2000" dirty="0">
                <a:solidFill>
                  <a:schemeClr val="bg1"/>
                </a:solidFill>
                <a:latin typeface="Times" charset="0"/>
                <a:ea typeface="Times" charset="0"/>
                <a:cs typeface="Times" charset="0"/>
              </a:rPr>
              <a:t> de </a:t>
            </a:r>
            <a:r>
              <a:rPr lang="en-US" sz="2000" dirty="0" err="1">
                <a:solidFill>
                  <a:schemeClr val="bg1"/>
                </a:solidFill>
                <a:latin typeface="Times" charset="0"/>
                <a:ea typeface="Times" charset="0"/>
                <a:cs typeface="Times" charset="0"/>
              </a:rPr>
              <a:t>afmeting</a:t>
            </a:r>
            <a:r>
              <a:rPr lang="en-US" sz="2000" dirty="0">
                <a:solidFill>
                  <a:schemeClr val="bg1"/>
                </a:solidFill>
                <a:latin typeface="Times" charset="0"/>
                <a:ea typeface="Times" charset="0"/>
                <a:cs typeface="Times" charset="0"/>
              </a:rPr>
              <a:t> van </a:t>
            </a:r>
            <a:r>
              <a:rPr lang="en-US" sz="2000" dirty="0" err="1">
                <a:solidFill>
                  <a:schemeClr val="bg1"/>
                </a:solidFill>
                <a:latin typeface="Times" charset="0"/>
                <a:ea typeface="Times" charset="0"/>
                <a:cs typeface="Times" charset="0"/>
              </a:rPr>
              <a:t>dit</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vak</a:t>
            </a:r>
            <a:r>
              <a:rPr lang="en-US" sz="2000" dirty="0">
                <a:solidFill>
                  <a:schemeClr val="bg1"/>
                </a:solidFill>
                <a:latin typeface="Times" charset="0"/>
                <a:ea typeface="Times" charset="0"/>
                <a:cs typeface="Times" charset="0"/>
              </a:rPr>
              <a:t> </a:t>
            </a:r>
            <a:r>
              <a:rPr lang="en-US" sz="2000" dirty="0" err="1">
                <a:solidFill>
                  <a:schemeClr val="bg1"/>
                </a:solidFill>
                <a:latin typeface="Times" charset="0"/>
                <a:ea typeface="Times" charset="0"/>
                <a:cs typeface="Times" charset="0"/>
              </a:rPr>
              <a:t>aan</a:t>
            </a:r>
            <a:r>
              <a:rPr lang="en-US" sz="2000" dirty="0">
                <a:solidFill>
                  <a:schemeClr val="bg1"/>
                </a:solidFill>
                <a:latin typeface="Times" charset="0"/>
                <a:ea typeface="Times" charset="0"/>
                <a:cs typeface="Times" charset="0"/>
              </a:rPr>
              <a:t>.</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079" y="452671"/>
            <a:ext cx="3926884" cy="1344151"/>
          </a:xfrm>
          <a:prstGeom prst="rect">
            <a:avLst/>
          </a:prstGeom>
        </p:spPr>
      </p:pic>
    </p:spTree>
    <p:extLst>
      <p:ext uri="{BB962C8B-B14F-4D97-AF65-F5344CB8AC3E}">
        <p14:creationId xmlns:p14="http://schemas.microsoft.com/office/powerpoint/2010/main" val="100864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el slide">
    <p:bg>
      <p:bgPr>
        <a:solidFill>
          <a:srgbClr val="204047"/>
        </a:solidFill>
        <a:effectLst/>
      </p:bgPr>
    </p:bg>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200810" y="-880409"/>
            <a:ext cx="16249652" cy="914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2"/>
          <p:cNvSpPr>
            <a:spLocks noGrp="1"/>
          </p:cNvSpPr>
          <p:nvPr>
            <p:ph type="title" hasCustomPrompt="1"/>
          </p:nvPr>
        </p:nvSpPr>
        <p:spPr>
          <a:xfrm>
            <a:off x="431371" y="2276872"/>
            <a:ext cx="10972800" cy="2016224"/>
          </a:xfrm>
          <a:prstGeom prst="rect">
            <a:avLst/>
          </a:prstGeom>
        </p:spPr>
        <p:txBody>
          <a:bodyPr lIns="91438" tIns="45719" rIns="91438" bIns="45719"/>
          <a:lstStyle>
            <a:lvl1pPr>
              <a:defRPr sz="4267" b="1">
                <a:solidFill>
                  <a:schemeClr val="bg1"/>
                </a:solidFill>
              </a:defRPr>
            </a:lvl1pPr>
          </a:lstStyle>
          <a:p>
            <a:r>
              <a:rPr lang="en-US" dirty="0" err="1"/>
              <a:t>Noteer</a:t>
            </a:r>
            <a:r>
              <a:rPr lang="en-US" dirty="0"/>
              <a:t> </a:t>
            </a:r>
            <a:r>
              <a:rPr lang="en-US" dirty="0" err="1"/>
              <a:t>hier</a:t>
            </a:r>
            <a:r>
              <a:rPr lang="en-US" dirty="0"/>
              <a:t> de </a:t>
            </a:r>
            <a:r>
              <a:rPr lang="en-US" dirty="0" err="1"/>
              <a:t>titel</a:t>
            </a:r>
            <a:r>
              <a:rPr lang="en-US" dirty="0"/>
              <a:t> van je </a:t>
            </a:r>
            <a:r>
              <a:rPr lang="en-US" dirty="0" err="1"/>
              <a:t>presentatie</a:t>
            </a:r>
            <a:br>
              <a:rPr lang="en-US" dirty="0"/>
            </a:br>
            <a:r>
              <a:rPr lang="en-US" dirty="0"/>
              <a:t>max. 2 regels</a:t>
            </a:r>
            <a:endParaRPr lang="nl-BE" dirty="0"/>
          </a:p>
        </p:txBody>
      </p:sp>
      <p:sp>
        <p:nvSpPr>
          <p:cNvPr id="20" name="Text Placeholder 19"/>
          <p:cNvSpPr>
            <a:spLocks noGrp="1"/>
          </p:cNvSpPr>
          <p:nvPr>
            <p:ph type="body" sz="quarter" idx="10" hasCustomPrompt="1"/>
          </p:nvPr>
        </p:nvSpPr>
        <p:spPr>
          <a:xfrm>
            <a:off x="431371" y="4677139"/>
            <a:ext cx="4320480" cy="1219200"/>
          </a:xfrm>
          <a:prstGeom prst="rect">
            <a:avLst/>
          </a:prstGeom>
        </p:spPr>
        <p:txBody>
          <a:bodyPr lIns="91438" tIns="45719" rIns="91438" bIns="45719"/>
          <a:lstStyle>
            <a:lvl1pPr marL="0" indent="0">
              <a:buNone/>
              <a:defRPr sz="1867" b="1" baseline="0">
                <a:solidFill>
                  <a:schemeClr val="bg1"/>
                </a:solidFill>
              </a:defRPr>
            </a:lvl1pPr>
            <a:lvl2pPr marL="457178" indent="0">
              <a:buNone/>
              <a:defRPr sz="2000">
                <a:solidFill>
                  <a:schemeClr val="bg1"/>
                </a:solidFill>
              </a:defRPr>
            </a:lvl2pPr>
            <a:lvl3pPr marL="914354" indent="0">
              <a:buNone/>
              <a:defRPr sz="2000">
                <a:solidFill>
                  <a:schemeClr val="bg1"/>
                </a:solidFill>
              </a:defRPr>
            </a:lvl3pPr>
            <a:lvl4pPr marL="1371532" indent="0">
              <a:buNone/>
              <a:defRPr sz="2000">
                <a:solidFill>
                  <a:schemeClr val="bg1"/>
                </a:solidFill>
              </a:defRPr>
            </a:lvl4pPr>
            <a:lvl5pPr marL="1828709" indent="0">
              <a:buNone/>
              <a:defRPr sz="2000">
                <a:solidFill>
                  <a:schemeClr val="bg1"/>
                </a:solidFill>
              </a:defRPr>
            </a:lvl5pPr>
          </a:lstStyle>
          <a:p>
            <a:pPr lvl="0"/>
            <a:r>
              <a:rPr lang="en-US" dirty="0" err="1"/>
              <a:t>Zet</a:t>
            </a:r>
            <a:r>
              <a:rPr lang="en-US" dirty="0"/>
              <a:t> </a:t>
            </a:r>
            <a:r>
              <a:rPr lang="en-US" dirty="0" err="1"/>
              <a:t>hier</a:t>
            </a:r>
            <a:r>
              <a:rPr lang="en-US" dirty="0"/>
              <a:t> je </a:t>
            </a:r>
            <a:r>
              <a:rPr lang="en-US" dirty="0" err="1"/>
              <a:t>naam</a:t>
            </a:r>
            <a:br>
              <a:rPr lang="en-US" dirty="0"/>
            </a:br>
            <a:r>
              <a:rPr lang="en-US" dirty="0" err="1"/>
              <a:t>en</a:t>
            </a:r>
            <a:r>
              <a:rPr lang="en-US" dirty="0"/>
              <a:t> </a:t>
            </a:r>
            <a:r>
              <a:rPr lang="en-US" dirty="0" err="1"/>
              <a:t>functie</a:t>
            </a:r>
            <a:r>
              <a:rPr lang="en-US" dirty="0"/>
              <a:t> </a:t>
            </a:r>
            <a:endParaRPr lang="nl-BE" dirty="0"/>
          </a:p>
        </p:txBody>
      </p:sp>
      <p:sp>
        <p:nvSpPr>
          <p:cNvPr id="21" name="Text Placeholder 19"/>
          <p:cNvSpPr>
            <a:spLocks noGrp="1"/>
          </p:cNvSpPr>
          <p:nvPr>
            <p:ph type="body" sz="quarter" idx="11" hasCustomPrompt="1"/>
          </p:nvPr>
        </p:nvSpPr>
        <p:spPr>
          <a:xfrm>
            <a:off x="5135893" y="4677139"/>
            <a:ext cx="2976331" cy="1219200"/>
          </a:xfrm>
          <a:prstGeom prst="rect">
            <a:avLst/>
          </a:prstGeom>
        </p:spPr>
        <p:txBody>
          <a:bodyPr lIns="91438" tIns="45719" rIns="91438" bIns="45719"/>
          <a:lstStyle>
            <a:lvl1pPr marL="0" indent="0">
              <a:buNone/>
              <a:defRPr sz="1867" b="1" baseline="0">
                <a:solidFill>
                  <a:schemeClr val="bg1"/>
                </a:solidFill>
              </a:defRPr>
            </a:lvl1pPr>
            <a:lvl2pPr marL="457178" indent="0">
              <a:buNone/>
              <a:defRPr sz="2000">
                <a:solidFill>
                  <a:schemeClr val="bg1"/>
                </a:solidFill>
              </a:defRPr>
            </a:lvl2pPr>
            <a:lvl3pPr marL="914354" indent="0">
              <a:buNone/>
              <a:defRPr sz="2000">
                <a:solidFill>
                  <a:schemeClr val="bg1"/>
                </a:solidFill>
              </a:defRPr>
            </a:lvl3pPr>
            <a:lvl4pPr marL="1371532" indent="0">
              <a:buNone/>
              <a:defRPr sz="2000">
                <a:solidFill>
                  <a:schemeClr val="bg1"/>
                </a:solidFill>
              </a:defRPr>
            </a:lvl4pPr>
            <a:lvl5pPr marL="1828709" indent="0">
              <a:buNone/>
              <a:defRPr sz="2000">
                <a:solidFill>
                  <a:schemeClr val="bg1"/>
                </a:solidFill>
              </a:defRPr>
            </a:lvl5pPr>
          </a:lstStyle>
          <a:p>
            <a:pPr lvl="0"/>
            <a:r>
              <a:rPr lang="en-US" dirty="0" err="1"/>
              <a:t>Noteer</a:t>
            </a:r>
            <a:r>
              <a:rPr lang="en-US" dirty="0"/>
              <a:t> de datum</a:t>
            </a:r>
            <a:endParaRPr lang="nl-BE" dirty="0"/>
          </a:p>
        </p:txBody>
      </p:sp>
      <p:sp>
        <p:nvSpPr>
          <p:cNvPr id="22" name="Text Placeholder 19"/>
          <p:cNvSpPr>
            <a:spLocks noGrp="1"/>
          </p:cNvSpPr>
          <p:nvPr>
            <p:ph type="body" sz="quarter" idx="12" hasCustomPrompt="1"/>
          </p:nvPr>
        </p:nvSpPr>
        <p:spPr>
          <a:xfrm>
            <a:off x="8304246" y="4677139"/>
            <a:ext cx="3072341" cy="1219200"/>
          </a:xfrm>
          <a:prstGeom prst="rect">
            <a:avLst/>
          </a:prstGeom>
        </p:spPr>
        <p:txBody>
          <a:bodyPr lIns="91438" tIns="45719" rIns="91438" bIns="45719"/>
          <a:lstStyle>
            <a:lvl1pPr marL="0" indent="0">
              <a:buNone/>
              <a:defRPr sz="1867" b="1" baseline="0">
                <a:solidFill>
                  <a:schemeClr val="bg1"/>
                </a:solidFill>
              </a:defRPr>
            </a:lvl1pPr>
            <a:lvl2pPr marL="457178" indent="0">
              <a:buNone/>
              <a:defRPr sz="2000">
                <a:solidFill>
                  <a:schemeClr val="bg1"/>
                </a:solidFill>
              </a:defRPr>
            </a:lvl2pPr>
            <a:lvl3pPr marL="914354" indent="0">
              <a:buNone/>
              <a:defRPr sz="2000">
                <a:solidFill>
                  <a:schemeClr val="bg1"/>
                </a:solidFill>
              </a:defRPr>
            </a:lvl3pPr>
            <a:lvl4pPr marL="1371532" indent="0">
              <a:buNone/>
              <a:defRPr sz="2000">
                <a:solidFill>
                  <a:schemeClr val="bg1"/>
                </a:solidFill>
              </a:defRPr>
            </a:lvl4pPr>
            <a:lvl5pPr marL="1828709" indent="0">
              <a:buNone/>
              <a:defRPr sz="2000">
                <a:solidFill>
                  <a:schemeClr val="bg1"/>
                </a:solidFill>
              </a:defRPr>
            </a:lvl5pPr>
          </a:lstStyle>
          <a:p>
            <a:pPr lvl="0"/>
            <a:r>
              <a:rPr lang="en-US" dirty="0" err="1"/>
              <a:t>Eventueel</a:t>
            </a:r>
            <a:r>
              <a:rPr lang="en-US" dirty="0"/>
              <a:t> de </a:t>
            </a:r>
            <a:r>
              <a:rPr lang="en-US" dirty="0" err="1"/>
              <a:t>plaats</a:t>
            </a:r>
            <a:endParaRPr lang="nl-BE"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451079" y="452671"/>
            <a:ext cx="3926884" cy="1344151"/>
          </a:xfrm>
          <a:prstGeom prst="rect">
            <a:avLst/>
          </a:prstGeom>
        </p:spPr>
      </p:pic>
    </p:spTree>
    <p:extLst>
      <p:ext uri="{BB962C8B-B14F-4D97-AF65-F5344CB8AC3E}">
        <p14:creationId xmlns:p14="http://schemas.microsoft.com/office/powerpoint/2010/main" val="36015503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8808078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r>
              <a:rPr lang="en-US"/>
              <a:t>Click icon to add picture</a:t>
            </a: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366137874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403684861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54681215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292192779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354581877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11923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16444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250036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90796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04278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br>
              <a:rPr lang="en-US" dirty="0"/>
            </a:br>
            <a:endParaRPr lang="en-US" dirty="0"/>
          </a:p>
        </p:txBody>
      </p:sp>
    </p:spTree>
    <p:extLst>
      <p:ext uri="{BB962C8B-B14F-4D97-AF65-F5344CB8AC3E}">
        <p14:creationId xmlns:p14="http://schemas.microsoft.com/office/powerpoint/2010/main" val="396647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4247554166"/>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904217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2568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40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16035033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9751060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1582596300"/>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3164615936"/>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2277982596"/>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45823875"/>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83064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31231726"/>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r>
              <a:rPr lang="en-US"/>
              <a:t>Click icon to add picture</a:t>
            </a:r>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60535485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7373192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2311540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23565339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t>15/12/2022</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569036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99184766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130317191"/>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40337583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1984382380"/>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3392034509"/>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49743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374579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572362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993649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6897873"/>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6402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br>
              <a:rPr lang="en-US" dirty="0"/>
            </a:br>
            <a:endParaRPr lang="en-US" dirty="0"/>
          </a:p>
        </p:txBody>
      </p:sp>
    </p:spTree>
    <p:extLst>
      <p:ext uri="{BB962C8B-B14F-4D97-AF65-F5344CB8AC3E}">
        <p14:creationId xmlns:p14="http://schemas.microsoft.com/office/powerpoint/2010/main" val="39037190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2334714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56438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470615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2486907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0BAF7A-410B-43F9-88E0-547B64A24855}"/>
              </a:ext>
            </a:extLst>
          </p:cNvPr>
          <p:cNvSpPr/>
          <p:nvPr userDrawn="1"/>
        </p:nvSpPr>
        <p:spPr>
          <a:xfrm>
            <a:off x="-14948" y="-15522"/>
            <a:ext cx="12206948" cy="6873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125BA809-7489-4E2D-A256-CA416E45970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796221" y="-19055"/>
            <a:ext cx="6395778" cy="2142000"/>
          </a:xfrm>
          <a:prstGeom prst="rect">
            <a:avLst/>
          </a:prstGeom>
        </p:spPr>
      </p:pic>
      <p:sp>
        <p:nvSpPr>
          <p:cNvPr id="7" name="Rectangle 6">
            <a:extLst>
              <a:ext uri="{FF2B5EF4-FFF2-40B4-BE49-F238E27FC236}">
                <a16:creationId xmlns:a16="http://schemas.microsoft.com/office/drawing/2014/main" id="{1BE43F64-D719-44E0-970B-207D7B976BFD}"/>
              </a:ext>
            </a:extLst>
          </p:cNvPr>
          <p:cNvSpPr/>
          <p:nvPr userDrawn="1"/>
        </p:nvSpPr>
        <p:spPr>
          <a:xfrm>
            <a:off x="0" y="-15522"/>
            <a:ext cx="5796219" cy="216045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8B0C835-D299-41EA-86EC-9F33371D62E3}"/>
              </a:ext>
            </a:extLst>
          </p:cNvPr>
          <p:cNvSpPr/>
          <p:nvPr userDrawn="1"/>
        </p:nvSpPr>
        <p:spPr>
          <a:xfrm>
            <a:off x="-29898" y="2119744"/>
            <a:ext cx="12221897" cy="4738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8F4DC6C0-736A-4DAD-97BD-363E40C125DD}"/>
              </a:ext>
            </a:extLst>
          </p:cNvPr>
          <p:cNvSpPr>
            <a:spLocks noGrp="1"/>
          </p:cNvSpPr>
          <p:nvPr>
            <p:ph type="title"/>
          </p:nvPr>
        </p:nvSpPr>
        <p:spPr>
          <a:xfrm>
            <a:off x="623887" y="2615819"/>
            <a:ext cx="5757200" cy="1141413"/>
          </a:xfrm>
        </p:spPr>
        <p:txBody>
          <a:bodyPr/>
          <a:lstStyle>
            <a:lvl1pPr>
              <a:lnSpc>
                <a:spcPct val="100000"/>
              </a:lnSpc>
              <a:defRPr/>
            </a:lvl1pPr>
          </a:lstStyle>
          <a:p>
            <a:r>
              <a:rPr lang="en-US" dirty="0"/>
              <a:t>Click to edit Master title style</a:t>
            </a:r>
            <a:endParaRPr lang="en-GB" dirty="0"/>
          </a:p>
        </p:txBody>
      </p:sp>
      <p:sp>
        <p:nvSpPr>
          <p:cNvPr id="12" name="Text Placeholder 11">
            <a:extLst>
              <a:ext uri="{FF2B5EF4-FFF2-40B4-BE49-F238E27FC236}">
                <a16:creationId xmlns:a16="http://schemas.microsoft.com/office/drawing/2014/main" id="{1C9ABA23-21E4-4396-9460-CFB6FDF6C763}"/>
              </a:ext>
            </a:extLst>
          </p:cNvPr>
          <p:cNvSpPr>
            <a:spLocks noGrp="1"/>
          </p:cNvSpPr>
          <p:nvPr>
            <p:ph type="body" sz="quarter" idx="13" hasCustomPrompt="1"/>
          </p:nvPr>
        </p:nvSpPr>
        <p:spPr>
          <a:xfrm>
            <a:off x="623886" y="396589"/>
            <a:ext cx="5133313" cy="1737011"/>
          </a:xfrm>
        </p:spPr>
        <p:txBody>
          <a:bodyPr lIns="0" tIns="0"/>
          <a:lstStyle>
            <a:lvl1pPr>
              <a:defRPr sz="9200" b="0">
                <a:solidFill>
                  <a:schemeClr val="bg1"/>
                </a:solidFill>
              </a:defRPr>
            </a:lvl1pPr>
          </a:lstStyle>
          <a:p>
            <a:pPr lvl="0"/>
            <a:r>
              <a:rPr lang="en-US" dirty="0"/>
              <a:t>Number</a:t>
            </a:r>
            <a:endParaRPr lang="en-GB" dirty="0"/>
          </a:p>
        </p:txBody>
      </p:sp>
    </p:spTree>
    <p:extLst>
      <p:ext uri="{BB962C8B-B14F-4D97-AF65-F5344CB8AC3E}">
        <p14:creationId xmlns:p14="http://schemas.microsoft.com/office/powerpoint/2010/main" val="64689235"/>
      </p:ext>
    </p:extLst>
  </p:cSld>
  <p:clrMapOvr>
    <a:masterClrMapping/>
  </p:clrMapOvr>
  <p:extLst>
    <p:ext uri="{DCECCB84-F9BA-43D5-87BE-67443E8EF086}">
      <p15:sldGuideLst xmlns:p15="http://schemas.microsoft.com/office/powerpoint/2012/main">
        <p15:guide id="1" orient="horz" pos="1344" userDrawn="1">
          <p15:clr>
            <a:srgbClr val="FBAE40"/>
          </p15:clr>
        </p15:guide>
        <p15:guide id="2" pos="363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72977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Navigatio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281397-F109-4B25-ADF8-9EB6ABE24322}"/>
              </a:ext>
            </a:extLst>
          </p:cNvPr>
          <p:cNvSpPr/>
          <p:nvPr userDrawn="1"/>
        </p:nvSpPr>
        <p:spPr>
          <a:xfrm>
            <a:off x="4043362" y="-21638"/>
            <a:ext cx="4105275" cy="6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8148637" y="-21638"/>
            <a:ext cx="4043363" cy="619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0" y="-21638"/>
            <a:ext cx="4043363" cy="619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left">
            <a:extLst>
              <a:ext uri="{FF2B5EF4-FFF2-40B4-BE49-F238E27FC236}">
                <a16:creationId xmlns:a16="http://schemas.microsoft.com/office/drawing/2014/main" id="{4E434AA3-69EE-483D-942E-6D0B177E6364}"/>
              </a:ext>
            </a:extLst>
          </p:cNvPr>
          <p:cNvSpPr>
            <a:spLocks noGrp="1"/>
          </p:cNvSpPr>
          <p:nvPr>
            <p:ph type="body" sz="quarter" idx="13"/>
          </p:nvPr>
        </p:nvSpPr>
        <p:spPr>
          <a:xfrm>
            <a:off x="623887"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left">
            <a:extLst>
              <a:ext uri="{FF2B5EF4-FFF2-40B4-BE49-F238E27FC236}">
                <a16:creationId xmlns:a16="http://schemas.microsoft.com/office/drawing/2014/main" id="{BB361D2C-6287-4498-9BD7-4E88B5D771BC}"/>
              </a:ext>
            </a:extLst>
          </p:cNvPr>
          <p:cNvSpPr>
            <a:spLocks noGrp="1"/>
          </p:cNvSpPr>
          <p:nvPr>
            <p:ph type="body" sz="quarter" idx="14"/>
          </p:nvPr>
        </p:nvSpPr>
        <p:spPr>
          <a:xfrm>
            <a:off x="630237"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middle">
            <a:extLst>
              <a:ext uri="{FF2B5EF4-FFF2-40B4-BE49-F238E27FC236}">
                <a16:creationId xmlns:a16="http://schemas.microsoft.com/office/drawing/2014/main" id="{896F03CA-A605-462F-87CC-CF2F565BE72C}"/>
              </a:ext>
            </a:extLst>
          </p:cNvPr>
          <p:cNvSpPr>
            <a:spLocks noGrp="1"/>
          </p:cNvSpPr>
          <p:nvPr>
            <p:ph type="body" sz="quarter" idx="15"/>
          </p:nvPr>
        </p:nvSpPr>
        <p:spPr>
          <a:xfrm>
            <a:off x="4615691"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middle">
            <a:extLst>
              <a:ext uri="{FF2B5EF4-FFF2-40B4-BE49-F238E27FC236}">
                <a16:creationId xmlns:a16="http://schemas.microsoft.com/office/drawing/2014/main" id="{E772EEFB-A70B-46FF-8196-7E88E7CA15CE}"/>
              </a:ext>
            </a:extLst>
          </p:cNvPr>
          <p:cNvSpPr>
            <a:spLocks noGrp="1"/>
          </p:cNvSpPr>
          <p:nvPr>
            <p:ph type="body" sz="quarter" idx="16"/>
          </p:nvPr>
        </p:nvSpPr>
        <p:spPr>
          <a:xfrm>
            <a:off x="4615691"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right">
            <a:extLst>
              <a:ext uri="{FF2B5EF4-FFF2-40B4-BE49-F238E27FC236}">
                <a16:creationId xmlns:a16="http://schemas.microsoft.com/office/drawing/2014/main" id="{F0898F7C-34DE-41D4-9FE5-31A014DF93AB}"/>
              </a:ext>
            </a:extLst>
          </p:cNvPr>
          <p:cNvSpPr>
            <a:spLocks noGrp="1"/>
          </p:cNvSpPr>
          <p:nvPr>
            <p:ph type="body" sz="quarter" idx="17"/>
          </p:nvPr>
        </p:nvSpPr>
        <p:spPr>
          <a:xfrm>
            <a:off x="8683695" y="2306518"/>
            <a:ext cx="3276000" cy="1537253"/>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right">
            <a:extLst>
              <a:ext uri="{FF2B5EF4-FFF2-40B4-BE49-F238E27FC236}">
                <a16:creationId xmlns:a16="http://schemas.microsoft.com/office/drawing/2014/main" id="{9FD3878C-E924-46A5-BA43-4B6507584C32}"/>
              </a:ext>
            </a:extLst>
          </p:cNvPr>
          <p:cNvSpPr>
            <a:spLocks noGrp="1"/>
          </p:cNvSpPr>
          <p:nvPr>
            <p:ph type="body" sz="quarter" idx="18"/>
          </p:nvPr>
        </p:nvSpPr>
        <p:spPr>
          <a:xfrm>
            <a:off x="8683695" y="3926473"/>
            <a:ext cx="3276000" cy="1992312"/>
          </a:xfrm>
        </p:spPr>
        <p:txBody>
          <a:bodyPr/>
          <a:lstStyle>
            <a:lvl1pPr>
              <a:lnSpc>
                <a:spcPct val="110000"/>
              </a:lnSpc>
              <a:defRPr b="0">
                <a:solidFill>
                  <a:schemeClr val="tx1"/>
                </a:solidFill>
              </a:defRPr>
            </a:lvl1pPr>
          </a:lstStyle>
          <a:p>
            <a:pPr lvl="0"/>
            <a:r>
              <a:rPr lang="en-US" dirty="0"/>
              <a:t>Click to edit Master text styles</a:t>
            </a:r>
          </a:p>
        </p:txBody>
      </p:sp>
      <p:sp>
        <p:nvSpPr>
          <p:cNvPr id="15" name="TextBox 14">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16" name="TextBox 15">
            <a:extLst>
              <a:ext uri="{FF2B5EF4-FFF2-40B4-BE49-F238E27FC236}">
                <a16:creationId xmlns:a16="http://schemas.microsoft.com/office/drawing/2014/main" id="{84866B89-9FD0-4190-ADC9-0681CB88C8C9}"/>
              </a:ext>
            </a:extLst>
          </p:cNvPr>
          <p:cNvSpPr txBox="1"/>
          <p:nvPr userDrawn="1"/>
        </p:nvSpPr>
        <p:spPr>
          <a:xfrm>
            <a:off x="4606167" y="493855"/>
            <a:ext cx="650732" cy="969496"/>
          </a:xfrm>
          <a:prstGeom prst="rect">
            <a:avLst/>
          </a:prstGeom>
          <a:noFill/>
        </p:spPr>
        <p:txBody>
          <a:bodyPr wrap="square" lIns="36000" tIns="0" rIns="36000" bIns="36000" rtlCol="0">
            <a:spAutoFit/>
          </a:bodyPr>
          <a:lstStyle/>
          <a:p>
            <a:r>
              <a:rPr lang="en-GB" sz="6000" b="1" dirty="0"/>
              <a:t>2</a:t>
            </a:r>
          </a:p>
        </p:txBody>
      </p:sp>
      <p:sp>
        <p:nvSpPr>
          <p:cNvPr id="17" name="TextBox 16">
            <a:extLst>
              <a:ext uri="{FF2B5EF4-FFF2-40B4-BE49-F238E27FC236}">
                <a16:creationId xmlns:a16="http://schemas.microsoft.com/office/drawing/2014/main" id="{F6D45823-76BE-41EE-B39B-8EA470BD45B0}"/>
              </a:ext>
            </a:extLst>
          </p:cNvPr>
          <p:cNvSpPr txBox="1"/>
          <p:nvPr userDrawn="1"/>
        </p:nvSpPr>
        <p:spPr>
          <a:xfrm>
            <a:off x="8723395" y="493855"/>
            <a:ext cx="650732" cy="969496"/>
          </a:xfrm>
          <a:prstGeom prst="rect">
            <a:avLst/>
          </a:prstGeom>
          <a:noFill/>
        </p:spPr>
        <p:txBody>
          <a:bodyPr wrap="square" lIns="36000" tIns="0" rIns="36000" bIns="36000" rtlCol="0">
            <a:spAutoFit/>
          </a:bodyPr>
          <a:lstStyle/>
          <a:p>
            <a:r>
              <a:rPr lang="en-GB" sz="6000" b="1" dirty="0"/>
              <a:t>3</a:t>
            </a:r>
          </a:p>
        </p:txBody>
      </p:sp>
    </p:spTree>
    <p:extLst>
      <p:ext uri="{BB962C8B-B14F-4D97-AF65-F5344CB8AC3E}">
        <p14:creationId xmlns:p14="http://schemas.microsoft.com/office/powerpoint/2010/main" val="1338917118"/>
      </p:ext>
    </p:extLst>
  </p:cSld>
  <p:clrMapOvr>
    <a:masterClrMapping/>
  </p:clrMapOvr>
  <p:extLst>
    <p:ext uri="{DCECCB84-F9BA-43D5-87BE-67443E8EF086}">
      <p15:sldGuideLst xmlns:p15="http://schemas.microsoft.com/office/powerpoint/2012/main">
        <p15:guide id="1" pos="2547" userDrawn="1">
          <p15:clr>
            <a:srgbClr val="FBAE40"/>
          </p15:clr>
        </p15:guide>
        <p15:guide id="2" pos="5133" userDrawn="1">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Navigation - Horizontal #">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15" name="Number 1">
            <a:extLst>
              <a:ext uri="{FF2B5EF4-FFF2-40B4-BE49-F238E27FC236}">
                <a16:creationId xmlns:a16="http://schemas.microsoft.com/office/drawing/2014/main" id="{ADF1298C-160D-47DF-AD52-3BEA51DFB04A}"/>
              </a:ext>
            </a:extLst>
          </p:cNvPr>
          <p:cNvSpPr txBox="1"/>
          <p:nvPr userDrawn="1"/>
        </p:nvSpPr>
        <p:spPr>
          <a:xfrm>
            <a:off x="637741" y="493855"/>
            <a:ext cx="650732" cy="969496"/>
          </a:xfrm>
          <a:prstGeom prst="rect">
            <a:avLst/>
          </a:prstGeom>
          <a:noFill/>
        </p:spPr>
        <p:txBody>
          <a:bodyPr wrap="square" lIns="36000" tIns="0" rIns="36000" bIns="36000" rtlCol="0">
            <a:spAutoFit/>
          </a:bodyPr>
          <a:lstStyle/>
          <a:p>
            <a:r>
              <a:rPr lang="en-GB" sz="6000" b="1" dirty="0"/>
              <a:t>1</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1511780" y="875286"/>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1511780" y="1421375"/>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6" name="Number 2">
            <a:extLst>
              <a:ext uri="{FF2B5EF4-FFF2-40B4-BE49-F238E27FC236}">
                <a16:creationId xmlns:a16="http://schemas.microsoft.com/office/drawing/2014/main" id="{84866B89-9FD0-4190-ADC9-0681CB88C8C9}"/>
              </a:ext>
            </a:extLst>
          </p:cNvPr>
          <p:cNvSpPr txBox="1"/>
          <p:nvPr userDrawn="1"/>
        </p:nvSpPr>
        <p:spPr>
          <a:xfrm>
            <a:off x="6725912" y="493855"/>
            <a:ext cx="650732" cy="969496"/>
          </a:xfrm>
          <a:prstGeom prst="rect">
            <a:avLst/>
          </a:prstGeom>
          <a:noFill/>
        </p:spPr>
        <p:txBody>
          <a:bodyPr wrap="square" lIns="36000" tIns="0" rIns="36000" bIns="36000" rtlCol="0">
            <a:spAutoFit/>
          </a:bodyPr>
          <a:lstStyle/>
          <a:p>
            <a:r>
              <a:rPr lang="en-GB" sz="6000" b="1" dirty="0"/>
              <a:t>2</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7633251" y="875286"/>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7633251" y="1421375"/>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7" name="Number 3">
            <a:extLst>
              <a:ext uri="{FF2B5EF4-FFF2-40B4-BE49-F238E27FC236}">
                <a16:creationId xmlns:a16="http://schemas.microsoft.com/office/drawing/2014/main" id="{F6D45823-76BE-41EE-B39B-8EA470BD45B0}"/>
              </a:ext>
            </a:extLst>
          </p:cNvPr>
          <p:cNvSpPr txBox="1"/>
          <p:nvPr userDrawn="1"/>
        </p:nvSpPr>
        <p:spPr>
          <a:xfrm>
            <a:off x="637741" y="3491455"/>
            <a:ext cx="650732" cy="969496"/>
          </a:xfrm>
          <a:prstGeom prst="rect">
            <a:avLst/>
          </a:prstGeom>
          <a:noFill/>
        </p:spPr>
        <p:txBody>
          <a:bodyPr wrap="square" lIns="36000" tIns="0" rIns="36000" bIns="36000" rtlCol="0">
            <a:spAutoFit/>
          </a:bodyPr>
          <a:lstStyle/>
          <a:p>
            <a:r>
              <a:rPr lang="en-GB" sz="6000" b="1" dirty="0"/>
              <a:t>3</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1511779"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1511779"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0" name="Number 4">
            <a:extLst>
              <a:ext uri="{FF2B5EF4-FFF2-40B4-BE49-F238E27FC236}">
                <a16:creationId xmlns:a16="http://schemas.microsoft.com/office/drawing/2014/main" id="{6D8893B4-B93C-4286-8B2B-044A6AE7EE23}"/>
              </a:ext>
            </a:extLst>
          </p:cNvPr>
          <p:cNvSpPr txBox="1"/>
          <p:nvPr userDrawn="1"/>
        </p:nvSpPr>
        <p:spPr>
          <a:xfrm>
            <a:off x="6725912" y="3491455"/>
            <a:ext cx="650732" cy="969496"/>
          </a:xfrm>
          <a:prstGeom prst="rect">
            <a:avLst/>
          </a:prstGeom>
          <a:noFill/>
        </p:spPr>
        <p:txBody>
          <a:bodyPr wrap="square" lIns="36000" tIns="0" rIns="36000" bIns="36000" rtlCol="0">
            <a:spAutoFit/>
          </a:bodyPr>
          <a:lstStyle/>
          <a:p>
            <a:r>
              <a:rPr lang="en-GB" sz="6000" b="1" dirty="0"/>
              <a:t>4</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7633251" y="3926475"/>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7633251" y="4447699"/>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3019775032"/>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Navigation - Horizontal">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1F6DC11-1315-4BD7-A80D-E23024E7181F}"/>
              </a:ext>
            </a:extLst>
          </p:cNvPr>
          <p:cNvSpPr/>
          <p:nvPr userDrawn="1"/>
        </p:nvSpPr>
        <p:spPr>
          <a:xfrm>
            <a:off x="-1" y="-678"/>
            <a:ext cx="12176342" cy="61665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34ED8442-EDED-4890-B958-7B45E96CCC44}"/>
              </a:ext>
            </a:extLst>
          </p:cNvPr>
          <p:cNvSpPr/>
          <p:nvPr userDrawn="1"/>
        </p:nvSpPr>
        <p:spPr>
          <a:xfrm>
            <a:off x="-1" y="3113144"/>
            <a:ext cx="6096001" cy="306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839FA39-A5AC-4EDE-9306-F823303A25B0}"/>
              </a:ext>
            </a:extLst>
          </p:cNvPr>
          <p:cNvSpPr/>
          <p:nvPr userDrawn="1"/>
        </p:nvSpPr>
        <p:spPr>
          <a:xfrm>
            <a:off x="6096000" y="-677"/>
            <a:ext cx="6096000" cy="31138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5912C2F4-5EF2-4D13-883A-359E754DA57B}"/>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5E988E91-D85E-4C1A-87C7-538B5569A2D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B1884F5-DFCC-4157-8EC6-A14D53FFCA1A}"/>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8" name="Title 1">
            <a:extLst>
              <a:ext uri="{FF2B5EF4-FFF2-40B4-BE49-F238E27FC236}">
                <a16:creationId xmlns:a16="http://schemas.microsoft.com/office/drawing/2014/main" id="{4E434AA3-69EE-483D-942E-6D0B177E6364}"/>
              </a:ext>
            </a:extLst>
          </p:cNvPr>
          <p:cNvSpPr>
            <a:spLocks noGrp="1"/>
          </p:cNvSpPr>
          <p:nvPr>
            <p:ph type="body" sz="quarter" idx="13"/>
          </p:nvPr>
        </p:nvSpPr>
        <p:spPr>
          <a:xfrm>
            <a:off x="637137" y="504228"/>
            <a:ext cx="4422127" cy="546089"/>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0" name="Content 1">
            <a:extLst>
              <a:ext uri="{FF2B5EF4-FFF2-40B4-BE49-F238E27FC236}">
                <a16:creationId xmlns:a16="http://schemas.microsoft.com/office/drawing/2014/main" id="{BB361D2C-6287-4498-9BD7-4E88B5D771BC}"/>
              </a:ext>
            </a:extLst>
          </p:cNvPr>
          <p:cNvSpPr>
            <a:spLocks noGrp="1"/>
          </p:cNvSpPr>
          <p:nvPr>
            <p:ph type="body" sz="quarter" idx="14"/>
          </p:nvPr>
        </p:nvSpPr>
        <p:spPr>
          <a:xfrm>
            <a:off x="637137" y="1050317"/>
            <a:ext cx="442212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1" name="Title 2">
            <a:extLst>
              <a:ext uri="{FF2B5EF4-FFF2-40B4-BE49-F238E27FC236}">
                <a16:creationId xmlns:a16="http://schemas.microsoft.com/office/drawing/2014/main" id="{896F03CA-A605-462F-87CC-CF2F565BE72C}"/>
              </a:ext>
            </a:extLst>
          </p:cNvPr>
          <p:cNvSpPr>
            <a:spLocks noGrp="1"/>
          </p:cNvSpPr>
          <p:nvPr>
            <p:ph type="body" sz="quarter" idx="15"/>
          </p:nvPr>
        </p:nvSpPr>
        <p:spPr>
          <a:xfrm>
            <a:off x="6692348" y="504228"/>
            <a:ext cx="3921007" cy="588065"/>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2" name="Content 2">
            <a:extLst>
              <a:ext uri="{FF2B5EF4-FFF2-40B4-BE49-F238E27FC236}">
                <a16:creationId xmlns:a16="http://schemas.microsoft.com/office/drawing/2014/main" id="{E772EEFB-A70B-46FF-8196-7E88E7CA15CE}"/>
              </a:ext>
            </a:extLst>
          </p:cNvPr>
          <p:cNvSpPr>
            <a:spLocks noGrp="1"/>
          </p:cNvSpPr>
          <p:nvPr>
            <p:ph type="body" sz="quarter" idx="16"/>
          </p:nvPr>
        </p:nvSpPr>
        <p:spPr>
          <a:xfrm>
            <a:off x="6692348" y="1050317"/>
            <a:ext cx="3921007" cy="1510152"/>
          </a:xfrm>
        </p:spPr>
        <p:txBody>
          <a:bodyPr/>
          <a:lstStyle>
            <a:lvl1pPr>
              <a:lnSpc>
                <a:spcPct val="110000"/>
              </a:lnSpc>
              <a:defRPr b="0">
                <a:solidFill>
                  <a:schemeClr val="tx1"/>
                </a:solidFill>
              </a:defRPr>
            </a:lvl1pPr>
          </a:lstStyle>
          <a:p>
            <a:pPr lvl="0"/>
            <a:r>
              <a:rPr lang="en-US" dirty="0"/>
              <a:t>Click to edit Master text styles</a:t>
            </a:r>
          </a:p>
        </p:txBody>
      </p:sp>
      <p:sp>
        <p:nvSpPr>
          <p:cNvPr id="13" name="Title 3">
            <a:extLst>
              <a:ext uri="{FF2B5EF4-FFF2-40B4-BE49-F238E27FC236}">
                <a16:creationId xmlns:a16="http://schemas.microsoft.com/office/drawing/2014/main" id="{F0898F7C-34DE-41D4-9FE5-31A014DF93AB}"/>
              </a:ext>
            </a:extLst>
          </p:cNvPr>
          <p:cNvSpPr>
            <a:spLocks noGrp="1"/>
          </p:cNvSpPr>
          <p:nvPr>
            <p:ph type="body" sz="quarter" idx="17"/>
          </p:nvPr>
        </p:nvSpPr>
        <p:spPr>
          <a:xfrm>
            <a:off x="637137"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14" name="Content 3">
            <a:extLst>
              <a:ext uri="{FF2B5EF4-FFF2-40B4-BE49-F238E27FC236}">
                <a16:creationId xmlns:a16="http://schemas.microsoft.com/office/drawing/2014/main" id="{9FD3878C-E924-46A5-BA43-4B6507584C32}"/>
              </a:ext>
            </a:extLst>
          </p:cNvPr>
          <p:cNvSpPr>
            <a:spLocks noGrp="1"/>
          </p:cNvSpPr>
          <p:nvPr>
            <p:ph type="body" sz="quarter" idx="18"/>
          </p:nvPr>
        </p:nvSpPr>
        <p:spPr>
          <a:xfrm>
            <a:off x="637137"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
        <p:nvSpPr>
          <p:cNvPr id="22" name="Title 4">
            <a:extLst>
              <a:ext uri="{FF2B5EF4-FFF2-40B4-BE49-F238E27FC236}">
                <a16:creationId xmlns:a16="http://schemas.microsoft.com/office/drawing/2014/main" id="{5ADFDB02-9797-465C-A774-7BB28E0ABDCB}"/>
              </a:ext>
            </a:extLst>
          </p:cNvPr>
          <p:cNvSpPr>
            <a:spLocks noGrp="1"/>
          </p:cNvSpPr>
          <p:nvPr>
            <p:ph type="body" sz="quarter" idx="19"/>
          </p:nvPr>
        </p:nvSpPr>
        <p:spPr>
          <a:xfrm>
            <a:off x="6692348" y="3555418"/>
            <a:ext cx="4422127" cy="546090"/>
          </a:xfrm>
        </p:spPr>
        <p:txBody>
          <a:bodyPr/>
          <a:lstStyle>
            <a:lvl1pPr>
              <a:lnSpc>
                <a:spcPts val="2800"/>
              </a:lnSpc>
              <a:defRPr sz="2000" b="0">
                <a:solidFill>
                  <a:schemeClr val="tx1"/>
                </a:solidFill>
                <a:latin typeface="+mj-lt"/>
              </a:defRPr>
            </a:lvl1pPr>
          </a:lstStyle>
          <a:p>
            <a:pPr lvl="0"/>
            <a:r>
              <a:rPr lang="en-US" dirty="0"/>
              <a:t>Click to edit Master text styles</a:t>
            </a:r>
          </a:p>
        </p:txBody>
      </p:sp>
      <p:sp>
        <p:nvSpPr>
          <p:cNvPr id="23" name="Content 4">
            <a:extLst>
              <a:ext uri="{FF2B5EF4-FFF2-40B4-BE49-F238E27FC236}">
                <a16:creationId xmlns:a16="http://schemas.microsoft.com/office/drawing/2014/main" id="{AB00CB98-0AEE-4D3E-8B92-3518E31C2BA9}"/>
              </a:ext>
            </a:extLst>
          </p:cNvPr>
          <p:cNvSpPr>
            <a:spLocks noGrp="1"/>
          </p:cNvSpPr>
          <p:nvPr>
            <p:ph type="body" sz="quarter" idx="20"/>
          </p:nvPr>
        </p:nvSpPr>
        <p:spPr>
          <a:xfrm>
            <a:off x="6692348" y="4076642"/>
            <a:ext cx="4422126" cy="1599603"/>
          </a:xfrm>
        </p:spPr>
        <p:txBody>
          <a:bodyPr/>
          <a:lstStyle>
            <a:lvl1pPr>
              <a:lnSpc>
                <a:spcPct val="110000"/>
              </a:lnSpc>
              <a:defRPr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4153716187"/>
      </p:ext>
    </p:extLst>
  </p:cSld>
  <p:clrMapOvr>
    <a:masterClrMapping/>
  </p:clrMapOvr>
  <p:extLst>
    <p:ext uri="{DCECCB84-F9BA-43D5-87BE-67443E8EF086}">
      <p15:sldGuideLst xmlns:p15="http://schemas.microsoft.com/office/powerpoint/2012/main">
        <p15:guide id="3" orient="horz" pos="1956" userDrawn="1">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0" y="1"/>
            <a:ext cx="12192000"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4836000"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11621064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96EFAC1E-0398-4D9B-AED0-FFCE330C5E5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6160260"/>
            <a:ext cx="919138" cy="697740"/>
          </a:xfrm>
          <a:prstGeom prst="rect">
            <a:avLst/>
          </a:prstGeom>
        </p:spPr>
      </p:pic>
      <p:sp>
        <p:nvSpPr>
          <p:cNvPr id="12" name="Rectangle 11">
            <a:extLst>
              <a:ext uri="{FF2B5EF4-FFF2-40B4-BE49-F238E27FC236}">
                <a16:creationId xmlns:a16="http://schemas.microsoft.com/office/drawing/2014/main" id="{6EEB431D-52D0-40B3-A9B8-91A7C4E84D06}"/>
              </a:ext>
            </a:extLst>
          </p:cNvPr>
          <p:cNvSpPr/>
          <p:nvPr userDrawn="1"/>
        </p:nvSpPr>
        <p:spPr>
          <a:xfrm>
            <a:off x="-1" y="1"/>
            <a:ext cx="7680325" cy="617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7056437" cy="1947675"/>
          </a:xfrm>
        </p:spPr>
        <p:txBody>
          <a:bodyPr lIns="0" tIns="36000" rIns="612000" anchor="ctr" anchorCtr="0"/>
          <a:lstStyle>
            <a:lvl1pPr algn="ctr">
              <a:lnSpc>
                <a:spcPct val="110000"/>
              </a:lnSpc>
              <a:defRPr/>
            </a:lvl1pPr>
          </a:lstStyle>
          <a:p>
            <a:r>
              <a:rPr lang="en-US" dirty="0"/>
              <a:t>Click to edit Master title style</a:t>
            </a:r>
            <a:endParaRPr lang="en-GB" dirty="0"/>
          </a:p>
        </p:txBody>
      </p:sp>
      <p:cxnSp>
        <p:nvCxnSpPr>
          <p:cNvPr id="7" name="Straight Connector 6">
            <a:extLst>
              <a:ext uri="{FF2B5EF4-FFF2-40B4-BE49-F238E27FC236}">
                <a16:creationId xmlns:a16="http://schemas.microsoft.com/office/drawing/2014/main" id="{0635D7B6-00AD-44C6-9F8B-A652A3A55887}"/>
              </a:ext>
            </a:extLst>
          </p:cNvPr>
          <p:cNvCxnSpPr/>
          <p:nvPr userDrawn="1"/>
        </p:nvCxnSpPr>
        <p:spPr>
          <a:xfrm>
            <a:off x="2580161" y="4200939"/>
            <a:ext cx="25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7056437" cy="1099724"/>
          </a:xfrm>
        </p:spPr>
        <p:txBody>
          <a:bodyPr lIns="0" rIns="612000"/>
          <a:lstStyle>
            <a:lvl1pPr algn="ctr">
              <a:defRPr sz="1250" b="0">
                <a:solidFill>
                  <a:schemeClr val="tx1"/>
                </a:solidFill>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9282CBF-AF2E-4977-9B38-DD4D10DDC99F}"/>
              </a:ext>
            </a:extLst>
          </p:cNvPr>
          <p:cNvSpPr>
            <a:spLocks noGrp="1"/>
          </p:cNvSpPr>
          <p:nvPr>
            <p:ph type="pic" sz="quarter" idx="11"/>
          </p:nvPr>
        </p:nvSpPr>
        <p:spPr>
          <a:xfrm>
            <a:off x="7666468" y="0"/>
            <a:ext cx="4525532" cy="61740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340714009"/>
      </p:ext>
    </p:extLst>
  </p:cSld>
  <p:clrMapOvr>
    <a:masterClrMapping/>
  </p:clrMapOvr>
  <p:extLst>
    <p:ext uri="{DCECCB84-F9BA-43D5-87BE-67443E8EF086}">
      <p15:sldGuideLst xmlns:p15="http://schemas.microsoft.com/office/powerpoint/2012/main">
        <p15:guide id="1" pos="4838" userDrawn="1">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9" name="Text Placeholder 8">
            <a:extLst>
              <a:ext uri="{FF2B5EF4-FFF2-40B4-BE49-F238E27FC236}">
                <a16:creationId xmlns:a16="http://schemas.microsoft.com/office/drawing/2014/main" id="{682D01A9-C740-4897-A599-8BAF149391F9}"/>
              </a:ext>
            </a:extLst>
          </p:cNvPr>
          <p:cNvSpPr>
            <a:spLocks noGrp="1"/>
          </p:cNvSpPr>
          <p:nvPr>
            <p:ph type="body" sz="quarter" idx="10"/>
          </p:nvPr>
        </p:nvSpPr>
        <p:spPr>
          <a:xfrm>
            <a:off x="623888" y="4248405"/>
            <a:ext cx="10944223" cy="1099724"/>
          </a:xfrm>
        </p:spPr>
        <p:txBody>
          <a:bodyPr/>
          <a:lstStyle>
            <a:lvl1pPr algn="ctr">
              <a:defRPr sz="1250" b="0">
                <a:solidFill>
                  <a:schemeClr val="bg1"/>
                </a:solidFill>
              </a:defRPr>
            </a:lvl1pPr>
          </a:lstStyle>
          <a:p>
            <a:pPr lvl="0"/>
            <a:r>
              <a:rPr lang="en-US" dirty="0"/>
              <a:t>Click to edit Master text styles</a:t>
            </a:r>
          </a:p>
        </p:txBody>
      </p:sp>
      <p:sp>
        <p:nvSpPr>
          <p:cNvPr id="2" name="Title 1">
            <a:extLst>
              <a:ext uri="{FF2B5EF4-FFF2-40B4-BE49-F238E27FC236}">
                <a16:creationId xmlns:a16="http://schemas.microsoft.com/office/drawing/2014/main" id="{F8174943-9D86-4CFE-9738-48017FE98966}"/>
              </a:ext>
            </a:extLst>
          </p:cNvPr>
          <p:cNvSpPr>
            <a:spLocks noGrp="1"/>
          </p:cNvSpPr>
          <p:nvPr>
            <p:ph type="title"/>
          </p:nvPr>
        </p:nvSpPr>
        <p:spPr>
          <a:xfrm>
            <a:off x="623887" y="2205797"/>
            <a:ext cx="10944225" cy="1947675"/>
          </a:xfrm>
        </p:spPr>
        <p:txBody>
          <a:bodyPr lIns="720000" tIns="36000" rIns="720000" anchor="ctr" anchorCtr="0"/>
          <a:lstStyle>
            <a:lvl1pPr algn="ctr">
              <a:lnSpc>
                <a:spcPct val="110000"/>
              </a:lnSpc>
              <a:defRPr>
                <a:solidFill>
                  <a:schemeClr val="bg1"/>
                </a:solidFill>
              </a:defRPr>
            </a:lvl1pPr>
          </a:lstStyle>
          <a:p>
            <a:r>
              <a:rPr lang="en-US" dirty="0"/>
              <a:t>Click to edit Master title style</a:t>
            </a:r>
            <a:endParaRPr lang="en-GB" dirty="0"/>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8652942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7CB7FF77-AD6C-4567-85C8-12CBF0D597EB}"/>
              </a:ext>
            </a:extLst>
          </p:cNvPr>
          <p:cNvSpPr>
            <a:spLocks noGrp="1"/>
          </p:cNvSpPr>
          <p:nvPr>
            <p:ph type="pic" sz="quarter" idx="11"/>
          </p:nvPr>
        </p:nvSpPr>
        <p:spPr>
          <a:xfrm>
            <a:off x="1" y="1"/>
            <a:ext cx="12192000" cy="6174000"/>
          </a:xfrm>
          <a:solidFill>
            <a:schemeClr val="accent1"/>
          </a:solidFill>
          <a:ln>
            <a:noFill/>
          </a:ln>
        </p:spPr>
        <p:txBody>
          <a:bodyPr tIns="1260000"/>
          <a:lstStyle>
            <a:lvl1pPr algn="ctr">
              <a:defRPr b="0"/>
            </a:lvl1pPr>
          </a:lstStyle>
          <a:p>
            <a:endParaRPr lang="en-GB"/>
          </a:p>
        </p:txBody>
      </p:sp>
      <p:sp>
        <p:nvSpPr>
          <p:cNvPr id="5" name="Date Placeholder 4">
            <a:extLst>
              <a:ext uri="{FF2B5EF4-FFF2-40B4-BE49-F238E27FC236}">
                <a16:creationId xmlns:a16="http://schemas.microsoft.com/office/drawing/2014/main" id="{728B64C7-5603-438C-93A1-2EECB9CDF214}"/>
              </a:ext>
            </a:extLst>
          </p:cNvPr>
          <p:cNvSpPr>
            <a:spLocks noGrp="1"/>
          </p:cNvSpPr>
          <p:nvPr>
            <p:ph type="dt" sz="half" idx="12"/>
          </p:nvPr>
        </p:nvSpPr>
        <p:spPr/>
        <p:txBody>
          <a:bodyPr/>
          <a:lstStyle/>
          <a:p>
            <a:fld id="{D78F5CFD-57B9-49B2-8ABC-26CA59D0FF52}" type="datetimeFigureOut">
              <a:rPr lang="en-GB" smtClean="0"/>
              <a:pPr/>
              <a:t>15/12/2022</a:t>
            </a:fld>
            <a:endParaRPr lang="en-GB"/>
          </a:p>
        </p:txBody>
      </p:sp>
      <p:sp>
        <p:nvSpPr>
          <p:cNvPr id="6" name="Footer Placeholder 5">
            <a:extLst>
              <a:ext uri="{FF2B5EF4-FFF2-40B4-BE49-F238E27FC236}">
                <a16:creationId xmlns:a16="http://schemas.microsoft.com/office/drawing/2014/main" id="{DCE36739-6DCB-43D1-B824-196CF9BC0DDB}"/>
              </a:ext>
            </a:extLst>
          </p:cNvPr>
          <p:cNvSpPr>
            <a:spLocks noGrp="1"/>
          </p:cNvSpPr>
          <p:nvPr>
            <p:ph type="ftr" sz="quarter" idx="13"/>
          </p:nvPr>
        </p:nvSpPr>
        <p:spPr/>
        <p:txBody>
          <a:bodyPr/>
          <a:lstStyle/>
          <a:p>
            <a:endParaRPr lang="en-GB" dirty="0"/>
          </a:p>
        </p:txBody>
      </p:sp>
      <p:sp>
        <p:nvSpPr>
          <p:cNvPr id="8" name="Slide Number Placeholder 7">
            <a:extLst>
              <a:ext uri="{FF2B5EF4-FFF2-40B4-BE49-F238E27FC236}">
                <a16:creationId xmlns:a16="http://schemas.microsoft.com/office/drawing/2014/main" id="{FCF12D2E-1020-4955-83C2-73387F5BF3A6}"/>
              </a:ext>
            </a:extLst>
          </p:cNvPr>
          <p:cNvSpPr>
            <a:spLocks noGrp="1"/>
          </p:cNvSpPr>
          <p:nvPr>
            <p:ph type="sldNum" sz="quarter" idx="14"/>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29341642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9B65750-3208-4DED-83E2-3E19E008726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477054"/>
          </a:xfrm>
          <a:prstGeom prst="rect">
            <a:avLst/>
          </a:prstGeom>
          <a:noFill/>
        </p:spPr>
        <p:txBody>
          <a:bodyPr wrap="square" lIns="36000" rtlCol="0">
            <a:spAutoFit/>
          </a:bodyPr>
          <a:lstStyle/>
          <a:p>
            <a:r>
              <a:rPr lang="en-GB" sz="1250" b="1" dirty="0"/>
              <a:t>Antwerp Management School</a:t>
            </a:r>
          </a:p>
          <a:p>
            <a:r>
              <a:rPr lang="en-GB" sz="1250" b="0" dirty="0">
                <a:latin typeface="+mj-lt"/>
              </a:rPr>
              <a:t>Opening minds to impact the world</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540000"/>
          </a:xfrm>
        </p:spPr>
        <p:txBody>
          <a:bodyPr bIns="0" anchor="t"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name and email address</a:t>
            </a:r>
          </a:p>
        </p:txBody>
      </p:sp>
    </p:spTree>
    <p:extLst>
      <p:ext uri="{BB962C8B-B14F-4D97-AF65-F5344CB8AC3E}">
        <p14:creationId xmlns:p14="http://schemas.microsoft.com/office/powerpoint/2010/main" val="414728707"/>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05CD-BFC9-497A-8AA5-545522E9FB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7C681CF-37A6-4376-9A0E-25BA2A2129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890527-8149-418C-A9B3-E8C0384BF888}"/>
              </a:ext>
            </a:extLst>
          </p:cNvPr>
          <p:cNvSpPr>
            <a:spLocks noGrp="1"/>
          </p:cNvSpPr>
          <p:nvPr>
            <p:ph type="dt" sz="half" idx="10"/>
          </p:nvPr>
        </p:nvSpPr>
        <p:spPr/>
        <p:txBody>
          <a:bodyPr/>
          <a:lstStyle/>
          <a:p>
            <a:fld id="{D78F5CFD-57B9-49B2-8ABC-26CA59D0FF52}" type="datetimeFigureOut">
              <a:rPr lang="en-GB" smtClean="0"/>
              <a:t>15/12/2022</a:t>
            </a:fld>
            <a:endParaRPr lang="en-GB"/>
          </a:p>
        </p:txBody>
      </p:sp>
      <p:sp>
        <p:nvSpPr>
          <p:cNvPr id="5" name="Footer Placeholder 4">
            <a:extLst>
              <a:ext uri="{FF2B5EF4-FFF2-40B4-BE49-F238E27FC236}">
                <a16:creationId xmlns:a16="http://schemas.microsoft.com/office/drawing/2014/main" id="{75537B00-8AFA-49C7-BBB4-B69462C6F3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269603-EF98-4FC3-A027-E0FB041C0E16}"/>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Tree>
    <p:extLst>
      <p:ext uri="{BB962C8B-B14F-4D97-AF65-F5344CB8AC3E}">
        <p14:creationId xmlns:p14="http://schemas.microsoft.com/office/powerpoint/2010/main" val="1722634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slide opsomming">
    <p:spTree>
      <p:nvGrpSpPr>
        <p:cNvPr id="1" name=""/>
        <p:cNvGrpSpPr/>
        <p:nvPr/>
      </p:nvGrpSpPr>
      <p:grpSpPr>
        <a:xfrm>
          <a:off x="0" y="0"/>
          <a:ext cx="0" cy="0"/>
          <a:chOff x="0" y="0"/>
          <a:chExt cx="0" cy="0"/>
        </a:xfrm>
      </p:grpSpPr>
      <p:sp>
        <p:nvSpPr>
          <p:cNvPr id="16" name="Text Placeholder 19"/>
          <p:cNvSpPr>
            <a:spLocks noGrp="1"/>
          </p:cNvSpPr>
          <p:nvPr>
            <p:ph type="body" sz="quarter" idx="10" hasCustomPrompt="1"/>
          </p:nvPr>
        </p:nvSpPr>
        <p:spPr>
          <a:xfrm>
            <a:off x="815414" y="955080"/>
            <a:ext cx="5851013" cy="848320"/>
          </a:xfrm>
          <a:prstGeom prst="rect">
            <a:avLst/>
          </a:prstGeom>
        </p:spPr>
        <p:txBody>
          <a:bodyPr lIns="91438" tIns="45719" rIns="91438" bIns="45719"/>
          <a:lstStyle>
            <a:lvl1pPr marL="0" indent="0">
              <a:buNone/>
              <a:defRPr sz="4267" b="1" baseline="0">
                <a:solidFill>
                  <a:schemeClr val="tx2"/>
                </a:solidFill>
                <a:latin typeface="+mj-lt"/>
              </a:defRPr>
            </a:lvl1pPr>
            <a:lvl2pPr marL="609570" indent="0">
              <a:buNone/>
              <a:defRPr sz="2667">
                <a:solidFill>
                  <a:schemeClr val="bg1"/>
                </a:solidFill>
              </a:defRPr>
            </a:lvl2pPr>
            <a:lvl3pPr marL="1219139" indent="0">
              <a:buNone/>
              <a:defRPr sz="2667">
                <a:solidFill>
                  <a:schemeClr val="bg1"/>
                </a:solidFill>
              </a:defRPr>
            </a:lvl3pPr>
            <a:lvl4pPr marL="1828709" indent="0">
              <a:buNone/>
              <a:defRPr sz="2667">
                <a:solidFill>
                  <a:schemeClr val="bg1"/>
                </a:solidFill>
              </a:defRPr>
            </a:lvl4pPr>
            <a:lvl5pPr marL="2438278" indent="0">
              <a:buNone/>
              <a:defRPr sz="2667">
                <a:solidFill>
                  <a:schemeClr val="bg1"/>
                </a:solidFill>
              </a:defRPr>
            </a:lvl5pPr>
          </a:lstStyle>
          <a:p>
            <a:pPr lvl="0"/>
            <a:r>
              <a:rPr lang="en-US" dirty="0" err="1"/>
              <a:t>Titel</a:t>
            </a:r>
            <a:endParaRPr lang="nl-BE" dirty="0"/>
          </a:p>
        </p:txBody>
      </p:sp>
      <p:sp>
        <p:nvSpPr>
          <p:cNvPr id="17" name="Text Placeholder 16"/>
          <p:cNvSpPr>
            <a:spLocks noGrp="1"/>
          </p:cNvSpPr>
          <p:nvPr>
            <p:ph type="body" sz="quarter" idx="11" hasCustomPrompt="1"/>
          </p:nvPr>
        </p:nvSpPr>
        <p:spPr>
          <a:xfrm>
            <a:off x="815413" y="1988842"/>
            <a:ext cx="10657184" cy="3763433"/>
          </a:xfrm>
          <a:prstGeom prst="rect">
            <a:avLst/>
          </a:prstGeom>
        </p:spPr>
        <p:txBody>
          <a:bodyPr lIns="91438" tIns="45719" rIns="91438" bIns="45719"/>
          <a:lstStyle>
            <a:lvl1pPr marL="361932" marR="0" indent="-361932" algn="l" defTabSz="1219139" rtl="0" eaLnBrk="1" fontAlgn="auto" latinLnBrk="0" hangingPunct="1">
              <a:lnSpc>
                <a:spcPct val="150000"/>
              </a:lnSpc>
              <a:spcBef>
                <a:spcPts val="0"/>
              </a:spcBef>
              <a:spcAft>
                <a:spcPts val="0"/>
              </a:spcAft>
              <a:buClrTx/>
              <a:buSzTx/>
              <a:buFont typeface="Arial" panose="020B0604020202020204" pitchFamily="34" charset="0"/>
              <a:buChar char="•"/>
              <a:tabLst/>
              <a:defRPr sz="2667"/>
            </a:lvl1pPr>
            <a:lvl2pPr marL="609570" indent="0">
              <a:buNone/>
              <a:defRPr sz="2667"/>
            </a:lvl2pPr>
            <a:lvl3pPr marL="1219139" indent="0">
              <a:buNone/>
              <a:defRPr sz="2667"/>
            </a:lvl3pPr>
            <a:lvl4pPr marL="1828709" indent="0">
              <a:buNone/>
              <a:defRPr sz="2667"/>
            </a:lvl4pPr>
            <a:lvl5pPr marL="2438278" indent="0">
              <a:buNone/>
              <a:defRPr sz="2667"/>
            </a:lvl5pPr>
          </a:lstStyle>
          <a:p>
            <a:r>
              <a:rPr lang="en-US" sz="2667" dirty="0">
                <a:solidFill>
                  <a:prstClr val="black"/>
                </a:solidFill>
                <a:latin typeface="Times" charset="0"/>
                <a:ea typeface="Times" charset="0"/>
                <a:cs typeface="Times" charset="0"/>
              </a:rPr>
              <a:t>Lorem ipsum dolor sit </a:t>
            </a:r>
            <a:r>
              <a:rPr lang="en-US" sz="2667" dirty="0" err="1">
                <a:solidFill>
                  <a:prstClr val="black"/>
                </a:solidFill>
                <a:latin typeface="Times" charset="0"/>
                <a:ea typeface="Times" charset="0"/>
                <a:cs typeface="Times" charset="0"/>
              </a:rPr>
              <a:t>amet</a:t>
            </a:r>
            <a:endParaRPr lang="en-US" sz="2667" dirty="0">
              <a:solidFill>
                <a:prstClr val="black"/>
              </a:solidFill>
              <a:latin typeface="Times" charset="0"/>
              <a:ea typeface="Times" charset="0"/>
              <a:cs typeface="Times" charset="0"/>
            </a:endParaRPr>
          </a:p>
          <a:p>
            <a:r>
              <a:rPr lang="en-US" sz="2667" dirty="0" err="1">
                <a:solidFill>
                  <a:prstClr val="black"/>
                </a:solidFill>
                <a:latin typeface="Times" charset="0"/>
                <a:ea typeface="Times" charset="0"/>
                <a:cs typeface="Times" charset="0"/>
              </a:rPr>
              <a:t>consectetur</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adipiscing</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elit</a:t>
            </a:r>
            <a:endParaRPr lang="en-US" sz="2667" dirty="0">
              <a:solidFill>
                <a:prstClr val="black"/>
              </a:solidFill>
              <a:latin typeface="Times" charset="0"/>
              <a:ea typeface="Times" charset="0"/>
              <a:cs typeface="Times" charset="0"/>
            </a:endParaRPr>
          </a:p>
          <a:p>
            <a:r>
              <a:rPr lang="en-US" sz="2667" dirty="0" err="1">
                <a:solidFill>
                  <a:prstClr val="black"/>
                </a:solidFill>
                <a:latin typeface="Times" charset="0"/>
                <a:ea typeface="Times" charset="0"/>
                <a:cs typeface="Times" charset="0"/>
              </a:rPr>
              <a:t>Praesent</a:t>
            </a:r>
            <a:r>
              <a:rPr lang="en-US" sz="2667" dirty="0">
                <a:solidFill>
                  <a:prstClr val="black"/>
                </a:solidFill>
                <a:latin typeface="Times" charset="0"/>
                <a:ea typeface="Times" charset="0"/>
                <a:cs typeface="Times" charset="0"/>
              </a:rPr>
              <a:t> gravida </a:t>
            </a:r>
            <a:r>
              <a:rPr lang="en-US" sz="2667" dirty="0" err="1">
                <a:solidFill>
                  <a:prstClr val="black"/>
                </a:solidFill>
                <a:latin typeface="Times" charset="0"/>
                <a:ea typeface="Times" charset="0"/>
                <a:cs typeface="Times" charset="0"/>
              </a:rPr>
              <a:t>odio</a:t>
            </a:r>
          </a:p>
          <a:p>
            <a:r>
              <a:rPr lang="en-US" sz="2667" dirty="0" err="1">
                <a:latin typeface="Times" charset="0"/>
                <a:ea typeface="Times" charset="0"/>
                <a:cs typeface="Times" charset="0"/>
              </a:rPr>
              <a:t>Phasellus</a:t>
            </a:r>
            <a:r>
              <a:rPr lang="en-US" sz="2667" dirty="0">
                <a:latin typeface="Times" charset="0"/>
                <a:ea typeface="Times" charset="0"/>
                <a:cs typeface="Times" charset="0"/>
              </a:rPr>
              <a:t> </a:t>
            </a:r>
            <a:r>
              <a:rPr lang="en-US" sz="2667" dirty="0" err="1">
                <a:latin typeface="Times" charset="0"/>
                <a:ea typeface="Times" charset="0"/>
                <a:cs typeface="Times" charset="0"/>
              </a:rPr>
              <a:t>eu</a:t>
            </a:r>
            <a:r>
              <a:rPr lang="en-US" sz="2667" dirty="0">
                <a:latin typeface="Times" charset="0"/>
                <a:ea typeface="Times" charset="0"/>
                <a:cs typeface="Times" charset="0"/>
              </a:rPr>
              <a:t> </a:t>
            </a:r>
            <a:r>
              <a:rPr lang="en-US" sz="2667" dirty="0" err="1">
                <a:latin typeface="Times" charset="0"/>
                <a:ea typeface="Times" charset="0"/>
                <a:cs typeface="Times" charset="0"/>
              </a:rPr>
              <a:t>laoreet</a:t>
            </a:r>
            <a:r>
              <a:rPr lang="en-US" sz="2667" dirty="0">
                <a:latin typeface="Times" charset="0"/>
                <a:ea typeface="Times" charset="0"/>
                <a:cs typeface="Times" charset="0"/>
              </a:rPr>
              <a:t> </a:t>
            </a:r>
            <a:r>
              <a:rPr lang="en-US" sz="2667" dirty="0" err="1">
                <a:latin typeface="Times" charset="0"/>
                <a:ea typeface="Times" charset="0"/>
                <a:cs typeface="Times" charset="0"/>
              </a:rPr>
              <a:t>nibh</a:t>
            </a:r>
            <a:endParaRPr lang="en-US" sz="2667" dirty="0">
              <a:latin typeface="Times" charset="0"/>
              <a:ea typeface="Times" charset="0"/>
              <a:cs typeface="Times" charset="0"/>
            </a:endParaRPr>
          </a:p>
          <a:p>
            <a:r>
              <a:rPr lang="en-US" sz="2667" dirty="0" err="1">
                <a:latin typeface="Times" charset="0"/>
                <a:ea typeface="Times" charset="0"/>
                <a:cs typeface="Times" charset="0"/>
              </a:rPr>
              <a:t>Sed</a:t>
            </a:r>
            <a:r>
              <a:rPr lang="en-US" sz="2667" dirty="0">
                <a:latin typeface="Times" charset="0"/>
                <a:ea typeface="Times" charset="0"/>
                <a:cs typeface="Times" charset="0"/>
              </a:rPr>
              <a:t> </a:t>
            </a:r>
            <a:r>
              <a:rPr lang="en-US" sz="2667" dirty="0" err="1">
                <a:latin typeface="Times" charset="0"/>
                <a:ea typeface="Times" charset="0"/>
                <a:cs typeface="Times" charset="0"/>
              </a:rPr>
              <a:t>pulvinar</a:t>
            </a:r>
            <a:r>
              <a:rPr lang="en-US" sz="2667" dirty="0">
                <a:latin typeface="Times" charset="0"/>
                <a:ea typeface="Times" charset="0"/>
                <a:cs typeface="Times" charset="0"/>
              </a:rPr>
              <a:t> </a:t>
            </a:r>
            <a:r>
              <a:rPr lang="en-US" sz="2667" dirty="0" err="1">
                <a:latin typeface="Times" charset="0"/>
                <a:ea typeface="Times" charset="0"/>
                <a:cs typeface="Times" charset="0"/>
              </a:rPr>
              <a:t>metus</a:t>
            </a:r>
            <a:endParaRPr lang="en-US" sz="2667" dirty="0">
              <a:solidFill>
                <a:prstClr val="black"/>
              </a:solidFill>
              <a:latin typeface="Times" charset="0"/>
              <a:ea typeface="Times" charset="0"/>
              <a:cs typeface="Times" charset="0"/>
            </a:endParaRPr>
          </a:p>
        </p:txBody>
      </p:sp>
    </p:spTree>
    <p:extLst>
      <p:ext uri="{BB962C8B-B14F-4D97-AF65-F5344CB8AC3E}">
        <p14:creationId xmlns:p14="http://schemas.microsoft.com/office/powerpoint/2010/main" val="356541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8873254"/>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slide volledige breedte tekst">
    <p:spTree>
      <p:nvGrpSpPr>
        <p:cNvPr id="1" name=""/>
        <p:cNvGrpSpPr/>
        <p:nvPr/>
      </p:nvGrpSpPr>
      <p:grpSpPr>
        <a:xfrm>
          <a:off x="0" y="0"/>
          <a:ext cx="0" cy="0"/>
          <a:chOff x="0" y="0"/>
          <a:chExt cx="0" cy="0"/>
        </a:xfrm>
      </p:grpSpPr>
      <p:sp>
        <p:nvSpPr>
          <p:cNvPr id="16" name="Text Placeholder 19"/>
          <p:cNvSpPr>
            <a:spLocks noGrp="1"/>
          </p:cNvSpPr>
          <p:nvPr>
            <p:ph type="body" sz="quarter" idx="10" hasCustomPrompt="1"/>
          </p:nvPr>
        </p:nvSpPr>
        <p:spPr>
          <a:xfrm>
            <a:off x="815414" y="1056680"/>
            <a:ext cx="5851013" cy="746720"/>
          </a:xfrm>
          <a:prstGeom prst="rect">
            <a:avLst/>
          </a:prstGeom>
        </p:spPr>
        <p:txBody>
          <a:bodyPr lIns="91438" tIns="45719" rIns="91438" bIns="45719"/>
          <a:lstStyle>
            <a:lvl1pPr marL="0" indent="0">
              <a:buNone/>
              <a:defRPr sz="4267" b="1" baseline="0">
                <a:solidFill>
                  <a:schemeClr val="tx2"/>
                </a:solidFill>
                <a:latin typeface="+mj-lt"/>
              </a:defRPr>
            </a:lvl1pPr>
            <a:lvl2pPr marL="609570" indent="0">
              <a:buNone/>
              <a:defRPr sz="2667">
                <a:solidFill>
                  <a:schemeClr val="bg1"/>
                </a:solidFill>
              </a:defRPr>
            </a:lvl2pPr>
            <a:lvl3pPr marL="1219139" indent="0">
              <a:buNone/>
              <a:defRPr sz="2667">
                <a:solidFill>
                  <a:schemeClr val="bg1"/>
                </a:solidFill>
              </a:defRPr>
            </a:lvl3pPr>
            <a:lvl4pPr marL="1828709" indent="0">
              <a:buNone/>
              <a:defRPr sz="2667">
                <a:solidFill>
                  <a:schemeClr val="bg1"/>
                </a:solidFill>
              </a:defRPr>
            </a:lvl4pPr>
            <a:lvl5pPr marL="2438278" indent="0">
              <a:buNone/>
              <a:defRPr sz="2667">
                <a:solidFill>
                  <a:schemeClr val="bg1"/>
                </a:solidFill>
              </a:defRPr>
            </a:lvl5pPr>
          </a:lstStyle>
          <a:p>
            <a:pPr lvl="0"/>
            <a:r>
              <a:rPr lang="en-US" dirty="0"/>
              <a:t>Title</a:t>
            </a:r>
            <a:endParaRPr lang="nl-BE" dirty="0"/>
          </a:p>
        </p:txBody>
      </p:sp>
      <p:sp>
        <p:nvSpPr>
          <p:cNvPr id="17" name="Text Placeholder 16"/>
          <p:cNvSpPr>
            <a:spLocks noGrp="1"/>
          </p:cNvSpPr>
          <p:nvPr>
            <p:ph type="body" sz="quarter" idx="11" hasCustomPrompt="1"/>
          </p:nvPr>
        </p:nvSpPr>
        <p:spPr>
          <a:xfrm>
            <a:off x="815413" y="1988842"/>
            <a:ext cx="10657184" cy="3763433"/>
          </a:xfrm>
          <a:prstGeom prst="rect">
            <a:avLst/>
          </a:prstGeom>
        </p:spPr>
        <p:txBody>
          <a:bodyPr lIns="91438" tIns="45719" rIns="91438" bIns="45719"/>
          <a:lstStyle>
            <a:lvl1pPr marL="0" marR="0" indent="0" algn="l" defTabSz="1219170" rtl="0" eaLnBrk="1" fontAlgn="auto" latinLnBrk="0" hangingPunct="1">
              <a:lnSpc>
                <a:spcPct val="100000"/>
              </a:lnSpc>
              <a:spcBef>
                <a:spcPts val="0"/>
              </a:spcBef>
              <a:spcAft>
                <a:spcPts val="0"/>
              </a:spcAft>
              <a:buClrTx/>
              <a:buSzTx/>
              <a:buFontTx/>
              <a:buNone/>
              <a:tabLst/>
              <a:defRPr sz="2667"/>
            </a:lvl1pPr>
            <a:lvl2pPr marL="609570" indent="0">
              <a:buNone/>
              <a:defRPr sz="2667"/>
            </a:lvl2pPr>
            <a:lvl3pPr marL="1219139" indent="0">
              <a:buNone/>
              <a:defRPr sz="2667"/>
            </a:lvl3pPr>
            <a:lvl4pPr marL="1828709" indent="0">
              <a:buNone/>
              <a:defRPr sz="2667"/>
            </a:lvl4pPr>
            <a:lvl5pPr marL="2438278" indent="0">
              <a:buNone/>
              <a:defRPr sz="2667"/>
            </a:lvl5pPr>
          </a:lstStyle>
          <a:p>
            <a:r>
              <a:rPr lang="en-US" sz="2667" dirty="0">
                <a:solidFill>
                  <a:prstClr val="black"/>
                </a:solidFill>
                <a:latin typeface="Times" charset="0"/>
                <a:ea typeface="Times" charset="0"/>
                <a:cs typeface="Times" charset="0"/>
              </a:rPr>
              <a:t>Lorem ipsum dolor sit </a:t>
            </a:r>
            <a:r>
              <a:rPr lang="en-US" sz="2667" dirty="0" err="1">
                <a:solidFill>
                  <a:prstClr val="black"/>
                </a:solidFill>
                <a:latin typeface="Times" charset="0"/>
                <a:ea typeface="Times" charset="0"/>
                <a:cs typeface="Times" charset="0"/>
              </a:rPr>
              <a:t>amet</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consectetur</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adipiscing</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elit</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Praesent</a:t>
            </a:r>
            <a:r>
              <a:rPr lang="en-US" sz="2667" dirty="0">
                <a:solidFill>
                  <a:prstClr val="black"/>
                </a:solidFill>
                <a:latin typeface="Times" charset="0"/>
                <a:ea typeface="Times" charset="0"/>
                <a:cs typeface="Times" charset="0"/>
              </a:rPr>
              <a:t> gravida </a:t>
            </a:r>
            <a:r>
              <a:rPr lang="en-US" sz="2667" dirty="0" err="1">
                <a:solidFill>
                  <a:prstClr val="black"/>
                </a:solidFill>
                <a:latin typeface="Times" charset="0"/>
                <a:ea typeface="Times" charset="0"/>
                <a:cs typeface="Times" charset="0"/>
              </a:rPr>
              <a:t>odio</a:t>
            </a:r>
            <a:r>
              <a:rPr lang="en-US" sz="2667" dirty="0">
                <a:solidFill>
                  <a:prstClr val="black"/>
                </a:solidFill>
                <a:latin typeface="Times" charset="0"/>
                <a:ea typeface="Times" charset="0"/>
                <a:cs typeface="Times" charset="0"/>
              </a:rPr>
              <a:t> et lacus pharetra </a:t>
            </a:r>
            <a:r>
              <a:rPr lang="en-US" sz="2667" dirty="0" err="1">
                <a:solidFill>
                  <a:prstClr val="black"/>
                </a:solidFill>
                <a:latin typeface="Times" charset="0"/>
                <a:ea typeface="Times" charset="0"/>
                <a:cs typeface="Times" charset="0"/>
              </a:rPr>
              <a:t>mollis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Vivamus</a:t>
            </a:r>
            <a:r>
              <a:rPr lang="en-US" sz="2667" dirty="0">
                <a:solidFill>
                  <a:prstClr val="black"/>
                </a:solidFill>
                <a:latin typeface="Times" charset="0"/>
                <a:ea typeface="Times" charset="0"/>
                <a:cs typeface="Times" charset="0"/>
              </a:rPr>
              <a:t> in </a:t>
            </a:r>
            <a:r>
              <a:rPr lang="en-US" sz="2667" dirty="0" err="1">
                <a:solidFill>
                  <a:prstClr val="black"/>
                </a:solidFill>
                <a:latin typeface="Times" charset="0"/>
                <a:ea typeface="Times" charset="0"/>
                <a:cs typeface="Times" charset="0"/>
              </a:rPr>
              <a:t>luctus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massa</a:t>
            </a:r>
            <a:r>
              <a:rPr lang="en-US" sz="2667" dirty="0">
                <a:solidFill>
                  <a:prstClr val="black"/>
                </a:solidFill>
                <a:latin typeface="Times" charset="0"/>
                <a:ea typeface="Times" charset="0"/>
                <a:cs typeface="Times" charset="0"/>
              </a:rPr>
              <a:t>, sit </a:t>
            </a:r>
            <a:r>
              <a:rPr lang="en-US" sz="2667" dirty="0" err="1">
                <a:solidFill>
                  <a:prstClr val="black"/>
                </a:solidFill>
                <a:latin typeface="Times" charset="0"/>
                <a:ea typeface="Times" charset="0"/>
                <a:cs typeface="Times" charset="0"/>
              </a:rPr>
              <a:t>amet</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lacinia</a:t>
            </a:r>
            <a:r>
              <a:rPr lang="en-US" sz="2667" dirty="0">
                <a:solidFill>
                  <a:prstClr val="black"/>
                </a:solidFill>
                <a:latin typeface="Times" charset="0"/>
                <a:ea typeface="Times" charset="0"/>
                <a:cs typeface="Times" charset="0"/>
              </a:rPr>
              <a:t> libero. </a:t>
            </a:r>
            <a:r>
              <a:rPr lang="en-US" sz="2667" dirty="0" err="1">
                <a:solidFill>
                  <a:prstClr val="black"/>
                </a:solidFill>
                <a:latin typeface="Times" charset="0"/>
                <a:ea typeface="Times" charset="0"/>
                <a:cs typeface="Times" charset="0"/>
              </a:rPr>
              <a:t>Suspendisse</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sodales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iaculis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sapien</a:t>
            </a:r>
            <a:r>
              <a:rPr lang="en-US" sz="2667" dirty="0">
                <a:solidFill>
                  <a:prstClr val="black"/>
                </a:solidFill>
                <a:latin typeface="Times" charset="0"/>
                <a:ea typeface="Times" charset="0"/>
                <a:cs typeface="Times" charset="0"/>
              </a:rPr>
              <a:t>, et </a:t>
            </a:r>
            <a:r>
              <a:rPr lang="en-US" sz="2667" dirty="0" err="1">
                <a:solidFill>
                  <a:prstClr val="black"/>
                </a:solidFill>
                <a:latin typeface="Times" charset="0"/>
                <a:ea typeface="Times" charset="0"/>
                <a:cs typeface="Times" charset="0"/>
              </a:rPr>
              <a:t>elementum</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massa</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mattis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eu</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Sed</a:t>
            </a:r>
            <a:r>
              <a:rPr lang="en-US" sz="2667" dirty="0">
                <a:solidFill>
                  <a:prstClr val="black"/>
                </a:solidFill>
                <a:latin typeface="Times" charset="0"/>
                <a:ea typeface="Times" charset="0"/>
                <a:cs typeface="Times" charset="0"/>
              </a:rPr>
              <a:t> in </a:t>
            </a:r>
            <a:r>
              <a:rPr lang="en-US" sz="2667" dirty="0" err="1">
                <a:solidFill>
                  <a:prstClr val="black"/>
                </a:solidFill>
                <a:latin typeface="Times" charset="0"/>
                <a:ea typeface="Times" charset="0"/>
                <a:cs typeface="Times" charset="0"/>
              </a:rPr>
              <a:t>justo</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eu</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nibh</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lacinia</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pretium</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Duis</a:t>
            </a:r>
            <a:r>
              <a:rPr lang="en-US" sz="2667" dirty="0">
                <a:solidFill>
                  <a:prstClr val="black"/>
                </a:solidFill>
                <a:latin typeface="Times" charset="0"/>
                <a:ea typeface="Times" charset="0"/>
                <a:cs typeface="Times" charset="0"/>
              </a:rPr>
              <a:t> ante </a:t>
            </a:r>
            <a:r>
              <a:rPr lang="en-US" sz="2667" dirty="0" err="1">
                <a:solidFill>
                  <a:prstClr val="black"/>
                </a:solidFill>
                <a:latin typeface="Times" charset="0"/>
                <a:ea typeface="Times" charset="0"/>
                <a:cs typeface="Times" charset="0"/>
              </a:rPr>
              <a:t>tellus</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auctor</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eget</a:t>
            </a:r>
            <a:r>
              <a:rPr lang="en-US" sz="2667" dirty="0">
                <a:solidFill>
                  <a:prstClr val="black"/>
                </a:solidFill>
                <a:latin typeface="Times" charset="0"/>
                <a:ea typeface="Times" charset="0"/>
                <a:cs typeface="Times" charset="0"/>
              </a:rPr>
              <a:t> </a:t>
            </a:r>
            <a:r>
              <a:rPr lang="en-US" sz="2667" dirty="0" err="1">
                <a:solidFill>
                  <a:prstClr val="black"/>
                </a:solidFill>
                <a:latin typeface="Times" charset="0"/>
                <a:ea typeface="Times" charset="0"/>
                <a:cs typeface="Times" charset="0"/>
              </a:rPr>
              <a:t>sapien</a:t>
            </a:r>
            <a:r>
              <a:rPr lang="en-US" sz="2667" dirty="0">
                <a:solidFill>
                  <a:prstClr val="black"/>
                </a:solidFill>
                <a:latin typeface="Times" charset="0"/>
                <a:ea typeface="Times" charset="0"/>
                <a:cs typeface="Times" charset="0"/>
              </a:rPr>
              <a:t> non.</a:t>
            </a:r>
          </a:p>
          <a:p>
            <a:endParaRPr lang="en-US" sz="2667" dirty="0">
              <a:solidFill>
                <a:prstClr val="black"/>
              </a:solidFill>
              <a:latin typeface="Times" charset="0"/>
              <a:ea typeface="Times" charset="0"/>
              <a:cs typeface="Times"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667" dirty="0" err="1">
                <a:latin typeface="Times" charset="0"/>
                <a:ea typeface="Times" charset="0"/>
                <a:cs typeface="Times" charset="0"/>
              </a:rPr>
              <a:t>Phasellus</a:t>
            </a:r>
            <a:r>
              <a:rPr lang="en-US" sz="2667" dirty="0">
                <a:latin typeface="Times" charset="0"/>
                <a:ea typeface="Times" charset="0"/>
                <a:cs typeface="Times" charset="0"/>
              </a:rPr>
              <a:t> </a:t>
            </a:r>
            <a:r>
              <a:rPr lang="en-US" sz="2667" dirty="0" err="1">
                <a:latin typeface="Times" charset="0"/>
                <a:ea typeface="Times" charset="0"/>
                <a:cs typeface="Times" charset="0"/>
              </a:rPr>
              <a:t>eu</a:t>
            </a:r>
            <a:r>
              <a:rPr lang="en-US" sz="2667" dirty="0">
                <a:latin typeface="Times" charset="0"/>
                <a:ea typeface="Times" charset="0"/>
                <a:cs typeface="Times" charset="0"/>
              </a:rPr>
              <a:t> </a:t>
            </a:r>
            <a:r>
              <a:rPr lang="en-US" sz="2667" dirty="0" err="1">
                <a:latin typeface="Times" charset="0"/>
                <a:ea typeface="Times" charset="0"/>
                <a:cs typeface="Times" charset="0"/>
              </a:rPr>
              <a:t>laoreet</a:t>
            </a:r>
            <a:r>
              <a:rPr lang="en-US" sz="2667" dirty="0">
                <a:latin typeface="Times" charset="0"/>
                <a:ea typeface="Times" charset="0"/>
                <a:cs typeface="Times" charset="0"/>
              </a:rPr>
              <a:t> </a:t>
            </a:r>
            <a:r>
              <a:rPr lang="en-US" sz="2667" dirty="0" err="1">
                <a:latin typeface="Times" charset="0"/>
                <a:ea typeface="Times" charset="0"/>
                <a:cs typeface="Times" charset="0"/>
              </a:rPr>
              <a:t>nibh</a:t>
            </a:r>
            <a:r>
              <a:rPr lang="en-US" sz="2667" dirty="0">
                <a:latin typeface="Times" charset="0"/>
                <a:ea typeface="Times" charset="0"/>
                <a:cs typeface="Times" charset="0"/>
              </a:rPr>
              <a:t>, </a:t>
            </a:r>
            <a:r>
              <a:rPr lang="en-US" sz="2667" dirty="0" err="1">
                <a:latin typeface="Times" charset="0"/>
                <a:ea typeface="Times" charset="0"/>
                <a:cs typeface="Times" charset="0"/>
              </a:rPr>
              <a:t>sed</a:t>
            </a:r>
            <a:r>
              <a:rPr lang="en-US" sz="2667" dirty="0">
                <a:latin typeface="Times" charset="0"/>
                <a:ea typeface="Times" charset="0"/>
                <a:cs typeface="Times" charset="0"/>
              </a:rPr>
              <a:t> </a:t>
            </a:r>
            <a:r>
              <a:rPr lang="en-US" sz="2667" dirty="0" err="1">
                <a:latin typeface="Times" charset="0"/>
                <a:ea typeface="Times" charset="0"/>
                <a:cs typeface="Times" charset="0"/>
              </a:rPr>
              <a:t>pulvinar</a:t>
            </a:r>
            <a:r>
              <a:rPr lang="en-US" sz="2667" dirty="0">
                <a:latin typeface="Times" charset="0"/>
                <a:ea typeface="Times" charset="0"/>
                <a:cs typeface="Times" charset="0"/>
              </a:rPr>
              <a:t> </a:t>
            </a:r>
            <a:r>
              <a:rPr lang="en-US" sz="2667" dirty="0" err="1">
                <a:latin typeface="Times" charset="0"/>
                <a:ea typeface="Times" charset="0"/>
                <a:cs typeface="Times" charset="0"/>
              </a:rPr>
              <a:t>metus</a:t>
            </a:r>
            <a:r>
              <a:rPr lang="en-US" sz="2667" dirty="0">
                <a:latin typeface="Times" charset="0"/>
                <a:ea typeface="Times" charset="0"/>
                <a:cs typeface="Times" charset="0"/>
              </a:rPr>
              <a:t>. </a:t>
            </a:r>
            <a:r>
              <a:rPr lang="en-US" sz="2667" dirty="0" err="1">
                <a:latin typeface="Times" charset="0"/>
                <a:ea typeface="Times" charset="0"/>
                <a:cs typeface="Times" charset="0"/>
              </a:rPr>
              <a:t>Mauris</a:t>
            </a:r>
            <a:r>
              <a:rPr lang="en-US" sz="2667" dirty="0">
                <a:latin typeface="Times" charset="0"/>
                <a:ea typeface="Times" charset="0"/>
                <a:cs typeface="Times" charset="0"/>
              </a:rPr>
              <a:t> id </a:t>
            </a:r>
            <a:r>
              <a:rPr lang="en-US" sz="2667" dirty="0" err="1">
                <a:latin typeface="Times" charset="0"/>
                <a:ea typeface="Times" charset="0"/>
                <a:cs typeface="Times" charset="0"/>
              </a:rPr>
              <a:t>aliquam</a:t>
            </a:r>
            <a:r>
              <a:rPr lang="en-US" sz="2667" dirty="0">
                <a:latin typeface="Times" charset="0"/>
                <a:ea typeface="Times" charset="0"/>
                <a:cs typeface="Times" charset="0"/>
              </a:rPr>
              <a:t> </a:t>
            </a:r>
            <a:r>
              <a:rPr lang="en-US" sz="2667" dirty="0" err="1">
                <a:latin typeface="Times" charset="0"/>
                <a:ea typeface="Times" charset="0"/>
                <a:cs typeface="Times" charset="0"/>
              </a:rPr>
              <a:t>tellus</a:t>
            </a:r>
            <a:r>
              <a:rPr lang="en-US" sz="2667" dirty="0">
                <a:latin typeface="Times" charset="0"/>
                <a:ea typeface="Times" charset="0"/>
                <a:cs typeface="Times" charset="0"/>
              </a:rPr>
              <a:t>. </a:t>
            </a:r>
            <a:r>
              <a:rPr lang="en-US" sz="2667" dirty="0" err="1">
                <a:latin typeface="Times" charset="0"/>
                <a:ea typeface="Times" charset="0"/>
                <a:cs typeface="Times" charset="0"/>
              </a:rPr>
              <a:t>Vestibulum</a:t>
            </a:r>
            <a:r>
              <a:rPr lang="en-US" sz="2667" dirty="0">
                <a:latin typeface="Times" charset="0"/>
                <a:ea typeface="Times" charset="0"/>
                <a:cs typeface="Times" charset="0"/>
              </a:rPr>
              <a:t> at </a:t>
            </a:r>
            <a:r>
              <a:rPr lang="en-US" sz="2667" dirty="0" err="1">
                <a:latin typeface="Times" charset="0"/>
                <a:ea typeface="Times" charset="0"/>
                <a:cs typeface="Times" charset="0"/>
              </a:rPr>
              <a:t>diam</a:t>
            </a:r>
            <a:r>
              <a:rPr lang="en-US" sz="2667" dirty="0">
                <a:latin typeface="Times" charset="0"/>
                <a:ea typeface="Times" charset="0"/>
                <a:cs typeface="Times" charset="0"/>
              </a:rPr>
              <a:t> </a:t>
            </a:r>
            <a:r>
              <a:rPr lang="en-US" sz="2667" dirty="0" err="1">
                <a:latin typeface="Times" charset="0"/>
                <a:ea typeface="Times" charset="0"/>
                <a:cs typeface="Times" charset="0"/>
              </a:rPr>
              <a:t>molestie</a:t>
            </a:r>
            <a:r>
              <a:rPr lang="en-US" sz="2667" dirty="0">
                <a:latin typeface="Times" charset="0"/>
                <a:ea typeface="Times" charset="0"/>
                <a:cs typeface="Times" charset="0"/>
              </a:rPr>
              <a:t>, </a:t>
            </a:r>
            <a:r>
              <a:rPr lang="en-US" sz="2667" dirty="0" err="1">
                <a:latin typeface="Times" charset="0"/>
                <a:ea typeface="Times" charset="0"/>
                <a:cs typeface="Times" charset="0"/>
              </a:rPr>
              <a:t>euismod</a:t>
            </a:r>
            <a:r>
              <a:rPr lang="en-US" sz="2667" dirty="0">
                <a:latin typeface="Times" charset="0"/>
                <a:ea typeface="Times" charset="0"/>
                <a:cs typeface="Times" charset="0"/>
              </a:rPr>
              <a:t> </a:t>
            </a:r>
            <a:r>
              <a:rPr lang="en-US" sz="2667" dirty="0" err="1">
                <a:latin typeface="Times" charset="0"/>
                <a:ea typeface="Times" charset="0"/>
                <a:cs typeface="Times" charset="0"/>
              </a:rPr>
              <a:t>mauris</a:t>
            </a:r>
            <a:r>
              <a:rPr lang="en-US" sz="2667" dirty="0">
                <a:latin typeface="Times" charset="0"/>
                <a:ea typeface="Times" charset="0"/>
                <a:cs typeface="Times" charset="0"/>
              </a:rPr>
              <a:t> </a:t>
            </a:r>
            <a:r>
              <a:rPr lang="en-US" sz="2667" dirty="0" err="1">
                <a:latin typeface="Times" charset="0"/>
                <a:ea typeface="Times" charset="0"/>
                <a:cs typeface="Times" charset="0"/>
              </a:rPr>
              <a:t>interdum</a:t>
            </a:r>
            <a:r>
              <a:rPr lang="en-US" sz="2667" dirty="0">
                <a:latin typeface="Times" charset="0"/>
                <a:ea typeface="Times" charset="0"/>
                <a:cs typeface="Times" charset="0"/>
              </a:rPr>
              <a:t>, </a:t>
            </a:r>
            <a:r>
              <a:rPr lang="en-US" sz="2667" dirty="0" err="1">
                <a:latin typeface="Times" charset="0"/>
                <a:ea typeface="Times" charset="0"/>
                <a:cs typeface="Times" charset="0"/>
              </a:rPr>
              <a:t>condimentum</a:t>
            </a:r>
            <a:r>
              <a:rPr lang="en-US" sz="2667" dirty="0">
                <a:latin typeface="Times" charset="0"/>
                <a:ea typeface="Times" charset="0"/>
                <a:cs typeface="Times" charset="0"/>
              </a:rPr>
              <a:t> </a:t>
            </a:r>
            <a:r>
              <a:rPr lang="en-US" sz="2667" dirty="0" err="1">
                <a:latin typeface="Times" charset="0"/>
                <a:ea typeface="Times" charset="0"/>
                <a:cs typeface="Times" charset="0"/>
              </a:rPr>
              <a:t>leo</a:t>
            </a:r>
            <a:r>
              <a:rPr lang="en-US" sz="2667" dirty="0">
                <a:latin typeface="Times" charset="0"/>
                <a:ea typeface="Times" charset="0"/>
                <a:cs typeface="Times" charset="0"/>
              </a:rPr>
              <a:t>. </a:t>
            </a:r>
            <a:r>
              <a:rPr lang="en-US" sz="2667" dirty="0" err="1">
                <a:latin typeface="Times" charset="0"/>
                <a:ea typeface="Times" charset="0"/>
                <a:cs typeface="Times" charset="0"/>
              </a:rPr>
              <a:t>Mauris</a:t>
            </a:r>
            <a:r>
              <a:rPr lang="en-US" sz="2667" dirty="0">
                <a:latin typeface="Times" charset="0"/>
                <a:ea typeface="Times" charset="0"/>
                <a:cs typeface="Times" charset="0"/>
              </a:rPr>
              <a:t> </a:t>
            </a:r>
            <a:r>
              <a:rPr lang="en-US" sz="2667" dirty="0" err="1">
                <a:latin typeface="Times" charset="0"/>
                <a:ea typeface="Times" charset="0"/>
                <a:cs typeface="Times" charset="0"/>
              </a:rPr>
              <a:t>auctor</a:t>
            </a:r>
            <a:r>
              <a:rPr lang="en-US" sz="2667" dirty="0">
                <a:latin typeface="Times" charset="0"/>
                <a:ea typeface="Times" charset="0"/>
                <a:cs typeface="Times" charset="0"/>
              </a:rPr>
              <a:t> ligula ante, </a:t>
            </a:r>
            <a:r>
              <a:rPr lang="en-US" sz="2667" dirty="0" err="1">
                <a:latin typeface="Times" charset="0"/>
                <a:ea typeface="Times" charset="0"/>
                <a:cs typeface="Times" charset="0"/>
              </a:rPr>
              <a:t>nec</a:t>
            </a:r>
            <a:r>
              <a:rPr lang="en-US" sz="2667" dirty="0">
                <a:latin typeface="Times" charset="0"/>
                <a:ea typeface="Times" charset="0"/>
                <a:cs typeface="Times" charset="0"/>
              </a:rPr>
              <a:t> </a:t>
            </a:r>
            <a:r>
              <a:rPr lang="en-US" sz="2667" dirty="0" err="1">
                <a:latin typeface="Times" charset="0"/>
                <a:ea typeface="Times" charset="0"/>
                <a:cs typeface="Times" charset="0"/>
              </a:rPr>
              <a:t>aliquam</a:t>
            </a:r>
            <a:r>
              <a:rPr lang="en-US" sz="2667" dirty="0">
                <a:latin typeface="Times" charset="0"/>
                <a:ea typeface="Times" charset="0"/>
                <a:cs typeface="Times" charset="0"/>
              </a:rPr>
              <a:t> ligula pharetra vitae. Maecenas et ante sit </a:t>
            </a:r>
            <a:r>
              <a:rPr lang="en-US" sz="2667" dirty="0" err="1">
                <a:latin typeface="Times" charset="0"/>
                <a:ea typeface="Times" charset="0"/>
                <a:cs typeface="Times" charset="0"/>
              </a:rPr>
              <a:t>amet</a:t>
            </a:r>
            <a:r>
              <a:rPr lang="en-US" sz="2667" dirty="0">
                <a:latin typeface="Times" charset="0"/>
                <a:ea typeface="Times" charset="0"/>
                <a:cs typeface="Times" charset="0"/>
              </a:rPr>
              <a:t> </a:t>
            </a:r>
            <a:r>
              <a:rPr lang="en-US" sz="2667" dirty="0" err="1">
                <a:latin typeface="Times" charset="0"/>
                <a:ea typeface="Times" charset="0"/>
                <a:cs typeface="Times" charset="0"/>
              </a:rPr>
              <a:t>tortor</a:t>
            </a:r>
            <a:r>
              <a:rPr lang="en-US" sz="2667" dirty="0">
                <a:latin typeface="Times" charset="0"/>
                <a:ea typeface="Times" charset="0"/>
                <a:cs typeface="Times" charset="0"/>
              </a:rPr>
              <a:t> </a:t>
            </a:r>
            <a:r>
              <a:rPr lang="en-US" sz="2667" dirty="0" err="1">
                <a:latin typeface="Times" charset="0"/>
                <a:ea typeface="Times" charset="0"/>
                <a:cs typeface="Times" charset="0"/>
              </a:rPr>
              <a:t>pellentesque</a:t>
            </a:r>
            <a:r>
              <a:rPr lang="en-US" sz="2667" dirty="0">
                <a:latin typeface="Times" charset="0"/>
                <a:ea typeface="Times" charset="0"/>
                <a:cs typeface="Times" charset="0"/>
              </a:rPr>
              <a:t> </a:t>
            </a:r>
            <a:r>
              <a:rPr lang="en-US" sz="2667" dirty="0" err="1">
                <a:latin typeface="Times" charset="0"/>
                <a:ea typeface="Times" charset="0"/>
                <a:cs typeface="Times" charset="0"/>
              </a:rPr>
              <a:t>dapibus</a:t>
            </a:r>
            <a:r>
              <a:rPr lang="en-US" sz="2667" dirty="0">
                <a:latin typeface="Times" charset="0"/>
                <a:ea typeface="Times" charset="0"/>
                <a:cs typeface="Times" charset="0"/>
              </a:rPr>
              <a:t> et sit </a:t>
            </a:r>
            <a:r>
              <a:rPr lang="en-US" sz="2667" dirty="0" err="1">
                <a:latin typeface="Times" charset="0"/>
                <a:ea typeface="Times" charset="0"/>
                <a:cs typeface="Times" charset="0"/>
              </a:rPr>
              <a:t>amet</a:t>
            </a:r>
            <a:r>
              <a:rPr lang="en-US" sz="2667" dirty="0">
                <a:latin typeface="Times" charset="0"/>
                <a:ea typeface="Times" charset="0"/>
                <a:cs typeface="Times" charset="0"/>
              </a:rPr>
              <a:t> quam.</a:t>
            </a:r>
          </a:p>
          <a:p>
            <a:endParaRPr lang="en-US" sz="2667" dirty="0">
              <a:solidFill>
                <a:prstClr val="black"/>
              </a:solidFill>
              <a:latin typeface="Times" charset="0"/>
              <a:ea typeface="Times" charset="0"/>
              <a:cs typeface="Times" charset="0"/>
            </a:endParaRPr>
          </a:p>
        </p:txBody>
      </p:sp>
    </p:spTree>
    <p:extLst>
      <p:ext uri="{BB962C8B-B14F-4D97-AF65-F5344CB8AC3E}">
        <p14:creationId xmlns:p14="http://schemas.microsoft.com/office/powerpoint/2010/main" val="1271103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Titel en tekstniveaus">
    <p:spTree>
      <p:nvGrpSpPr>
        <p:cNvPr id="1" name=""/>
        <p:cNvGrpSpPr/>
        <p:nvPr/>
      </p:nvGrpSpPr>
      <p:grpSpPr>
        <a:xfrm>
          <a:off x="0" y="0"/>
          <a:ext cx="0" cy="0"/>
          <a:chOff x="0" y="0"/>
          <a:chExt cx="0" cy="0"/>
        </a:xfrm>
      </p:grpSpPr>
      <p:sp>
        <p:nvSpPr>
          <p:cNvPr id="4" name="Content Placeholder 3"/>
          <p:cNvSpPr>
            <a:spLocks noGrp="1"/>
          </p:cNvSpPr>
          <p:nvPr>
            <p:ph sz="quarter" idx="12" hasCustomPrompt="1"/>
          </p:nvPr>
        </p:nvSpPr>
        <p:spPr>
          <a:xfrm>
            <a:off x="981990" y="1988840"/>
            <a:ext cx="9120220" cy="1219200"/>
          </a:xfrm>
          <a:prstGeom prst="rect">
            <a:avLst/>
          </a:prstGeom>
        </p:spPr>
        <p:txBody>
          <a:bodyPr lIns="91438" tIns="45719" rIns="91438" bIns="45719"/>
          <a:lstStyle>
            <a:lvl1pPr>
              <a:defRPr sz="2667"/>
            </a:lvl1pPr>
            <a:lvl2pPr>
              <a:defRPr sz="2400"/>
            </a:lvl2pPr>
            <a:lvl3pPr>
              <a:defRPr sz="2133"/>
            </a:lvl3pPr>
            <a:lvl4pPr>
              <a:defRPr sz="1867" baseline="0"/>
            </a:lvl4pPr>
            <a:lvl5pPr>
              <a:defRPr/>
            </a:lvl5pPr>
          </a:lstStyle>
          <a:p>
            <a:pPr lvl="0"/>
            <a:r>
              <a:rPr lang="en-US" dirty="0"/>
              <a:t>Item</a:t>
            </a:r>
          </a:p>
          <a:p>
            <a:pPr lvl="1"/>
            <a:r>
              <a:rPr lang="en-US" dirty="0"/>
              <a:t>Second level</a:t>
            </a:r>
          </a:p>
          <a:p>
            <a:pPr lvl="2"/>
            <a:r>
              <a:rPr lang="en-US" dirty="0"/>
              <a:t>Third level</a:t>
            </a:r>
          </a:p>
          <a:p>
            <a:pPr lvl="3"/>
            <a:r>
              <a:rPr lang="nl-BE" dirty="0" err="1"/>
              <a:t>Fourth</a:t>
            </a:r>
            <a:r>
              <a:rPr lang="nl-BE" dirty="0"/>
              <a:t> level</a:t>
            </a:r>
            <a:endParaRPr lang="en-US" dirty="0"/>
          </a:p>
        </p:txBody>
      </p:sp>
      <p:sp>
        <p:nvSpPr>
          <p:cNvPr id="7" name="Text Placeholder 19"/>
          <p:cNvSpPr>
            <a:spLocks noGrp="1"/>
          </p:cNvSpPr>
          <p:nvPr>
            <p:ph type="body" sz="quarter" idx="10" hasCustomPrompt="1"/>
          </p:nvPr>
        </p:nvSpPr>
        <p:spPr>
          <a:xfrm>
            <a:off x="956187" y="955080"/>
            <a:ext cx="5851013" cy="848320"/>
          </a:xfrm>
          <a:prstGeom prst="rect">
            <a:avLst/>
          </a:prstGeom>
        </p:spPr>
        <p:txBody>
          <a:bodyPr lIns="91438" tIns="45719" rIns="91438" bIns="45719"/>
          <a:lstStyle>
            <a:lvl1pPr marL="0" indent="0">
              <a:buNone/>
              <a:defRPr sz="4267" b="1" baseline="0">
                <a:solidFill>
                  <a:schemeClr val="tx2"/>
                </a:solidFill>
                <a:latin typeface="+mj-lt"/>
              </a:defRPr>
            </a:lvl1pPr>
            <a:lvl2pPr marL="609570" indent="0">
              <a:buNone/>
              <a:defRPr sz="2667">
                <a:solidFill>
                  <a:schemeClr val="bg1"/>
                </a:solidFill>
              </a:defRPr>
            </a:lvl2pPr>
            <a:lvl3pPr marL="1219139" indent="0">
              <a:buNone/>
              <a:defRPr sz="2667">
                <a:solidFill>
                  <a:schemeClr val="bg1"/>
                </a:solidFill>
              </a:defRPr>
            </a:lvl3pPr>
            <a:lvl4pPr marL="1828709" indent="0">
              <a:buNone/>
              <a:defRPr sz="2667">
                <a:solidFill>
                  <a:schemeClr val="bg1"/>
                </a:solidFill>
              </a:defRPr>
            </a:lvl4pPr>
            <a:lvl5pPr marL="2438278" indent="0">
              <a:buNone/>
              <a:defRPr sz="2667">
                <a:solidFill>
                  <a:schemeClr val="bg1"/>
                </a:solidFill>
              </a:defRPr>
            </a:lvl5pPr>
          </a:lstStyle>
          <a:p>
            <a:pPr lvl="0"/>
            <a:r>
              <a:rPr lang="en-US" dirty="0"/>
              <a:t>Title</a:t>
            </a:r>
            <a:endParaRPr lang="nl-BE" dirty="0"/>
          </a:p>
        </p:txBody>
      </p:sp>
    </p:spTree>
    <p:extLst>
      <p:ext uri="{BB962C8B-B14F-4D97-AF65-F5344CB8AC3E}">
        <p14:creationId xmlns:p14="http://schemas.microsoft.com/office/powerpoint/2010/main" val="409261530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 name="Slide Number"/>
          <p:cNvSpPr txBox="1">
            <a:spLocks noGrp="1"/>
          </p:cNvSpPr>
          <p:nvPr>
            <p:ph type="sldNum" sz="quarter" idx="10"/>
          </p:nvPr>
        </p:nvSpPr>
        <p:spPr/>
        <p:txBody>
          <a:bodyPr/>
          <a:lstStyle>
            <a:lvl1pPr>
              <a:defRPr/>
            </a:lvl1pPr>
          </a:lstStyle>
          <a:p>
            <a:pPr>
              <a:defRPr/>
            </a:pPr>
            <a:fld id="{0132978B-D3C9-4E91-8FA1-186E6E396053}" type="slidenum">
              <a:rPr/>
              <a:pPr>
                <a:defRPr/>
              </a:pPr>
              <a:t>‹#›</a:t>
            </a:fld>
            <a:endParaRPr/>
          </a:p>
        </p:txBody>
      </p:sp>
    </p:spTree>
    <p:extLst>
      <p:ext uri="{BB962C8B-B14F-4D97-AF65-F5344CB8AC3E}">
        <p14:creationId xmlns:p14="http://schemas.microsoft.com/office/powerpoint/2010/main" val="27678584"/>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728000" y="756000"/>
            <a:ext cx="9888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728000" y="1908000"/>
            <a:ext cx="4944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15/12/2022</a:t>
            </a:fld>
            <a:r>
              <a:rPr lang="nl-BE"/>
              <a:t> </a:t>
            </a:r>
            <a:r>
              <a:rPr lang="nl-BE" b="1"/>
              <a:t>│</a:t>
            </a:r>
            <a:fld id="{B263F6C6-2226-4286-8995-C42CB1E7C290}" type="slidenum">
              <a:rPr lang="nl-BE" smtClean="0"/>
              <a:pPr/>
              <a:t>‹#›</a:t>
            </a:fld>
            <a:endParaRPr lang="nl-BE"/>
          </a:p>
        </p:txBody>
      </p:sp>
      <p:sp>
        <p:nvSpPr>
          <p:cNvPr id="10" name="Tijdelijke aanduiding voor inhoud 3"/>
          <p:cNvSpPr>
            <a:spLocks noGrp="1"/>
          </p:cNvSpPr>
          <p:nvPr>
            <p:ph sz="half" idx="13"/>
          </p:nvPr>
        </p:nvSpPr>
        <p:spPr>
          <a:xfrm>
            <a:off x="6720000" y="1908000"/>
            <a:ext cx="4896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3155687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9168022" y="6336001"/>
            <a:ext cx="2855495" cy="365125"/>
          </a:xfrm>
        </p:spPr>
        <p:txBody>
          <a:bodyPr/>
          <a:lstStyle>
            <a:lvl1pPr>
              <a:defRPr sz="900">
                <a:latin typeface="FlandersArtSans-Regular" panose="00000500000000000000" pitchFamily="2" charset="0"/>
              </a:defRPr>
            </a:lvl1pPr>
          </a:lstStyle>
          <a:p>
            <a:fld id="{7749CDD0-7D77-4D23-9A27-F361E39BA472}" type="datetime1">
              <a:rPr lang="nl-BE" smtClean="0"/>
              <a:pPr/>
              <a:t>15/12/2022</a:t>
            </a:fld>
            <a:r>
              <a:rPr lang="nl-BE"/>
              <a:t> </a:t>
            </a:r>
            <a:r>
              <a:rPr lang="nl-BE" b="1"/>
              <a:t>│</a:t>
            </a:r>
            <a:fld id="{B263F6C6-2226-4286-8995-C42CB1E7C290}" type="slidenum">
              <a:rPr lang="nl-BE" smtClean="0"/>
              <a:pPr/>
              <a:t>‹#›</a:t>
            </a:fld>
            <a:endParaRPr lang="nl-BE"/>
          </a:p>
        </p:txBody>
      </p:sp>
      <p:sp>
        <p:nvSpPr>
          <p:cNvPr id="8" name="Titel 1"/>
          <p:cNvSpPr>
            <a:spLocks noGrp="1"/>
          </p:cNvSpPr>
          <p:nvPr>
            <p:ph type="title"/>
          </p:nvPr>
        </p:nvSpPr>
        <p:spPr>
          <a:xfrm>
            <a:off x="1728000" y="756000"/>
            <a:ext cx="9888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728000" y="1915200"/>
            <a:ext cx="9888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0392478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4B45795A-61E1-41F4-BB0C-7A3CB769A0F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2801914318"/>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with subtitle">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8B4AA0F5-B965-47B9-B756-286227195B1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bg2"/>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78298" y="-6222"/>
            <a:ext cx="5808662" cy="6864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96960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 </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329307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4" name="Text Placeholder 3">
            <a:extLst>
              <a:ext uri="{FF2B5EF4-FFF2-40B4-BE49-F238E27FC236}">
                <a16:creationId xmlns:a16="http://schemas.microsoft.com/office/drawing/2014/main" id="{520E3867-9F8B-4AF7-8E27-F22F7C58E37D}"/>
              </a:ext>
            </a:extLst>
          </p:cNvPr>
          <p:cNvSpPr>
            <a:spLocks noGrp="1"/>
          </p:cNvSpPr>
          <p:nvPr>
            <p:ph type="body" sz="quarter" idx="13" hasCustomPrompt="1"/>
          </p:nvPr>
        </p:nvSpPr>
        <p:spPr>
          <a:xfrm>
            <a:off x="6997148" y="2135779"/>
            <a:ext cx="4570965" cy="804052"/>
          </a:xfrm>
        </p:spPr>
        <p:txBody>
          <a:bodyPr tIns="54000"/>
          <a:lstStyle>
            <a:lvl1pPr>
              <a:lnSpc>
                <a:spcPct val="110000"/>
              </a:lnSpc>
              <a:defRPr sz="1800" b="0">
                <a:solidFill>
                  <a:schemeClr val="tx1"/>
                </a:solidFill>
                <a:latin typeface="+mj-lt"/>
              </a:defRPr>
            </a:lvl1pPr>
            <a:lvl2pPr>
              <a:defRPr b="0">
                <a:solidFill>
                  <a:schemeClr val="tx1"/>
                </a:solidFill>
                <a:latin typeface="+mj-lt"/>
              </a:defRPr>
            </a:lvl2pPr>
            <a:lvl3pPr>
              <a:defRPr b="0">
                <a:solidFill>
                  <a:schemeClr val="tx1"/>
                </a:solidFill>
                <a:latin typeface="+mj-lt"/>
              </a:defRPr>
            </a:lvl3pPr>
            <a:lvl4pPr>
              <a:defRPr b="0">
                <a:solidFill>
                  <a:schemeClr val="tx1"/>
                </a:solidFill>
                <a:latin typeface="+mj-lt"/>
              </a:defRPr>
            </a:lvl4pPr>
            <a:lvl5pPr>
              <a:defRPr b="0">
                <a:solidFill>
                  <a:schemeClr val="tx1"/>
                </a:solidFill>
                <a:latin typeface="+mj-lt"/>
              </a:defRPr>
            </a:lvl5pPr>
          </a:lstStyle>
          <a:p>
            <a:pPr lvl="0"/>
            <a:r>
              <a:rPr lang="en-US" dirty="0"/>
              <a:t>Click to add subtitle</a:t>
            </a:r>
          </a:p>
        </p:txBody>
      </p:sp>
    </p:spTree>
    <p:extLst>
      <p:ext uri="{BB962C8B-B14F-4D97-AF65-F5344CB8AC3E}">
        <p14:creationId xmlns:p14="http://schemas.microsoft.com/office/powerpoint/2010/main" val="139500710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with image right">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B1A2A7B4-2F7F-40D0-8490-C4E532B7384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12440" y="2127380"/>
            <a:ext cx="6426000" cy="47306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30712" y="2671551"/>
            <a:ext cx="5253253"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6383338" y="-6222"/>
            <a:ext cx="5808662" cy="6864221"/>
          </a:xfrm>
          <a:solidFill>
            <a:schemeClr val="bg2"/>
          </a:solidFill>
        </p:spPr>
        <p:txBody>
          <a:bodyPr tIns="1260000"/>
          <a:lstStyle>
            <a:lvl1pPr algn="ctr">
              <a:defRPr b="0"/>
            </a:lvl1pPr>
          </a:lstStyle>
          <a:p>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3538325" y="5969521"/>
            <a:ext cx="2792137"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23887" y="5700128"/>
            <a:ext cx="2914440"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23886" y="6023592"/>
            <a:ext cx="2914439"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55574504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533898-A5B7-49FA-9903-6CC05584FFE1}"/>
              </a:ext>
            </a:extLst>
          </p:cNvPr>
          <p:cNvSpPr/>
          <p:nvPr userDrawn="1"/>
        </p:nvSpPr>
        <p:spPr>
          <a:xfrm>
            <a:off x="0" y="-13252"/>
            <a:ext cx="12192000" cy="6884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phic 14">
            <a:extLst>
              <a:ext uri="{FF2B5EF4-FFF2-40B4-BE49-F238E27FC236}">
                <a16:creationId xmlns:a16="http://schemas.microsoft.com/office/drawing/2014/main" id="{892AFE2D-CF55-40BC-B8AA-02B0503BD55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pic>
        <p:nvPicPr>
          <p:cNvPr id="16" name="Graphic 15">
            <a:extLst>
              <a:ext uri="{FF2B5EF4-FFF2-40B4-BE49-F238E27FC236}">
                <a16:creationId xmlns:a16="http://schemas.microsoft.com/office/drawing/2014/main" id="{3CEA104D-40B4-4E19-AA7C-1B1A2D419A5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2354889"/>
            <a:ext cx="6395778" cy="2142000"/>
          </a:xfrm>
          <a:prstGeom prst="rect">
            <a:avLst/>
          </a:prstGeom>
        </p:spPr>
      </p:pic>
      <p:pic>
        <p:nvPicPr>
          <p:cNvPr id="18" name="Graphic 17">
            <a:extLst>
              <a:ext uri="{FF2B5EF4-FFF2-40B4-BE49-F238E27FC236}">
                <a16:creationId xmlns:a16="http://schemas.microsoft.com/office/drawing/2014/main" id="{8F12DF8E-1D1E-46C2-96EF-7CB6A11D60D0}"/>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4716000"/>
            <a:ext cx="6395778" cy="2142000"/>
          </a:xfrm>
          <a:prstGeom prst="rect">
            <a:avLst/>
          </a:prstGeom>
        </p:spPr>
      </p:pic>
    </p:spTree>
    <p:extLst>
      <p:ext uri="{BB962C8B-B14F-4D97-AF65-F5344CB8AC3E}">
        <p14:creationId xmlns:p14="http://schemas.microsoft.com/office/powerpoint/2010/main" val="3288072612"/>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with black background">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17D8F64E-309F-4565-8B15-12332366A865}"/>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40" y="-6221"/>
            <a:ext cx="6395778" cy="2142000"/>
          </a:xfrm>
          <a:prstGeom prst="rect">
            <a:avLst/>
          </a:prstGeom>
        </p:spPr>
      </p:pic>
      <p:sp>
        <p:nvSpPr>
          <p:cNvPr id="8" name="Picture Placeholder 7">
            <a:extLst>
              <a:ext uri="{FF2B5EF4-FFF2-40B4-BE49-F238E27FC236}">
                <a16:creationId xmlns:a16="http://schemas.microsoft.com/office/drawing/2014/main" id="{9564590E-8184-4AA3-BFF0-EA469CBD8B8E}"/>
              </a:ext>
            </a:extLst>
          </p:cNvPr>
          <p:cNvSpPr>
            <a:spLocks noGrp="1"/>
          </p:cNvSpPr>
          <p:nvPr>
            <p:ph type="pic" sz="quarter" idx="10"/>
          </p:nvPr>
        </p:nvSpPr>
        <p:spPr>
          <a:xfrm>
            <a:off x="0" y="2127380"/>
            <a:ext cx="6383338" cy="4730620"/>
          </a:xfrm>
          <a:solidFill>
            <a:schemeClr val="tx1"/>
          </a:solidFill>
        </p:spPr>
        <p:txBody>
          <a:bodyPr tIns="1260000"/>
          <a:lstStyle>
            <a:lvl1pPr algn="ctr">
              <a:defRPr b="0"/>
            </a:lvl1pPr>
          </a:lstStyle>
          <a:p>
            <a:endParaRPr lang="en-GB"/>
          </a:p>
        </p:txBody>
      </p:sp>
      <p:sp>
        <p:nvSpPr>
          <p:cNvPr id="17" name="Rectangle 16">
            <a:extLst>
              <a:ext uri="{FF2B5EF4-FFF2-40B4-BE49-F238E27FC236}">
                <a16:creationId xmlns:a16="http://schemas.microsoft.com/office/drawing/2014/main" id="{31B4E10C-7ED6-40E5-BC36-3BAD047E882A}"/>
              </a:ext>
            </a:extLst>
          </p:cNvPr>
          <p:cNvSpPr/>
          <p:nvPr userDrawn="1"/>
        </p:nvSpPr>
        <p:spPr>
          <a:xfrm>
            <a:off x="6383338" y="0"/>
            <a:ext cx="580866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D11DC45-A5E7-444D-A47F-A7783E82B1AC}"/>
              </a:ext>
            </a:extLst>
          </p:cNvPr>
          <p:cNvSpPr>
            <a:spLocks noGrp="1"/>
          </p:cNvSpPr>
          <p:nvPr>
            <p:ph type="ctrTitle"/>
          </p:nvPr>
        </p:nvSpPr>
        <p:spPr>
          <a:xfrm>
            <a:off x="6997147" y="549275"/>
            <a:ext cx="4570965" cy="1584325"/>
          </a:xfrm>
        </p:spPr>
        <p:txBody>
          <a:bodyPr tIns="36000" anchor="t" anchorCtr="0"/>
          <a:lstStyle>
            <a:lvl1pPr algn="l">
              <a:lnSpc>
                <a:spcPct val="110000"/>
              </a:lnSpc>
              <a:defRPr sz="3000"/>
            </a:lvl1pPr>
          </a:lstStyle>
          <a:p>
            <a:r>
              <a:rPr lang="en-US" dirty="0"/>
              <a:t>Click to edit Master title style</a:t>
            </a:r>
            <a:endParaRPr lang="en-GB" dirty="0"/>
          </a:p>
        </p:txBody>
      </p:sp>
      <p:sp>
        <p:nvSpPr>
          <p:cNvPr id="11" name="TextBox 10">
            <a:extLst>
              <a:ext uri="{FF2B5EF4-FFF2-40B4-BE49-F238E27FC236}">
                <a16:creationId xmlns:a16="http://schemas.microsoft.com/office/drawing/2014/main" id="{68317891-00BF-4795-8CA1-ED8AFBCDF679}"/>
              </a:ext>
            </a:extLst>
          </p:cNvPr>
          <p:cNvSpPr txBox="1"/>
          <p:nvPr userDrawn="1"/>
        </p:nvSpPr>
        <p:spPr>
          <a:xfrm>
            <a:off x="6997147" y="5969521"/>
            <a:ext cx="4570966" cy="292388"/>
          </a:xfrm>
          <a:prstGeom prst="rect">
            <a:avLst/>
          </a:prstGeom>
          <a:noFill/>
        </p:spPr>
        <p:txBody>
          <a:bodyPr wrap="square" lIns="36000" rtlCol="0">
            <a:spAutoFit/>
          </a:bodyPr>
          <a:lstStyle/>
          <a:p>
            <a:r>
              <a:rPr lang="en-GB" sz="1250" b="1" dirty="0"/>
              <a:t>Antwerp Management School</a:t>
            </a:r>
          </a:p>
        </p:txBody>
      </p:sp>
      <p:sp>
        <p:nvSpPr>
          <p:cNvPr id="13" name="Text Placeholder 12">
            <a:extLst>
              <a:ext uri="{FF2B5EF4-FFF2-40B4-BE49-F238E27FC236}">
                <a16:creationId xmlns:a16="http://schemas.microsoft.com/office/drawing/2014/main" id="{431765A8-BCE6-4C15-BC31-B3F89B5CA4F5}"/>
              </a:ext>
            </a:extLst>
          </p:cNvPr>
          <p:cNvSpPr>
            <a:spLocks noGrp="1"/>
          </p:cNvSpPr>
          <p:nvPr>
            <p:ph type="body" sz="quarter" idx="11" hasCustomPrompt="1"/>
          </p:nvPr>
        </p:nvSpPr>
        <p:spPr>
          <a:xfrm>
            <a:off x="6997148" y="2239877"/>
            <a:ext cx="4570966" cy="293688"/>
          </a:xfrm>
        </p:spPr>
        <p:txBody>
          <a:bodyPr bIns="0" anchor="b" anchorCtr="0"/>
          <a:lstStyle>
            <a:lvl1pPr marL="0" indent="0">
              <a:buFont typeface="Arial" panose="020B0604020202020204" pitchFamily="34" charset="0"/>
              <a:buNone/>
              <a:defRPr sz="1200" b="0">
                <a:solidFill>
                  <a:schemeClr val="tx1"/>
                </a:solidFill>
              </a:defRPr>
            </a:lvl1pPr>
            <a:lvl2pPr marL="0" indent="0">
              <a:buFont typeface="Arial" panose="020B0604020202020204" pitchFamily="34" charset="0"/>
              <a:buNone/>
              <a:defRPr>
                <a:solidFill>
                  <a:schemeClr val="tx1"/>
                </a:solidFill>
              </a:defRPr>
            </a:lvl2pPr>
            <a:lvl3pPr marL="0" indent="0">
              <a:buFont typeface="Arial" panose="020B0604020202020204" pitchFamily="34" charset="0"/>
              <a:buNone/>
              <a:defRPr>
                <a:solidFill>
                  <a:schemeClr val="tx1"/>
                </a:solidFill>
              </a:defRPr>
            </a:lvl3pPr>
            <a:lvl4pPr marL="0" indent="0">
              <a:buFont typeface="Arial" panose="020B0604020202020204" pitchFamily="34" charset="0"/>
              <a:buNone/>
              <a:defRPr>
                <a:solidFill>
                  <a:schemeClr val="tx1"/>
                </a:solidFill>
              </a:defRPr>
            </a:lvl4pPr>
            <a:lvl5pPr marL="0" indent="0">
              <a:buFont typeface="Arial" panose="020B0604020202020204" pitchFamily="34" charset="0"/>
              <a:buNone/>
              <a:defRPr>
                <a:solidFill>
                  <a:schemeClr val="tx1"/>
                </a:solidFill>
              </a:defRPr>
            </a:lvl5pPr>
          </a:lstStyle>
          <a:p>
            <a:pPr lvl="0"/>
            <a:r>
              <a:rPr lang="en-US" dirty="0"/>
              <a:t>Click to add </a:t>
            </a:r>
            <a:r>
              <a:rPr lang="en-US" dirty="0" err="1"/>
              <a:t>presentor</a:t>
            </a:r>
            <a:r>
              <a:rPr lang="en-US" dirty="0"/>
              <a:t> function and name</a:t>
            </a:r>
          </a:p>
        </p:txBody>
      </p:sp>
      <p:sp>
        <p:nvSpPr>
          <p:cNvPr id="14" name="Date Placeholder 13">
            <a:extLst>
              <a:ext uri="{FF2B5EF4-FFF2-40B4-BE49-F238E27FC236}">
                <a16:creationId xmlns:a16="http://schemas.microsoft.com/office/drawing/2014/main" id="{27F33DCF-897D-4088-8E6E-F04A6BD09829}"/>
              </a:ext>
            </a:extLst>
          </p:cNvPr>
          <p:cNvSpPr>
            <a:spLocks noGrp="1"/>
          </p:cNvSpPr>
          <p:nvPr>
            <p:ph type="dt" sz="half" idx="12"/>
          </p:nvPr>
        </p:nvSpPr>
        <p:spPr>
          <a:xfrm>
            <a:off x="6997147" y="2563341"/>
            <a:ext cx="4570965" cy="298309"/>
          </a:xfrm>
        </p:spPr>
        <p:txBody>
          <a:bodyPr lIns="36000" tIns="0" bIns="36000" anchor="t" anchorCtr="0"/>
          <a:lstStyle>
            <a:lvl1pPr>
              <a:defRPr sz="1200"/>
            </a:lvl1pPr>
          </a:lstStyle>
          <a:p>
            <a:fld id="{D78F5CFD-57B9-49B2-8ABC-26CA59D0FF52}" type="datetimeFigureOut">
              <a:rPr lang="en-GB" smtClean="0"/>
              <a:pPr/>
              <a:t>15/12/2022</a:t>
            </a:fld>
            <a:endParaRPr lang="en-GB"/>
          </a:p>
        </p:txBody>
      </p:sp>
    </p:spTree>
    <p:extLst>
      <p:ext uri="{BB962C8B-B14F-4D97-AF65-F5344CB8AC3E}">
        <p14:creationId xmlns:p14="http://schemas.microsoft.com/office/powerpoint/2010/main" val="112221295"/>
      </p:ext>
    </p:extLst>
  </p:cSld>
  <p:clrMapOvr>
    <a:masterClrMapping/>
  </p:clrMapOvr>
  <p:extLst>
    <p:ext uri="{DCECCB84-F9BA-43D5-87BE-67443E8EF086}">
      <p15:sldGuideLst xmlns:p15="http://schemas.microsoft.com/office/powerpoint/2012/main">
        <p15:guide id="1" pos="4021" userDrawn="1">
          <p15:clr>
            <a:srgbClr val="FBAE40"/>
          </p15:clr>
        </p15:guide>
        <p15:guide id="2" orient="horz" pos="13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91841109"/>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 Text Blac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lvl1pPr>
              <a:defRPr>
                <a:solidFill>
                  <a:schemeClr val="tx1"/>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674834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5"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864886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 Text Black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1pPr>
              <a:defRPr>
                <a:solidFill>
                  <a:schemeClr val="tx1"/>
                </a:solidFill>
              </a:defRPr>
            </a:lvl1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1567572"/>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 Text - 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8" y="1863306"/>
            <a:ext cx="10944224" cy="4059657"/>
          </a:xfrm>
        </p:spPr>
        <p:txBody>
          <a:bodyPr numCol="2" spcCol="720000"/>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2576716"/>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 Text -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4" cy="4068405"/>
          </a:xfrm>
        </p:spPr>
        <p:txBody>
          <a:bodyPr/>
          <a:lstStyle>
            <a:lvl1pPr marL="122238" indent="-122238">
              <a:buFont typeface="Arial" panose="020B0604020202020204" pitchFamily="34" charset="0"/>
              <a:buChar char="•"/>
              <a:defRPr>
                <a:solidFill>
                  <a:schemeClr val="tx1"/>
                </a:solidFill>
              </a:defRPr>
            </a:lvl1pPr>
            <a:lvl2pPr marL="650875" indent="-128588">
              <a:buFont typeface="Arial" panose="020B0604020202020204" pitchFamily="34" charset="0"/>
              <a:buChar char="•"/>
              <a:defRPr/>
            </a:lvl2pPr>
            <a:lvl3pPr marL="1274763" indent="-109538">
              <a:buClr>
                <a:schemeClr val="tx1"/>
              </a:buClr>
              <a:buFont typeface="Arial" panose="020B0604020202020204" pitchFamily="34" charset="0"/>
              <a:buChar char="•"/>
              <a:defRPr>
                <a:solidFill>
                  <a:schemeClr val="tx1"/>
                </a:solidFill>
              </a:defRPr>
            </a:lvl3pPr>
            <a:lvl4pPr marL="1436688" indent="-161925">
              <a:buFont typeface="Arial" panose="020B0604020202020204" pitchFamily="34" charset="0"/>
              <a:buChar char="•"/>
              <a:defRPr/>
            </a:lvl4pPr>
            <a:lvl5pPr marL="1436688" indent="-161925">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88212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 Text -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10944225"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54558"/>
            <a:ext cx="10944223" cy="4068405"/>
          </a:xfrm>
        </p:spPr>
        <p:txBody>
          <a:bodyPr/>
          <a:lstStyle>
            <a:lvl1pPr marL="225425" indent="-225425">
              <a:lnSpc>
                <a:spcPct val="100000"/>
              </a:lnSpc>
              <a:spcBef>
                <a:spcPts val="1200"/>
              </a:spcBef>
              <a:buFont typeface="+mj-lt"/>
              <a:buAutoNum type="arabicPeriod"/>
              <a:defRPr>
                <a:solidFill>
                  <a:schemeClr val="tx1"/>
                </a:solidFill>
              </a:defRPr>
            </a:lvl1pPr>
            <a:lvl2pPr marL="222250" indent="0">
              <a:lnSpc>
                <a:spcPct val="100000"/>
              </a:lnSpc>
              <a:spcBef>
                <a:spcPts val="0"/>
              </a:spcBef>
              <a:buFontTx/>
              <a:buNone/>
              <a:defRPr/>
            </a:lvl2pPr>
            <a:lvl3pPr marL="1508125" indent="-342900">
              <a:buClr>
                <a:schemeClr val="accent1"/>
              </a:buClr>
              <a:buFont typeface="+mj-lt"/>
              <a:buAutoNum type="arabicPeriod"/>
              <a:defRPr>
                <a:solidFill>
                  <a:schemeClr val="accent1"/>
                </a:solidFill>
              </a:defRPr>
            </a:lvl3pPr>
            <a:lvl4pPr marL="1617663" indent="-342900">
              <a:buFont typeface="+mj-lt"/>
              <a:buAutoNum type="arabicPeriod"/>
              <a:defRPr/>
            </a:lvl4pPr>
            <a:lvl5pPr marL="1617663" indent="-342900">
              <a:buFont typeface="+mj-lt"/>
              <a:buAutoNum type="arabicPeriod"/>
              <a:defRPr/>
            </a:lvl5pPr>
          </a:lstStyle>
          <a:p>
            <a:pPr lvl="0"/>
            <a:r>
              <a:rPr lang="en-US" dirty="0"/>
              <a:t>Click to edit Master text styles</a:t>
            </a:r>
          </a:p>
          <a:p>
            <a:pPr lvl="1"/>
            <a:br>
              <a:rPr lang="en-US" dirty="0"/>
            </a:br>
            <a:endParaRPr lang="en-US" dirty="0"/>
          </a:p>
        </p:txBody>
      </p:sp>
    </p:spTree>
    <p:extLst>
      <p:ext uri="{BB962C8B-B14F-4D97-AF65-F5344CB8AC3E}">
        <p14:creationId xmlns:p14="http://schemas.microsoft.com/office/powerpoint/2010/main" val="16177340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 Text -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0"/>
            <a:ext cx="5111751" cy="6170400"/>
          </a:xfrm>
          <a:solidFill>
            <a:schemeClr val="bg2"/>
          </a:solidFill>
        </p:spPr>
        <p:txBody>
          <a:bodyPr tIns="1620000"/>
          <a:lstStyle>
            <a:lvl1pPr algn="ctr">
              <a:defRPr b="0"/>
            </a:lvl1pPr>
          </a:lstStyle>
          <a:p>
            <a:endParaRPr lang="en-GB"/>
          </a:p>
        </p:txBody>
      </p:sp>
    </p:spTree>
    <p:extLst>
      <p:ext uri="{BB962C8B-B14F-4D97-AF65-F5344CB8AC3E}">
        <p14:creationId xmlns:p14="http://schemas.microsoft.com/office/powerpoint/2010/main" val="12898267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 Text - Image right + acc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2BD60870-9DC1-4D5E-B85C-125208EB6746}"/>
              </a:ext>
            </a:extLst>
          </p:cNvPr>
          <p:cNvSpPr>
            <a:spLocks noGrp="1"/>
          </p:cNvSpPr>
          <p:nvPr>
            <p:ph type="pic" sz="quarter" idx="14"/>
          </p:nvPr>
        </p:nvSpPr>
        <p:spPr>
          <a:xfrm>
            <a:off x="7080249" y="3069850"/>
            <a:ext cx="5111751" cy="3095999"/>
          </a:xfrm>
          <a:solidFill>
            <a:schemeClr val="bg2"/>
          </a:solidFill>
        </p:spPr>
        <p:txBody>
          <a:bodyPr tIns="540000"/>
          <a:lstStyle>
            <a:lvl1pPr algn="ctr">
              <a:defRPr b="0"/>
            </a:lvl1pPr>
          </a:lstStyle>
          <a:p>
            <a:endParaRPr lang="en-GB"/>
          </a:p>
        </p:txBody>
      </p:sp>
      <p:sp>
        <p:nvSpPr>
          <p:cNvPr id="6" name="Rectangle 5">
            <a:extLst>
              <a:ext uri="{FF2B5EF4-FFF2-40B4-BE49-F238E27FC236}">
                <a16:creationId xmlns:a16="http://schemas.microsoft.com/office/drawing/2014/main" id="{9FB0B089-AEBA-49A9-8E51-15275C38E703}"/>
              </a:ext>
            </a:extLst>
          </p:cNvPr>
          <p:cNvSpPr/>
          <p:nvPr userDrawn="1"/>
        </p:nvSpPr>
        <p:spPr>
          <a:xfrm>
            <a:off x="7080249" y="1"/>
            <a:ext cx="5111751" cy="309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95452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 Text - Objec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EFBAC-236B-4EB2-B3E4-708679807503}"/>
              </a:ext>
            </a:extLst>
          </p:cNvPr>
          <p:cNvSpPr>
            <a:spLocks noGrp="1"/>
          </p:cNvSpPr>
          <p:nvPr>
            <p:ph type="title"/>
          </p:nvPr>
        </p:nvSpPr>
        <p:spPr>
          <a:xfrm>
            <a:off x="623887" y="549275"/>
            <a:ext cx="5984731" cy="1141413"/>
          </a:xfrm>
        </p:spPr>
        <p:txBody>
          <a:bodyPr tIns="36000"/>
          <a:lstStyle>
            <a:lvl1pPr>
              <a:lnSpc>
                <a:spcPct val="100000"/>
              </a:lnSpc>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BA731E65-F255-486A-8935-EB291D71F6D8}"/>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C14092B9-6CA8-4561-BFCC-42191EF9CAC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1E4E3130-6EC8-4FE4-99C2-EAF4DE5176C5}"/>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Text Placeholder 6">
            <a:extLst>
              <a:ext uri="{FF2B5EF4-FFF2-40B4-BE49-F238E27FC236}">
                <a16:creationId xmlns:a16="http://schemas.microsoft.com/office/drawing/2014/main" id="{2D52504E-2DCE-4F3D-B597-F6425F1A80FA}"/>
              </a:ext>
            </a:extLst>
          </p:cNvPr>
          <p:cNvSpPr>
            <a:spLocks noGrp="1"/>
          </p:cNvSpPr>
          <p:nvPr>
            <p:ph type="body" sz="quarter" idx="13"/>
          </p:nvPr>
        </p:nvSpPr>
        <p:spPr>
          <a:xfrm>
            <a:off x="623889" y="1863306"/>
            <a:ext cx="5984730" cy="4059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Content Placeholder 8">
            <a:extLst>
              <a:ext uri="{FF2B5EF4-FFF2-40B4-BE49-F238E27FC236}">
                <a16:creationId xmlns:a16="http://schemas.microsoft.com/office/drawing/2014/main" id="{933A3873-C506-4B1C-A429-7FD987703C6B}"/>
              </a:ext>
            </a:extLst>
          </p:cNvPr>
          <p:cNvSpPr>
            <a:spLocks noGrp="1"/>
          </p:cNvSpPr>
          <p:nvPr>
            <p:ph sz="quarter" idx="15" hasCustomPrompt="1"/>
          </p:nvPr>
        </p:nvSpPr>
        <p:spPr>
          <a:xfrm>
            <a:off x="7080248" y="0"/>
            <a:ext cx="5111751" cy="6170400"/>
          </a:xfrm>
        </p:spPr>
        <p:txBody>
          <a:bodyPr tIns="576000"/>
          <a:lstStyle>
            <a:lvl1pPr algn="ctr">
              <a:defRPr b="0"/>
            </a:lvl1pPr>
          </a:lstStyle>
          <a:p>
            <a:pPr lvl="0"/>
            <a:r>
              <a:rPr lang="en-US" dirty="0"/>
              <a:t>Click to add text or object</a:t>
            </a:r>
          </a:p>
        </p:txBody>
      </p:sp>
    </p:spTree>
    <p:extLst>
      <p:ext uri="{BB962C8B-B14F-4D97-AF65-F5344CB8AC3E}">
        <p14:creationId xmlns:p14="http://schemas.microsoft.com/office/powerpoint/2010/main" val="5626658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E34EE-3465-493D-B746-97B5937BA13A}"/>
              </a:ext>
            </a:extLst>
          </p:cNvPr>
          <p:cNvSpPr>
            <a:spLocks noGrp="1"/>
          </p:cNvSpPr>
          <p:nvPr>
            <p:ph type="title"/>
          </p:nvPr>
        </p:nvSpPr>
        <p:spPr>
          <a:xfrm>
            <a:off x="623887" y="549275"/>
            <a:ext cx="10944225" cy="730885"/>
          </a:xfrm>
        </p:spPr>
        <p:txBody>
          <a:body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F2B3E03-A68C-403F-BED5-FF9FDA073E67}"/>
              </a:ext>
            </a:extLst>
          </p:cNvPr>
          <p:cNvSpPr>
            <a:spLocks noGrp="1"/>
          </p:cNvSpPr>
          <p:nvPr>
            <p:ph type="dt" sz="half" idx="10"/>
          </p:nvPr>
        </p:nvSpPr>
        <p:spPr/>
        <p:txBody>
          <a:bodyPr/>
          <a:lstStyle/>
          <a:p>
            <a:fld id="{D78F5CFD-57B9-49B2-8ABC-26CA59D0FF52}" type="datetimeFigureOut">
              <a:rPr lang="en-GB" smtClean="0"/>
              <a:pPr/>
              <a:t>15/12/2022</a:t>
            </a:fld>
            <a:endParaRPr lang="en-GB"/>
          </a:p>
        </p:txBody>
      </p:sp>
      <p:sp>
        <p:nvSpPr>
          <p:cNvPr id="4" name="Footer Placeholder 3">
            <a:extLst>
              <a:ext uri="{FF2B5EF4-FFF2-40B4-BE49-F238E27FC236}">
                <a16:creationId xmlns:a16="http://schemas.microsoft.com/office/drawing/2014/main" id="{9255FCEC-01EE-423A-ADD8-1FA3A95782A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802DA5CE-84D6-46BB-B57A-156F764BE0A1}"/>
              </a:ext>
            </a:extLst>
          </p:cNvPr>
          <p:cNvSpPr>
            <a:spLocks noGrp="1"/>
          </p:cNvSpPr>
          <p:nvPr>
            <p:ph type="sldNum" sz="quarter" idx="12"/>
          </p:nvPr>
        </p:nvSpPr>
        <p:spPr/>
        <p:txBody>
          <a:bodyPr/>
          <a:lstStyle>
            <a:lvl1pPr>
              <a:defRPr/>
            </a:lvl1pPr>
          </a:lstStyle>
          <a:p>
            <a:pPr algn="r"/>
            <a:fld id="{58D1E3A3-EB8C-426C-8453-2B1EC51B51B0}" type="slidenum">
              <a:rPr lang="en-GB" smtClean="0"/>
              <a:pPr algn="r"/>
              <a:t>‹#›</a:t>
            </a:fld>
            <a:r>
              <a:rPr lang="en-GB" dirty="0"/>
              <a:t> |</a:t>
            </a:r>
          </a:p>
        </p:txBody>
      </p:sp>
      <p:sp>
        <p:nvSpPr>
          <p:cNvPr id="7" name="Content Placeholder 6">
            <a:extLst>
              <a:ext uri="{FF2B5EF4-FFF2-40B4-BE49-F238E27FC236}">
                <a16:creationId xmlns:a16="http://schemas.microsoft.com/office/drawing/2014/main" id="{E7012A88-7683-4B48-9609-E598547E175E}"/>
              </a:ext>
            </a:extLst>
          </p:cNvPr>
          <p:cNvSpPr>
            <a:spLocks noGrp="1"/>
          </p:cNvSpPr>
          <p:nvPr>
            <p:ph sz="quarter" idx="13"/>
          </p:nvPr>
        </p:nvSpPr>
        <p:spPr>
          <a:xfrm>
            <a:off x="623887" y="1536700"/>
            <a:ext cx="10937875" cy="4032000"/>
          </a:xfrm>
          <a:solidFill>
            <a:schemeClr val="bg1"/>
          </a:solidFill>
          <a:ln w="6350">
            <a:solidFill>
              <a:schemeClr val="accent1"/>
            </a:solidFill>
          </a:ln>
        </p:spPr>
        <p:txBody>
          <a:bodyPr tIns="360000"/>
          <a:lstStyle>
            <a:lvl1pPr algn="ctr">
              <a:defRPr/>
            </a:lvl1pPr>
          </a:lstStyle>
          <a:p>
            <a:pPr lvl="0"/>
            <a:r>
              <a:rPr lang="en-US" dirty="0"/>
              <a:t>Click to edit Master text styles</a:t>
            </a:r>
          </a:p>
        </p:txBody>
      </p:sp>
    </p:spTree>
    <p:extLst>
      <p:ext uri="{BB962C8B-B14F-4D97-AF65-F5344CB8AC3E}">
        <p14:creationId xmlns:p14="http://schemas.microsoft.com/office/powerpoint/2010/main" val="1630829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theme" Target="../theme/theme2.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image" Target="../media/image2.sv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image" Target="../media/image2.sv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33" Type="http://schemas.openxmlformats.org/officeDocument/2006/relationships/image" Target="../media/image1.png"/><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3.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 Id="rId8" Type="http://schemas.openxmlformats.org/officeDocument/2006/relationships/slideLayout" Target="../slideLayouts/slideLayout6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theme" Target="../theme/theme4.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image" Target="../media/image2.svg"/><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theme" Target="../theme/theme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image" Target="../media/image2.svg"/><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15/12/2022</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30" cstate="hq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3708022193"/>
      </p:ext>
    </p:extLst>
  </p:cSld>
  <p:clrMap bg1="lt1" tx1="dk1" bg2="lt2" tx2="dk2" accent1="accent1" accent2="accent2" accent3="accent3" accent4="accent4" accent5="accent5" accent6="accent6" hlink="hlink" folHlink="folHlink"/>
  <p:sldLayoutIdLst>
    <p:sldLayoutId id="2147483659" r:id="rId1"/>
    <p:sldLayoutId id="2147483668" r:id="rId2"/>
    <p:sldLayoutId id="2147483669" r:id="rId3"/>
    <p:sldLayoutId id="2147483670" r:id="rId4"/>
    <p:sldLayoutId id="2147483671" r:id="rId5"/>
    <p:sldLayoutId id="2147483785" r:id="rId6"/>
    <p:sldLayoutId id="2147483672" r:id="rId7"/>
    <p:sldLayoutId id="2147483786" r:id="rId8"/>
    <p:sldLayoutId id="2147483674" r:id="rId9"/>
    <p:sldLayoutId id="2147483675" r:id="rId10"/>
    <p:sldLayoutId id="2147483676" r:id="rId11"/>
    <p:sldLayoutId id="2147483677" r:id="rId12"/>
    <p:sldLayoutId id="2147483678" r:id="rId13"/>
    <p:sldLayoutId id="2147483679" r:id="rId14"/>
    <p:sldLayoutId id="2147483673"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61" r:id="rId25"/>
    <p:sldLayoutId id="2147483891" r:id="rId26"/>
    <p:sldLayoutId id="2147483892" r:id="rId27"/>
    <p:sldLayoutId id="2147483893" r:id="rId28"/>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15/12/2022</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55809689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15/12/2022</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33" cstate="hq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277508183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97" r:id="rId26"/>
    <p:sldLayoutId id="2147483898" r:id="rId27"/>
    <p:sldLayoutId id="2147483899" r:id="rId28"/>
    <p:sldLayoutId id="2147483900" r:id="rId29"/>
    <p:sldLayoutId id="2147483901" r:id="rId30"/>
    <p:sldLayoutId id="2147483902" r:id="rId3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rgbClr val="B7B5D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15/12/2022</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47430298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 id="2147483861" r:id="rId22"/>
    <p:sldLayoutId id="2147483862" r:id="rId23"/>
    <p:sldLayoutId id="2147483863" r:id="rId24"/>
    <p:sldLayoutId id="2147483864"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2"/>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D8E35A-6D81-4259-BC74-0B13B1493B95}"/>
              </a:ext>
            </a:extLst>
          </p:cNvPr>
          <p:cNvSpPr>
            <a:spLocks noGrp="1"/>
          </p:cNvSpPr>
          <p:nvPr>
            <p:ph type="title"/>
          </p:nvPr>
        </p:nvSpPr>
        <p:spPr>
          <a:xfrm>
            <a:off x="623887" y="549275"/>
            <a:ext cx="10944225" cy="1141413"/>
          </a:xfrm>
          <a:prstGeom prst="rect">
            <a:avLst/>
          </a:prstGeom>
        </p:spPr>
        <p:txBody>
          <a:bodyPr vert="horz" lIns="36000" tIns="72000" rIns="36000" bIns="3600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AF62B1A-CE7C-422C-B1AF-37B8C9B398FC}"/>
              </a:ext>
            </a:extLst>
          </p:cNvPr>
          <p:cNvSpPr>
            <a:spLocks noGrp="1"/>
          </p:cNvSpPr>
          <p:nvPr>
            <p:ph type="body" idx="1"/>
          </p:nvPr>
        </p:nvSpPr>
        <p:spPr>
          <a:xfrm>
            <a:off x="623888" y="1858412"/>
            <a:ext cx="10944224" cy="4140606"/>
          </a:xfrm>
          <a:prstGeom prst="rect">
            <a:avLst/>
          </a:prstGeom>
        </p:spPr>
        <p:txBody>
          <a:bodyPr vert="horz" lIns="36000" tIns="72000" rIns="72000" bIns="36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041DE65-E144-4552-9787-476820999118}"/>
              </a:ext>
            </a:extLst>
          </p:cNvPr>
          <p:cNvSpPr>
            <a:spLocks noGrp="1"/>
          </p:cNvSpPr>
          <p:nvPr>
            <p:ph type="dt" sz="half" idx="2"/>
          </p:nvPr>
        </p:nvSpPr>
        <p:spPr>
          <a:xfrm>
            <a:off x="8806525" y="6365950"/>
            <a:ext cx="713509" cy="298309"/>
          </a:xfrm>
          <a:prstGeom prst="rect">
            <a:avLst/>
          </a:prstGeom>
        </p:spPr>
        <p:txBody>
          <a:bodyPr vert="horz" lIns="91440" tIns="45720" rIns="91440" bIns="45720" rtlCol="0" anchor="ctr"/>
          <a:lstStyle>
            <a:lvl1pPr algn="l">
              <a:defRPr sz="700">
                <a:solidFill>
                  <a:schemeClr val="tx1"/>
                </a:solidFill>
              </a:defRPr>
            </a:lvl1pPr>
          </a:lstStyle>
          <a:p>
            <a:fld id="{D78F5CFD-57B9-49B2-8ABC-26CA59D0FF52}" type="datetimeFigureOut">
              <a:rPr lang="en-GB" smtClean="0"/>
              <a:pPr/>
              <a:t>15/12/2022</a:t>
            </a:fld>
            <a:endParaRPr lang="en-GB"/>
          </a:p>
        </p:txBody>
      </p:sp>
      <p:sp>
        <p:nvSpPr>
          <p:cNvPr id="5" name="Footer Placeholder 4">
            <a:extLst>
              <a:ext uri="{FF2B5EF4-FFF2-40B4-BE49-F238E27FC236}">
                <a16:creationId xmlns:a16="http://schemas.microsoft.com/office/drawing/2014/main" id="{99B4A25D-67E5-4ACD-9621-00DD05F7736B}"/>
              </a:ext>
            </a:extLst>
          </p:cNvPr>
          <p:cNvSpPr>
            <a:spLocks noGrp="1"/>
          </p:cNvSpPr>
          <p:nvPr>
            <p:ph type="ftr" sz="quarter" idx="3"/>
          </p:nvPr>
        </p:nvSpPr>
        <p:spPr>
          <a:xfrm>
            <a:off x="810381" y="6365951"/>
            <a:ext cx="4745181" cy="298308"/>
          </a:xfrm>
          <a:prstGeom prst="rect">
            <a:avLst/>
          </a:prstGeom>
        </p:spPr>
        <p:txBody>
          <a:bodyPr vert="horz" lIns="36000" tIns="45720" rIns="91440" bIns="45720" rtlCol="0" anchor="ctr"/>
          <a:lstStyle>
            <a:lvl1pPr algn="l">
              <a:defRPr sz="750" b="1">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72DD6FAF-4A95-4270-9BD2-6FD2161436D8}"/>
              </a:ext>
            </a:extLst>
          </p:cNvPr>
          <p:cNvSpPr>
            <a:spLocks noGrp="1"/>
          </p:cNvSpPr>
          <p:nvPr>
            <p:ph type="sldNum" sz="quarter" idx="4"/>
          </p:nvPr>
        </p:nvSpPr>
        <p:spPr>
          <a:xfrm>
            <a:off x="630381" y="6365950"/>
            <a:ext cx="180000" cy="298309"/>
          </a:xfrm>
          <a:prstGeom prst="rect">
            <a:avLst/>
          </a:prstGeom>
        </p:spPr>
        <p:txBody>
          <a:bodyPr vert="horz" lIns="0" tIns="36000" rIns="0" bIns="36000" rtlCol="0" anchor="ctr"/>
          <a:lstStyle>
            <a:lvl1pPr algn="ctr">
              <a:defRPr sz="750" b="1">
                <a:solidFill>
                  <a:schemeClr val="tx1"/>
                </a:solidFill>
              </a:defRPr>
            </a:lvl1pPr>
          </a:lstStyle>
          <a:p>
            <a:pPr algn="r"/>
            <a:fld id="{58D1E3A3-EB8C-426C-8453-2B1EC51B51B0}" type="slidenum">
              <a:rPr lang="en-GB" smtClean="0"/>
              <a:pPr algn="r"/>
              <a:t>‹#›</a:t>
            </a:fld>
            <a:r>
              <a:rPr lang="en-GB" dirty="0"/>
              <a:t> |</a:t>
            </a:r>
          </a:p>
        </p:txBody>
      </p:sp>
      <p:cxnSp>
        <p:nvCxnSpPr>
          <p:cNvPr id="9" name="Lijn">
            <a:extLst>
              <a:ext uri="{FF2B5EF4-FFF2-40B4-BE49-F238E27FC236}">
                <a16:creationId xmlns:a16="http://schemas.microsoft.com/office/drawing/2014/main" id="{7F90A9EC-9A15-48A5-AD22-04D7FB1633BF}"/>
              </a:ext>
            </a:extLst>
          </p:cNvPr>
          <p:cNvCxnSpPr/>
          <p:nvPr userDrawn="1"/>
        </p:nvCxnSpPr>
        <p:spPr>
          <a:xfrm>
            <a:off x="0" y="6168991"/>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29EFC0CF-75A2-46D5-A8CC-969EC429C0BF}"/>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118228" y="6169123"/>
            <a:ext cx="2070465" cy="690155"/>
          </a:xfrm>
          <a:prstGeom prst="rect">
            <a:avLst/>
          </a:prstGeom>
        </p:spPr>
      </p:pic>
    </p:spTree>
    <p:extLst>
      <p:ext uri="{BB962C8B-B14F-4D97-AF65-F5344CB8AC3E}">
        <p14:creationId xmlns:p14="http://schemas.microsoft.com/office/powerpoint/2010/main" val="166240943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1600" b="1" kern="1200">
          <a:solidFill>
            <a:schemeClr val="tx1"/>
          </a:solidFill>
          <a:latin typeface="+mn-lt"/>
          <a:ea typeface="+mn-ea"/>
          <a:cs typeface="+mn-cs"/>
        </a:defRPr>
      </a:lvl1pPr>
      <a:lvl2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2pPr>
      <a:lvl3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3pPr>
      <a:lvl4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4pPr>
      <a:lvl5pPr marL="0" indent="0" algn="l" defTabSz="914400" rtl="0" eaLnBrk="1" latinLnBrk="0" hangingPunct="1">
        <a:lnSpc>
          <a:spcPct val="90000"/>
        </a:lnSpc>
        <a:spcBef>
          <a:spcPts val="500"/>
        </a:spcBef>
        <a:buFontTx/>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93" userDrawn="1">
          <p15:clr>
            <a:srgbClr val="F26B43"/>
          </p15:clr>
        </p15:guide>
        <p15:guide id="6" orient="horz" pos="346" userDrawn="1">
          <p15:clr>
            <a:srgbClr val="F26B43"/>
          </p15:clr>
        </p15:guide>
        <p15:guide id="7" pos="7287" userDrawn="1">
          <p15:clr>
            <a:srgbClr val="F26B43"/>
          </p15:clr>
        </p15:guide>
        <p15:guide id="8"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9.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hyperlink" Target="https://www.tijd.be/connect/telenet/de-verderkijkers/podcast-viki-geunes-inspiratie-krijg-je-in-een-pauzemoment-als-je-hoofd-leeg-is/10237414.html" TargetMode="Externa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59.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jpeg"/><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jpe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82.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8.jpe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1.jpeg"/><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9.xml"/><Relationship Id="rId16" Type="http://schemas.openxmlformats.org/officeDocument/2006/relationships/image" Target="../media/image55.svg"/><Relationship Id="rId1" Type="http://schemas.openxmlformats.org/officeDocument/2006/relationships/slideLayout" Target="../slideLayouts/slideLayout84.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sv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sv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0.xml"/><Relationship Id="rId1" Type="http://schemas.openxmlformats.org/officeDocument/2006/relationships/slideLayout" Target="../slideLayouts/slideLayout79.xml"/><Relationship Id="rId4" Type="http://schemas.openxmlformats.org/officeDocument/2006/relationships/image" Target="../media/image56.emf"/></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65.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eg"/><Relationship Id="rId1" Type="http://schemas.openxmlformats.org/officeDocument/2006/relationships/slideLayout" Target="../slideLayouts/slideLayout59.xml"/></Relationships>
</file>

<file path=ppt/slides/_rels/slide37.xml.rels><?xml version="1.0" encoding="UTF-8" standalone="yes"?>
<Relationships xmlns="http://schemas.openxmlformats.org/package/2006/relationships"><Relationship Id="rId3" Type="http://schemas.openxmlformats.org/officeDocument/2006/relationships/hyperlink" Target="mailto:Bart.camber@ams.ac.be" TargetMode="External"/><Relationship Id="rId2" Type="http://schemas.openxmlformats.org/officeDocument/2006/relationships/notesSlide" Target="../notesSlides/notesSlide22.xml"/><Relationship Id="rId1" Type="http://schemas.openxmlformats.org/officeDocument/2006/relationships/slideLayout" Target="../slideLayouts/slideLayout77.xml"/><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riT00mjPV2o" TargetMode="Externa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s://www.seats2meet.com/nl" TargetMode="External"/><Relationship Id="rId1" Type="http://schemas.openxmlformats.org/officeDocument/2006/relationships/slideLayout" Target="../slideLayouts/slideLayout59.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8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64B88C-1513-49BC-89BE-83548706D50D}"/>
              </a:ext>
            </a:extLst>
          </p:cNvPr>
          <p:cNvSpPr>
            <a:spLocks noGrp="1"/>
          </p:cNvSpPr>
          <p:nvPr>
            <p:ph type="ctrTitle"/>
          </p:nvPr>
        </p:nvSpPr>
        <p:spPr>
          <a:xfrm>
            <a:off x="6886763" y="1475679"/>
            <a:ext cx="4949637" cy="2341409"/>
          </a:xfrm>
          <a:solidFill>
            <a:schemeClr val="tx2"/>
          </a:solidFill>
        </p:spPr>
        <p:txBody>
          <a:bodyPr/>
          <a:lstStyle/>
          <a:p>
            <a:pPr algn="ctr"/>
            <a:br>
              <a:rPr lang="en-GB" sz="2800" dirty="0"/>
            </a:br>
            <a:br>
              <a:rPr lang="en-GB" sz="2800" dirty="0"/>
            </a:br>
            <a:r>
              <a:rPr lang="nl-BE" sz="2800" dirty="0"/>
              <a:t>Organisatienetwerken</a:t>
            </a:r>
            <a:br>
              <a:rPr lang="nl-BE" sz="2800" dirty="0"/>
            </a:br>
            <a:r>
              <a:rPr lang="nl-BE" sz="2800" dirty="0"/>
              <a:t>Organisatievorm van nu én van de toekomst</a:t>
            </a:r>
          </a:p>
        </p:txBody>
      </p:sp>
      <p:sp>
        <p:nvSpPr>
          <p:cNvPr id="4" name="Text Placeholder 3">
            <a:extLst>
              <a:ext uri="{FF2B5EF4-FFF2-40B4-BE49-F238E27FC236}">
                <a16:creationId xmlns:a16="http://schemas.microsoft.com/office/drawing/2014/main" id="{52C3F6E4-2FA1-43E5-98B3-BE694DF6FADA}"/>
              </a:ext>
            </a:extLst>
          </p:cNvPr>
          <p:cNvSpPr>
            <a:spLocks noGrp="1"/>
          </p:cNvSpPr>
          <p:nvPr>
            <p:ph type="body" sz="quarter" idx="11"/>
          </p:nvPr>
        </p:nvSpPr>
        <p:spPr>
          <a:xfrm>
            <a:off x="6997146" y="4977182"/>
            <a:ext cx="4570966" cy="285136"/>
          </a:xfrm>
        </p:spPr>
        <p:txBody>
          <a:bodyPr/>
          <a:lstStyle/>
          <a:p>
            <a:endParaRPr lang="en-GB" sz="1600" dirty="0"/>
          </a:p>
          <a:p>
            <a:r>
              <a:rPr lang="en-GB" sz="2000" dirty="0" err="1"/>
              <a:t>Prof.</a:t>
            </a:r>
            <a:r>
              <a:rPr lang="en-GB" sz="2000" dirty="0"/>
              <a:t> dr. Bart Cambré</a:t>
            </a:r>
          </a:p>
        </p:txBody>
      </p:sp>
      <p:sp>
        <p:nvSpPr>
          <p:cNvPr id="6" name="Date Placeholder 5">
            <a:extLst>
              <a:ext uri="{FF2B5EF4-FFF2-40B4-BE49-F238E27FC236}">
                <a16:creationId xmlns:a16="http://schemas.microsoft.com/office/drawing/2014/main" id="{8A4332BB-EC50-E649-B82C-452B440C95A9}"/>
              </a:ext>
            </a:extLst>
          </p:cNvPr>
          <p:cNvSpPr>
            <a:spLocks noGrp="1"/>
          </p:cNvSpPr>
          <p:nvPr>
            <p:ph type="dt" sz="half" idx="12"/>
          </p:nvPr>
        </p:nvSpPr>
        <p:spPr>
          <a:xfrm>
            <a:off x="6997147" y="5382321"/>
            <a:ext cx="4570965" cy="298309"/>
          </a:xfrm>
        </p:spPr>
        <p:txBody>
          <a:bodyPr/>
          <a:lstStyle/>
          <a:p>
            <a:r>
              <a:rPr lang="en-GB" sz="2000" dirty="0"/>
              <a:t>2022</a:t>
            </a:r>
          </a:p>
        </p:txBody>
      </p:sp>
      <p:pic>
        <p:nvPicPr>
          <p:cNvPr id="1026" name="Picture 2" descr="A Network of Networks | Anna Lindh Foundation"/>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3813" r="1381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19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GB" dirty="0">
                <a:solidFill>
                  <a:schemeClr val="tx1"/>
                </a:solidFill>
              </a:rPr>
              <a:t>Art. 107 </a:t>
            </a:r>
            <a:r>
              <a:rPr lang="en-GB" dirty="0" err="1">
                <a:solidFill>
                  <a:schemeClr val="tx1"/>
                </a:solidFill>
              </a:rPr>
              <a:t>Netwerken</a:t>
            </a:r>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911" y="2071736"/>
            <a:ext cx="8605077" cy="3389264"/>
          </a:xfrm>
          <a:prstGeom prst="rect">
            <a:avLst/>
          </a:prstGeom>
        </p:spPr>
      </p:pic>
    </p:spTree>
    <p:extLst>
      <p:ext uri="{BB962C8B-B14F-4D97-AF65-F5344CB8AC3E}">
        <p14:creationId xmlns:p14="http://schemas.microsoft.com/office/powerpoint/2010/main" val="2887268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a:off x="2784475" y="3413126"/>
            <a:ext cx="3048000" cy="1784351"/>
          </a:xfrm>
          <a:prstGeom prst="triangl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buFontTx/>
              <a:buChar char="–"/>
              <a:defRPr/>
            </a:pPr>
            <a:endParaRPr lang="en-US" altLang="nl-BE">
              <a:solidFill>
                <a:srgbClr val="FFFFFF"/>
              </a:solidFill>
            </a:endParaRPr>
          </a:p>
        </p:txBody>
      </p:sp>
      <p:sp>
        <p:nvSpPr>
          <p:cNvPr id="88067" name="Rechthoek 1"/>
          <p:cNvSpPr>
            <a:spLocks noChangeArrowheads="1"/>
          </p:cNvSpPr>
          <p:nvPr/>
        </p:nvSpPr>
        <p:spPr bwMode="auto">
          <a:xfrm>
            <a:off x="5683251" y="5264151"/>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Fusie/overname</a:t>
            </a:r>
            <a:endParaRPr lang="nl-BE" altLang="nl-BE" sz="2000">
              <a:solidFill>
                <a:srgbClr val="7F7F7F"/>
              </a:solidFill>
              <a:ea typeface="Cambria" panose="02040503050406030204" pitchFamily="18" charset="0"/>
              <a:cs typeface="Cambria" panose="02040503050406030204" pitchFamily="18" charset="0"/>
            </a:endParaRPr>
          </a:p>
        </p:txBody>
      </p:sp>
      <p:sp>
        <p:nvSpPr>
          <p:cNvPr id="88068" name="Rechthoek 1"/>
          <p:cNvSpPr>
            <a:spLocks noChangeArrowheads="1"/>
          </p:cNvSpPr>
          <p:nvPr/>
        </p:nvSpPr>
        <p:spPr bwMode="auto">
          <a:xfrm>
            <a:off x="1663700" y="5267326"/>
            <a:ext cx="18478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Zelfstandige</a:t>
            </a:r>
            <a:br>
              <a:rPr lang="nl-NL" altLang="nl-BE" sz="2000" b="0">
                <a:solidFill>
                  <a:srgbClr val="7F7F7F"/>
                </a:solidFill>
                <a:ea typeface="Cambria" panose="02040503050406030204" pitchFamily="18" charset="0"/>
                <a:cs typeface="Cambria" panose="02040503050406030204" pitchFamily="18" charset="0"/>
              </a:rPr>
            </a:br>
            <a:r>
              <a:rPr lang="nl-NL" altLang="nl-BE" sz="2000" b="0">
                <a:solidFill>
                  <a:srgbClr val="7F7F7F"/>
                </a:solidFill>
                <a:ea typeface="Cambria" panose="02040503050406030204" pitchFamily="18" charset="0"/>
                <a:cs typeface="Cambria" panose="02040503050406030204" pitchFamily="18" charset="0"/>
              </a:rPr>
              <a:t>organisatie</a:t>
            </a:r>
            <a:endParaRPr lang="nl-BE" altLang="nl-BE" sz="2000">
              <a:solidFill>
                <a:srgbClr val="7F7F7F"/>
              </a:solidFill>
              <a:ea typeface="Cambria" panose="02040503050406030204" pitchFamily="18" charset="0"/>
              <a:cs typeface="Cambria" panose="02040503050406030204" pitchFamily="18" charset="0"/>
            </a:endParaRPr>
          </a:p>
        </p:txBody>
      </p:sp>
      <p:sp>
        <p:nvSpPr>
          <p:cNvPr id="88069" name="Rechthoek 1"/>
          <p:cNvSpPr>
            <a:spLocks noChangeArrowheads="1"/>
          </p:cNvSpPr>
          <p:nvPr/>
        </p:nvSpPr>
        <p:spPr bwMode="auto">
          <a:xfrm>
            <a:off x="3709989" y="5241925"/>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Contracten</a:t>
            </a:r>
            <a:endParaRPr lang="nl-BE" altLang="nl-BE" sz="2000">
              <a:solidFill>
                <a:srgbClr val="7F7F7F"/>
              </a:solidFill>
              <a:ea typeface="Cambria" panose="02040503050406030204" pitchFamily="18" charset="0"/>
              <a:cs typeface="Cambria" panose="02040503050406030204" pitchFamily="18" charset="0"/>
            </a:endParaRPr>
          </a:p>
        </p:txBody>
      </p:sp>
      <p:sp>
        <p:nvSpPr>
          <p:cNvPr id="2" name="Text Placeholder 1"/>
          <p:cNvSpPr>
            <a:spLocks noGrp="1"/>
          </p:cNvSpPr>
          <p:nvPr>
            <p:ph type="body" sz="quarter" idx="10"/>
          </p:nvPr>
        </p:nvSpPr>
        <p:spPr>
          <a:xfrm>
            <a:off x="815413" y="955080"/>
            <a:ext cx="10563787" cy="848320"/>
          </a:xfrm>
        </p:spPr>
        <p:txBody>
          <a:bodyPr/>
          <a:lstStyle/>
          <a:p>
            <a:r>
              <a:rPr lang="nl-BE" dirty="0">
                <a:solidFill>
                  <a:schemeClr val="tx1"/>
                </a:solidFill>
              </a:rPr>
              <a:t>Samenwerken tussen organisaties</a:t>
            </a:r>
          </a:p>
        </p:txBody>
      </p:sp>
    </p:spTree>
    <p:extLst>
      <p:ext uri="{BB962C8B-B14F-4D97-AF65-F5344CB8AC3E}">
        <p14:creationId xmlns:p14="http://schemas.microsoft.com/office/powerpoint/2010/main" val="590643965"/>
      </p:ext>
    </p:extLst>
  </p:cSld>
  <p:clrMapOvr>
    <a:masterClrMapping/>
  </p:clrMapOvr>
  <p:transition spd="slow">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a:off x="2784475" y="3413126"/>
            <a:ext cx="3048000" cy="1784351"/>
          </a:xfrm>
          <a:prstGeom prst="triangl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buFontTx/>
              <a:buChar char="–"/>
              <a:defRPr/>
            </a:pPr>
            <a:endParaRPr lang="en-US" altLang="nl-BE">
              <a:solidFill>
                <a:srgbClr val="FFFFFF"/>
              </a:solidFill>
            </a:endParaRPr>
          </a:p>
        </p:txBody>
      </p:sp>
      <p:sp>
        <p:nvSpPr>
          <p:cNvPr id="90115" name="Rechthoek 1"/>
          <p:cNvSpPr>
            <a:spLocks noChangeArrowheads="1"/>
          </p:cNvSpPr>
          <p:nvPr/>
        </p:nvSpPr>
        <p:spPr bwMode="auto">
          <a:xfrm>
            <a:off x="5683251" y="5264151"/>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Fusie/overname</a:t>
            </a:r>
            <a:endParaRPr lang="nl-BE" altLang="nl-BE" sz="2000">
              <a:solidFill>
                <a:srgbClr val="7F7F7F"/>
              </a:solidFill>
              <a:ea typeface="Cambria" panose="02040503050406030204" pitchFamily="18" charset="0"/>
              <a:cs typeface="Cambria" panose="02040503050406030204" pitchFamily="18" charset="0"/>
            </a:endParaRPr>
          </a:p>
        </p:txBody>
      </p:sp>
      <p:sp>
        <p:nvSpPr>
          <p:cNvPr id="90116" name="Rechthoek 1"/>
          <p:cNvSpPr>
            <a:spLocks noChangeArrowheads="1"/>
          </p:cNvSpPr>
          <p:nvPr/>
        </p:nvSpPr>
        <p:spPr bwMode="auto">
          <a:xfrm>
            <a:off x="1663700" y="5267326"/>
            <a:ext cx="18478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Zelfstandige</a:t>
            </a:r>
            <a:br>
              <a:rPr lang="nl-NL" altLang="nl-BE" sz="2000" b="0">
                <a:solidFill>
                  <a:srgbClr val="7F7F7F"/>
                </a:solidFill>
                <a:ea typeface="Cambria" panose="02040503050406030204" pitchFamily="18" charset="0"/>
                <a:cs typeface="Cambria" panose="02040503050406030204" pitchFamily="18" charset="0"/>
              </a:rPr>
            </a:br>
            <a:r>
              <a:rPr lang="nl-NL" altLang="nl-BE" sz="2000" b="0">
                <a:solidFill>
                  <a:srgbClr val="7F7F7F"/>
                </a:solidFill>
                <a:ea typeface="Cambria" panose="02040503050406030204" pitchFamily="18" charset="0"/>
                <a:cs typeface="Cambria" panose="02040503050406030204" pitchFamily="18" charset="0"/>
              </a:rPr>
              <a:t>organisatie</a:t>
            </a:r>
            <a:endParaRPr lang="nl-BE" altLang="nl-BE" sz="2000">
              <a:solidFill>
                <a:srgbClr val="7F7F7F"/>
              </a:solidFill>
              <a:ea typeface="Cambria" panose="02040503050406030204" pitchFamily="18" charset="0"/>
              <a:cs typeface="Cambria" panose="02040503050406030204" pitchFamily="18" charset="0"/>
            </a:endParaRPr>
          </a:p>
        </p:txBody>
      </p:sp>
      <p:sp>
        <p:nvSpPr>
          <p:cNvPr id="90117" name="Rechthoek 1"/>
          <p:cNvSpPr>
            <a:spLocks noChangeArrowheads="1"/>
          </p:cNvSpPr>
          <p:nvPr/>
        </p:nvSpPr>
        <p:spPr bwMode="auto">
          <a:xfrm>
            <a:off x="3309939" y="2270126"/>
            <a:ext cx="298926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dirty="0">
                <a:solidFill>
                  <a:srgbClr val="7F7F7F"/>
                </a:solidFill>
                <a:ea typeface="Cambria" panose="02040503050406030204" pitchFamily="18" charset="0"/>
                <a:cs typeface="Cambria" panose="02040503050406030204" pitchFamily="18" charset="0"/>
              </a:rPr>
              <a:t>Samenwerkingsverband van zelfstandige organisaties</a:t>
            </a:r>
            <a:endParaRPr lang="nl-BE" altLang="nl-BE" sz="2000" dirty="0">
              <a:solidFill>
                <a:srgbClr val="7F7F7F"/>
              </a:solidFill>
              <a:ea typeface="Cambria" panose="02040503050406030204" pitchFamily="18" charset="0"/>
              <a:cs typeface="Cambria" panose="02040503050406030204" pitchFamily="18" charset="0"/>
            </a:endParaRPr>
          </a:p>
        </p:txBody>
      </p:sp>
      <p:sp>
        <p:nvSpPr>
          <p:cNvPr id="90118" name="Rechthoek 1"/>
          <p:cNvSpPr>
            <a:spLocks noChangeArrowheads="1"/>
          </p:cNvSpPr>
          <p:nvPr/>
        </p:nvSpPr>
        <p:spPr bwMode="auto">
          <a:xfrm>
            <a:off x="3709989" y="5241925"/>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ea typeface="Cambria" panose="02040503050406030204" pitchFamily="18" charset="0"/>
                <a:cs typeface="Cambria" panose="02040503050406030204" pitchFamily="18" charset="0"/>
              </a:rPr>
              <a:t>Contracten</a:t>
            </a:r>
            <a:endParaRPr lang="nl-BE" altLang="nl-BE" sz="2000">
              <a:solidFill>
                <a:srgbClr val="7F7F7F"/>
              </a:solidFill>
              <a:ea typeface="Cambria" panose="02040503050406030204" pitchFamily="18" charset="0"/>
              <a:cs typeface="Cambria" panose="02040503050406030204" pitchFamily="18" charset="0"/>
            </a:endParaRPr>
          </a:p>
        </p:txBody>
      </p:sp>
      <p:cxnSp>
        <p:nvCxnSpPr>
          <p:cNvPr id="19" name="Straight Arrow Connector 18"/>
          <p:cNvCxnSpPr/>
          <p:nvPr/>
        </p:nvCxnSpPr>
        <p:spPr>
          <a:xfrm flipV="1">
            <a:off x="2662239" y="3413125"/>
            <a:ext cx="1431925" cy="16557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0120" name="Rectangle 3"/>
          <p:cNvSpPr>
            <a:spLocks noChangeArrowheads="1"/>
          </p:cNvSpPr>
          <p:nvPr/>
        </p:nvSpPr>
        <p:spPr bwMode="auto">
          <a:xfrm>
            <a:off x="1795463" y="3540126"/>
            <a:ext cx="21145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en-US" altLang="nl-BE" sz="1800" b="0">
                <a:solidFill>
                  <a:srgbClr val="7030A0"/>
                </a:solidFill>
              </a:rPr>
              <a:t>“Shrinking Core,</a:t>
            </a:r>
            <a:br>
              <a:rPr lang="en-US" altLang="nl-BE" sz="1800" b="0">
                <a:solidFill>
                  <a:srgbClr val="7030A0"/>
                </a:solidFill>
              </a:rPr>
            </a:br>
            <a:r>
              <a:rPr lang="en-US" altLang="nl-BE" sz="1800" b="0">
                <a:solidFill>
                  <a:srgbClr val="7030A0"/>
                </a:solidFill>
              </a:rPr>
              <a:t>Expanding Periphery”</a:t>
            </a:r>
            <a:endParaRPr lang="nl-BE" altLang="nl-BE" sz="1800" b="0">
              <a:solidFill>
                <a:srgbClr val="7030A0"/>
              </a:solidFill>
            </a:endParaRPr>
          </a:p>
        </p:txBody>
      </p:sp>
      <p:sp>
        <p:nvSpPr>
          <p:cNvPr id="2" name="Text Placeholder 1"/>
          <p:cNvSpPr>
            <a:spLocks noGrp="1"/>
          </p:cNvSpPr>
          <p:nvPr>
            <p:ph type="body" sz="quarter" idx="10"/>
          </p:nvPr>
        </p:nvSpPr>
        <p:spPr>
          <a:xfrm>
            <a:off x="815413" y="955080"/>
            <a:ext cx="10657184" cy="848320"/>
          </a:xfrm>
        </p:spPr>
        <p:txBody>
          <a:bodyPr/>
          <a:lstStyle/>
          <a:p>
            <a:r>
              <a:rPr lang="nl-BE" dirty="0">
                <a:solidFill>
                  <a:schemeClr val="tx1"/>
                </a:solidFill>
              </a:rPr>
              <a:t>Samenwerken tussen organisaties</a:t>
            </a:r>
          </a:p>
        </p:txBody>
      </p:sp>
    </p:spTree>
    <p:extLst>
      <p:ext uri="{BB962C8B-B14F-4D97-AF65-F5344CB8AC3E}">
        <p14:creationId xmlns:p14="http://schemas.microsoft.com/office/powerpoint/2010/main" val="3578223910"/>
      </p:ext>
    </p:extLst>
  </p:cSld>
  <p:clrMapOvr>
    <a:masterClrMapping/>
  </p:clrMapOvr>
  <p:transition spd="slow">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a:off x="2784475" y="3413126"/>
            <a:ext cx="3048000" cy="1784351"/>
          </a:xfrm>
          <a:prstGeom prst="triangl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n-US" altLang="nl-BE">
              <a:solidFill>
                <a:srgbClr val="FFFFFF"/>
              </a:solidFill>
            </a:endParaRPr>
          </a:p>
        </p:txBody>
      </p:sp>
      <p:sp>
        <p:nvSpPr>
          <p:cNvPr id="92163" name="Rechthoek 1"/>
          <p:cNvSpPr>
            <a:spLocks noChangeArrowheads="1"/>
          </p:cNvSpPr>
          <p:nvPr/>
        </p:nvSpPr>
        <p:spPr bwMode="auto">
          <a:xfrm>
            <a:off x="5683251" y="5264151"/>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rPr>
              <a:t>Fusie/overname</a:t>
            </a:r>
            <a:endParaRPr lang="nl-BE" altLang="nl-BE" sz="2000">
              <a:solidFill>
                <a:srgbClr val="7F7F7F"/>
              </a:solidFill>
            </a:endParaRPr>
          </a:p>
        </p:txBody>
      </p:sp>
      <p:sp>
        <p:nvSpPr>
          <p:cNvPr id="92164" name="Rechthoek 1"/>
          <p:cNvSpPr>
            <a:spLocks noChangeArrowheads="1"/>
          </p:cNvSpPr>
          <p:nvPr/>
        </p:nvSpPr>
        <p:spPr bwMode="auto">
          <a:xfrm>
            <a:off x="1663700" y="5267326"/>
            <a:ext cx="184785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rPr>
              <a:t>Zelfstandige</a:t>
            </a:r>
            <a:br>
              <a:rPr lang="nl-NL" altLang="nl-BE" sz="2000" b="0">
                <a:solidFill>
                  <a:srgbClr val="7F7F7F"/>
                </a:solidFill>
              </a:rPr>
            </a:br>
            <a:r>
              <a:rPr lang="nl-NL" altLang="nl-BE" sz="2000" b="0">
                <a:solidFill>
                  <a:srgbClr val="7F7F7F"/>
                </a:solidFill>
              </a:rPr>
              <a:t>organisatie</a:t>
            </a:r>
            <a:endParaRPr lang="nl-BE" altLang="nl-BE" sz="2000">
              <a:solidFill>
                <a:srgbClr val="7F7F7F"/>
              </a:solidFill>
            </a:endParaRPr>
          </a:p>
        </p:txBody>
      </p:sp>
      <p:sp>
        <p:nvSpPr>
          <p:cNvPr id="92165" name="Rechthoek 1"/>
          <p:cNvSpPr>
            <a:spLocks noChangeArrowheads="1"/>
          </p:cNvSpPr>
          <p:nvPr/>
        </p:nvSpPr>
        <p:spPr bwMode="auto">
          <a:xfrm>
            <a:off x="3149601" y="2270126"/>
            <a:ext cx="3089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dirty="0">
                <a:solidFill>
                  <a:srgbClr val="7F7F7F"/>
                </a:solidFill>
              </a:rPr>
              <a:t>Samenwerkingsverband van zelfstandige organisaties</a:t>
            </a:r>
            <a:endParaRPr lang="nl-BE" altLang="nl-BE" sz="2000" dirty="0">
              <a:solidFill>
                <a:srgbClr val="7F7F7F"/>
              </a:solidFill>
            </a:endParaRPr>
          </a:p>
        </p:txBody>
      </p:sp>
      <p:sp>
        <p:nvSpPr>
          <p:cNvPr id="3" name="Rectangle 2"/>
          <p:cNvSpPr/>
          <p:nvPr/>
        </p:nvSpPr>
        <p:spPr>
          <a:xfrm>
            <a:off x="6424614" y="1128713"/>
            <a:ext cx="1741487" cy="110331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n-US" altLang="nl-BE">
              <a:solidFill>
                <a:srgbClr val="FFFFFF"/>
              </a:solidFill>
            </a:endParaRPr>
          </a:p>
        </p:txBody>
      </p:sp>
      <p:sp>
        <p:nvSpPr>
          <p:cNvPr id="92167" name="Rechthoek 1"/>
          <p:cNvSpPr>
            <a:spLocks noChangeArrowheads="1"/>
          </p:cNvSpPr>
          <p:nvPr/>
        </p:nvSpPr>
        <p:spPr bwMode="auto">
          <a:xfrm>
            <a:off x="6659565" y="1360489"/>
            <a:ext cx="18113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BE" altLang="nl-BE" sz="1600">
                <a:solidFill>
                  <a:srgbClr val="7F7F7F"/>
                </a:solidFill>
              </a:rPr>
              <a:t>Lerende </a:t>
            </a:r>
          </a:p>
          <a:p>
            <a:r>
              <a:rPr lang="nl-BE" altLang="nl-BE" sz="1600">
                <a:solidFill>
                  <a:srgbClr val="7F7F7F"/>
                </a:solidFill>
              </a:rPr>
              <a:t>netwerken</a:t>
            </a:r>
          </a:p>
        </p:txBody>
      </p:sp>
      <p:sp>
        <p:nvSpPr>
          <p:cNvPr id="21" name="Rectangle 20"/>
          <p:cNvSpPr/>
          <p:nvPr/>
        </p:nvSpPr>
        <p:spPr>
          <a:xfrm>
            <a:off x="6424614" y="4298951"/>
            <a:ext cx="1741487" cy="94297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n-US" altLang="nl-BE">
              <a:solidFill>
                <a:srgbClr val="FFFFFF"/>
              </a:solidFill>
            </a:endParaRPr>
          </a:p>
        </p:txBody>
      </p:sp>
      <p:sp>
        <p:nvSpPr>
          <p:cNvPr id="92169" name="Rechthoek 1"/>
          <p:cNvSpPr>
            <a:spLocks noChangeArrowheads="1"/>
          </p:cNvSpPr>
          <p:nvPr/>
        </p:nvSpPr>
        <p:spPr bwMode="auto">
          <a:xfrm>
            <a:off x="8121651" y="1377949"/>
            <a:ext cx="20716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b="0">
                <a:solidFill>
                  <a:srgbClr val="9F3A41"/>
                </a:solidFill>
                <a:latin typeface="Verdana" panose="020B0604030504040204" pitchFamily="34" charset="0"/>
                <a:ea typeface="Verdana" panose="020B0604030504040204" pitchFamily="34" charset="0"/>
                <a:cs typeface="Verdana" panose="020B0604030504040204" pitchFamily="34" charset="0"/>
              </a:rPr>
              <a:t>Coöperatie</a:t>
            </a:r>
            <a:endParaRPr lang="nl-BE" altLang="nl-BE" sz="1800" b="0">
              <a:solidFill>
                <a:srgbClr val="9F3A41"/>
              </a:solidFill>
              <a:latin typeface="Verdana" panose="020B0604030504040204" pitchFamily="34" charset="0"/>
              <a:ea typeface="Verdana" panose="020B0604030504040204" pitchFamily="34" charset="0"/>
              <a:cs typeface="Verdana" panose="020B0604030504040204" pitchFamily="34" charset="0"/>
            </a:endParaRPr>
          </a:p>
        </p:txBody>
      </p:sp>
      <p:sp>
        <p:nvSpPr>
          <p:cNvPr id="92170" name="Rechthoek 1"/>
          <p:cNvSpPr>
            <a:spLocks noChangeArrowheads="1"/>
          </p:cNvSpPr>
          <p:nvPr/>
        </p:nvSpPr>
        <p:spPr bwMode="auto">
          <a:xfrm>
            <a:off x="3709989" y="5241925"/>
            <a:ext cx="20732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2000" b="0">
                <a:solidFill>
                  <a:srgbClr val="7F7F7F"/>
                </a:solidFill>
              </a:rPr>
              <a:t>Contracten</a:t>
            </a:r>
            <a:endParaRPr lang="nl-BE" altLang="nl-BE" sz="2000">
              <a:solidFill>
                <a:srgbClr val="7F7F7F"/>
              </a:solidFill>
            </a:endParaRPr>
          </a:p>
        </p:txBody>
      </p:sp>
      <p:sp>
        <p:nvSpPr>
          <p:cNvPr id="92171" name="Rechthoek 1"/>
          <p:cNvSpPr>
            <a:spLocks noChangeArrowheads="1"/>
          </p:cNvSpPr>
          <p:nvPr/>
        </p:nvSpPr>
        <p:spPr bwMode="auto">
          <a:xfrm>
            <a:off x="6642100" y="4446589"/>
            <a:ext cx="18478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a:solidFill>
                  <a:srgbClr val="7F7F7F"/>
                </a:solidFill>
              </a:rPr>
              <a:t>Organisatie- netwerken</a:t>
            </a:r>
            <a:endParaRPr lang="nl-BE" altLang="nl-BE" sz="1800">
              <a:solidFill>
                <a:srgbClr val="7F7F7F"/>
              </a:solidFill>
            </a:endParaRPr>
          </a:p>
        </p:txBody>
      </p:sp>
      <p:pic>
        <p:nvPicPr>
          <p:cNvPr id="9217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1" y="4464052"/>
            <a:ext cx="10953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6424614" y="2717801"/>
            <a:ext cx="1741487" cy="1103313"/>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defRPr/>
            </a:pPr>
            <a:endParaRPr lang="en-US" altLang="nl-BE">
              <a:solidFill>
                <a:srgbClr val="FFFFFF"/>
              </a:solidFill>
            </a:endParaRPr>
          </a:p>
        </p:txBody>
      </p:sp>
      <p:sp>
        <p:nvSpPr>
          <p:cNvPr id="92175" name="Rechthoek 1"/>
          <p:cNvSpPr>
            <a:spLocks noChangeArrowheads="1"/>
          </p:cNvSpPr>
          <p:nvPr/>
        </p:nvSpPr>
        <p:spPr bwMode="auto">
          <a:xfrm>
            <a:off x="8142289" y="2997201"/>
            <a:ext cx="1811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b="0">
                <a:solidFill>
                  <a:srgbClr val="9F3A41"/>
                </a:solidFill>
                <a:latin typeface="Verdana" panose="020B0604030504040204" pitchFamily="34" charset="0"/>
                <a:ea typeface="Verdana" panose="020B0604030504040204" pitchFamily="34" charset="0"/>
                <a:cs typeface="Verdana" panose="020B0604030504040204" pitchFamily="34" charset="0"/>
              </a:rPr>
              <a:t>Coördinatie</a:t>
            </a:r>
            <a:endParaRPr lang="nl-BE" altLang="nl-BE" sz="1800" b="0">
              <a:solidFill>
                <a:srgbClr val="9F3A41"/>
              </a:solidFill>
              <a:latin typeface="Verdana" panose="020B0604030504040204" pitchFamily="34" charset="0"/>
              <a:ea typeface="Verdana" panose="020B0604030504040204" pitchFamily="34" charset="0"/>
              <a:cs typeface="Verdana" panose="020B0604030504040204" pitchFamily="34" charset="0"/>
            </a:endParaRPr>
          </a:p>
        </p:txBody>
      </p:sp>
      <p:sp>
        <p:nvSpPr>
          <p:cNvPr id="92176" name="Rechthoek 1"/>
          <p:cNvSpPr>
            <a:spLocks noChangeArrowheads="1"/>
          </p:cNvSpPr>
          <p:nvPr/>
        </p:nvSpPr>
        <p:spPr bwMode="auto">
          <a:xfrm>
            <a:off x="6659565" y="2894014"/>
            <a:ext cx="18113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BE" altLang="nl-BE" sz="1600">
                <a:solidFill>
                  <a:srgbClr val="7F7F7F"/>
                </a:solidFill>
              </a:rPr>
              <a:t>SSC</a:t>
            </a:r>
          </a:p>
          <a:p>
            <a:r>
              <a:rPr lang="nl-BE" altLang="nl-BE" sz="1600">
                <a:solidFill>
                  <a:srgbClr val="7F7F7F"/>
                </a:solidFill>
              </a:rPr>
              <a:t>Belangen-behartiging</a:t>
            </a:r>
          </a:p>
        </p:txBody>
      </p:sp>
      <p:sp>
        <p:nvSpPr>
          <p:cNvPr id="92177" name="Rectangle 3"/>
          <p:cNvSpPr>
            <a:spLocks noChangeArrowheads="1"/>
          </p:cNvSpPr>
          <p:nvPr/>
        </p:nvSpPr>
        <p:spPr bwMode="auto">
          <a:xfrm>
            <a:off x="1795463" y="3540126"/>
            <a:ext cx="21145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en-US" altLang="nl-BE" sz="1800" b="0">
                <a:solidFill>
                  <a:srgbClr val="7030A0"/>
                </a:solidFill>
              </a:rPr>
              <a:t>“Shrinking Core,</a:t>
            </a:r>
            <a:br>
              <a:rPr lang="en-US" altLang="nl-BE" sz="1800" b="0">
                <a:solidFill>
                  <a:srgbClr val="7030A0"/>
                </a:solidFill>
              </a:rPr>
            </a:br>
            <a:r>
              <a:rPr lang="en-US" altLang="nl-BE" sz="1800" b="0">
                <a:solidFill>
                  <a:srgbClr val="7030A0"/>
                </a:solidFill>
              </a:rPr>
              <a:t>Expanding Periphery”</a:t>
            </a:r>
            <a:endParaRPr lang="nl-BE" altLang="nl-BE" sz="1800" b="0">
              <a:solidFill>
                <a:srgbClr val="7030A0"/>
              </a:solidFill>
            </a:endParaRPr>
          </a:p>
        </p:txBody>
      </p:sp>
      <p:sp>
        <p:nvSpPr>
          <p:cNvPr id="92179" name="TextBox 7"/>
          <p:cNvSpPr txBox="1">
            <a:spLocks noChangeArrowheads="1"/>
          </p:cNvSpPr>
          <p:nvPr/>
        </p:nvSpPr>
        <p:spPr bwMode="auto">
          <a:xfrm>
            <a:off x="9956801" y="2716402"/>
            <a:ext cx="1906588" cy="1938992"/>
          </a:xfrm>
          <a:prstGeom prst="rect">
            <a:avLst/>
          </a:prstGeom>
          <a:solidFill>
            <a:schemeClr val="accent4">
              <a:lumMod val="40000"/>
              <a:lumOff val="60000"/>
            </a:schemeClr>
          </a:solidFill>
          <a:ln>
            <a:noFill/>
          </a:ln>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r>
              <a:rPr lang="nl-BE" altLang="en-US" sz="2000" dirty="0"/>
              <a:t>Afname soevereiniteit</a:t>
            </a:r>
          </a:p>
          <a:p>
            <a:pPr algn="ctr"/>
            <a:endParaRPr lang="nl-BE" altLang="en-US" sz="2000" dirty="0"/>
          </a:p>
          <a:p>
            <a:pPr algn="ctr"/>
            <a:r>
              <a:rPr lang="nl-BE" altLang="en-US" sz="2000" dirty="0"/>
              <a:t>Toename waarde voor eindgebruiker </a:t>
            </a:r>
          </a:p>
        </p:txBody>
      </p:sp>
      <p:sp>
        <p:nvSpPr>
          <p:cNvPr id="2" name="Text Placeholder 1"/>
          <p:cNvSpPr>
            <a:spLocks noGrp="1"/>
          </p:cNvSpPr>
          <p:nvPr>
            <p:ph type="body" sz="quarter" idx="10"/>
          </p:nvPr>
        </p:nvSpPr>
        <p:spPr>
          <a:xfrm>
            <a:off x="822871" y="222004"/>
            <a:ext cx="10657184" cy="848320"/>
          </a:xfrm>
        </p:spPr>
        <p:txBody>
          <a:bodyPr/>
          <a:lstStyle/>
          <a:p>
            <a:r>
              <a:rPr lang="nl-BE" dirty="0">
                <a:solidFill>
                  <a:schemeClr val="tx1"/>
                </a:solidFill>
              </a:rPr>
              <a:t>Samenwerken tussen organisaties</a:t>
            </a:r>
          </a:p>
        </p:txBody>
      </p:sp>
      <p:sp>
        <p:nvSpPr>
          <p:cNvPr id="4" name="Arrow: Down 3">
            <a:extLst>
              <a:ext uri="{FF2B5EF4-FFF2-40B4-BE49-F238E27FC236}">
                <a16:creationId xmlns:a16="http://schemas.microsoft.com/office/drawing/2014/main" id="{33DC010D-3AB3-4742-A522-A7A70006DE59}"/>
              </a:ext>
            </a:extLst>
          </p:cNvPr>
          <p:cNvSpPr/>
          <p:nvPr/>
        </p:nvSpPr>
        <p:spPr>
          <a:xfrm>
            <a:off x="9601200" y="1229360"/>
            <a:ext cx="193040" cy="3968117"/>
          </a:xfrm>
          <a:prstGeom prst="downArrow">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231190"/>
      </p:ext>
    </p:extLst>
  </p:cSld>
  <p:clrMapOvr>
    <a:masterClrMapping/>
  </p:clrMapOvr>
  <p:transition spd="slow">
    <p:spli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55189739"/>
              </p:ext>
            </p:extLst>
          </p:nvPr>
        </p:nvGraphicFramePr>
        <p:xfrm>
          <a:off x="1727200" y="279401"/>
          <a:ext cx="8554882" cy="7025640"/>
        </p:xfrm>
        <a:graphic>
          <a:graphicData uri="http://schemas.openxmlformats.org/drawingml/2006/table">
            <a:tbl>
              <a:tblPr firstRow="1" bandRow="1">
                <a:tableStyleId>{2D5ABB26-0587-4C30-8999-92F81FD0307C}</a:tableStyleId>
              </a:tblPr>
              <a:tblGrid>
                <a:gridCol w="1778525">
                  <a:extLst>
                    <a:ext uri="{9D8B030D-6E8A-4147-A177-3AD203B41FA5}">
                      <a16:colId xmlns:a16="http://schemas.microsoft.com/office/drawing/2014/main" val="20000"/>
                    </a:ext>
                  </a:extLst>
                </a:gridCol>
                <a:gridCol w="1460500">
                  <a:extLst>
                    <a:ext uri="{9D8B030D-6E8A-4147-A177-3AD203B41FA5}">
                      <a16:colId xmlns:a16="http://schemas.microsoft.com/office/drawing/2014/main" val="20001"/>
                    </a:ext>
                  </a:extLst>
                </a:gridCol>
                <a:gridCol w="1435100">
                  <a:extLst>
                    <a:ext uri="{9D8B030D-6E8A-4147-A177-3AD203B41FA5}">
                      <a16:colId xmlns:a16="http://schemas.microsoft.com/office/drawing/2014/main" val="20002"/>
                    </a:ext>
                  </a:extLst>
                </a:gridCol>
                <a:gridCol w="977900">
                  <a:extLst>
                    <a:ext uri="{9D8B030D-6E8A-4147-A177-3AD203B41FA5}">
                      <a16:colId xmlns:a16="http://schemas.microsoft.com/office/drawing/2014/main" val="20003"/>
                    </a:ext>
                  </a:extLst>
                </a:gridCol>
                <a:gridCol w="769257">
                  <a:extLst>
                    <a:ext uri="{9D8B030D-6E8A-4147-A177-3AD203B41FA5}">
                      <a16:colId xmlns:a16="http://schemas.microsoft.com/office/drawing/2014/main" val="20004"/>
                    </a:ext>
                  </a:extLst>
                </a:gridCol>
                <a:gridCol w="892629">
                  <a:extLst>
                    <a:ext uri="{9D8B030D-6E8A-4147-A177-3AD203B41FA5}">
                      <a16:colId xmlns:a16="http://schemas.microsoft.com/office/drawing/2014/main" val="20005"/>
                    </a:ext>
                  </a:extLst>
                </a:gridCol>
                <a:gridCol w="1240971">
                  <a:extLst>
                    <a:ext uri="{9D8B030D-6E8A-4147-A177-3AD203B41FA5}">
                      <a16:colId xmlns:a16="http://schemas.microsoft.com/office/drawing/2014/main" val="20006"/>
                    </a:ext>
                  </a:extLst>
                </a:gridCol>
              </a:tblGrid>
              <a:tr h="944880">
                <a:tc>
                  <a:txBody>
                    <a:bodyPr/>
                    <a:lstStyle/>
                    <a:p>
                      <a:r>
                        <a:rPr lang="nl-BE" sz="2000" i="1" kern="1200" dirty="0">
                          <a:solidFill>
                            <a:schemeClr val="bg1"/>
                          </a:solidFill>
                          <a:latin typeface="+mn-lt"/>
                          <a:ea typeface="+mn-ea"/>
                          <a:cs typeface="+mn-cs"/>
                        </a:rPr>
                        <a:t>Coöperatie netwerk</a:t>
                      </a:r>
                      <a:endParaRPr lang="nl-NL" sz="2000" i="1" kern="1200" dirty="0">
                        <a:solidFill>
                          <a:schemeClr val="bg1"/>
                        </a:solidFill>
                        <a:latin typeface="+mn-lt"/>
                        <a:ea typeface="+mn-ea"/>
                        <a:cs typeface="+mn-cs"/>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Doel-</a:t>
                      </a:r>
                      <a:br>
                        <a:rPr lang="nl-BE" sz="1900" dirty="0">
                          <a:solidFill>
                            <a:srgbClr val="FFFFFF"/>
                          </a:solidFill>
                        </a:rPr>
                      </a:br>
                      <a:r>
                        <a:rPr lang="nl-BE" sz="1900" dirty="0">
                          <a:solidFill>
                            <a:srgbClr val="FFFFFF"/>
                          </a:solidFill>
                        </a:rPr>
                        <a:t>stelling</a:t>
                      </a:r>
                      <a:endParaRPr lang="nl-NL" sz="190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Risico voor de partijen</a:t>
                      </a:r>
                      <a:endParaRPr lang="nl-NL" sz="190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Inter-depen-dentie</a:t>
                      </a:r>
                      <a:endParaRPr lang="nl-NL" sz="190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Ratio</a:t>
                      </a:r>
                      <a:endParaRPr lang="nl-NL" sz="190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Tijd/</a:t>
                      </a:r>
                      <a:br>
                        <a:rPr lang="nl-BE" sz="1900" dirty="0">
                          <a:solidFill>
                            <a:srgbClr val="FFFFFF"/>
                          </a:solidFill>
                        </a:rPr>
                      </a:br>
                      <a:r>
                        <a:rPr lang="nl-BE" sz="1900" noProof="0" dirty="0" err="1">
                          <a:solidFill>
                            <a:srgbClr val="FFFFFF"/>
                          </a:solidFill>
                        </a:rPr>
                        <a:t>slaag-kans</a:t>
                      </a:r>
                      <a:endParaRPr lang="nl-BE" sz="1900" noProof="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algn="ctr"/>
                      <a:r>
                        <a:rPr lang="nl-BE" sz="1900" dirty="0">
                          <a:solidFill>
                            <a:srgbClr val="FFFFFF"/>
                          </a:solidFill>
                        </a:rPr>
                        <a:t>Winst voor de</a:t>
                      </a:r>
                      <a:br>
                        <a:rPr lang="nl-BE" sz="1900" dirty="0">
                          <a:solidFill>
                            <a:srgbClr val="FFFFFF"/>
                          </a:solidFill>
                        </a:rPr>
                      </a:br>
                      <a:r>
                        <a:rPr lang="nl-BE" sz="1900" dirty="0">
                          <a:solidFill>
                            <a:srgbClr val="FFFFFF"/>
                          </a:solidFill>
                        </a:rPr>
                        <a:t>cliënt?</a:t>
                      </a:r>
                      <a:endParaRPr lang="nl-NL" sz="1900" dirty="0">
                        <a:solidFill>
                          <a:srgbClr val="FFFFFF"/>
                        </a:solidFill>
                      </a:endParaRPr>
                    </a:p>
                  </a:txBody>
                  <a:tcPr marL="91441" marR="91441">
                    <a:lnB w="12700" cap="flat" cmpd="sng" algn="ctr">
                      <a:solidFill>
                        <a:schemeClr val="tx1"/>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10000"/>
                  </a:ext>
                </a:extLst>
              </a:tr>
              <a:tr h="2082800">
                <a:tc>
                  <a:txBody>
                    <a:bodyPr/>
                    <a:lstStyle/>
                    <a:p>
                      <a:r>
                        <a:rPr lang="nl-BE" sz="2000" i="1" kern="1200" dirty="0">
                          <a:solidFill>
                            <a:schemeClr val="bg1"/>
                          </a:solidFill>
                          <a:latin typeface="+mn-lt"/>
                          <a:ea typeface="+mn-ea"/>
                          <a:cs typeface="+mn-cs"/>
                        </a:rPr>
                        <a:t>Coöperatie</a:t>
                      </a:r>
                      <a:br>
                        <a:rPr lang="nl-BE" sz="2000" i="1" kern="1200" dirty="0">
                          <a:solidFill>
                            <a:schemeClr val="bg1"/>
                          </a:solidFill>
                          <a:latin typeface="+mn-lt"/>
                          <a:ea typeface="+mn-ea"/>
                          <a:cs typeface="+mn-cs"/>
                        </a:rPr>
                      </a:br>
                      <a:r>
                        <a:rPr lang="nl-BE" sz="2000" i="1" kern="1200" dirty="0">
                          <a:solidFill>
                            <a:schemeClr val="bg1"/>
                          </a:solidFill>
                          <a:latin typeface="+mn-lt"/>
                          <a:ea typeface="+mn-ea"/>
                          <a:cs typeface="+mn-cs"/>
                        </a:rPr>
                        <a:t>netwerk</a:t>
                      </a:r>
                      <a:endParaRPr lang="nl-NL" sz="2000" i="1" kern="1200" dirty="0">
                        <a:solidFill>
                          <a:schemeClr val="bg1"/>
                        </a:solidFill>
                        <a:latin typeface="+mn-lt"/>
                        <a:ea typeface="+mn-ea"/>
                        <a:cs typeface="+mn-cs"/>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r>
                        <a:rPr lang="nl-BE" sz="1900" dirty="0">
                          <a:solidFill>
                            <a:schemeClr val="tx1">
                              <a:lumMod val="50000"/>
                              <a:lumOff val="50000"/>
                            </a:schemeClr>
                          </a:solidFill>
                        </a:rPr>
                        <a:t>Delen van informatie en expertise</a:t>
                      </a:r>
                      <a:br>
                        <a:rPr lang="nl-BE" sz="1900" dirty="0">
                          <a:solidFill>
                            <a:schemeClr val="tx1">
                              <a:lumMod val="50000"/>
                              <a:lumOff val="50000"/>
                            </a:schemeClr>
                          </a:solidFill>
                        </a:rPr>
                      </a:br>
                      <a:r>
                        <a:rPr lang="nl-BE" sz="1900" dirty="0">
                          <a:solidFill>
                            <a:schemeClr val="tx1">
                              <a:lumMod val="50000"/>
                              <a:lumOff val="50000"/>
                            </a:schemeClr>
                          </a:solidFill>
                        </a:rPr>
                        <a:t>Kennis-</a:t>
                      </a:r>
                      <a:r>
                        <a:rPr lang="nl-BE" sz="1900" baseline="0" dirty="0">
                          <a:solidFill>
                            <a:schemeClr val="tx1">
                              <a:lumMod val="50000"/>
                              <a:lumOff val="50000"/>
                            </a:schemeClr>
                          </a:solidFill>
                        </a:rPr>
                        <a:t> en</a:t>
                      </a:r>
                      <a:br>
                        <a:rPr lang="nl-BE" sz="1900" baseline="0" dirty="0">
                          <a:solidFill>
                            <a:schemeClr val="tx1">
                              <a:lumMod val="50000"/>
                              <a:lumOff val="50000"/>
                            </a:schemeClr>
                          </a:solidFill>
                        </a:rPr>
                      </a:br>
                      <a:r>
                        <a:rPr lang="nl-BE" sz="1900" baseline="0" dirty="0">
                          <a:solidFill>
                            <a:schemeClr val="tx1">
                              <a:lumMod val="50000"/>
                              <a:lumOff val="50000"/>
                            </a:schemeClr>
                          </a:solidFill>
                        </a:rPr>
                        <a:t>lerende</a:t>
                      </a:r>
                      <a:br>
                        <a:rPr lang="nl-BE" sz="1900" baseline="0" dirty="0">
                          <a:solidFill>
                            <a:schemeClr val="tx1">
                              <a:lumMod val="50000"/>
                              <a:lumOff val="50000"/>
                            </a:schemeClr>
                          </a:solidFill>
                        </a:rPr>
                      </a:br>
                      <a:r>
                        <a:rPr lang="nl-BE" sz="1900" baseline="0" dirty="0">
                          <a:solidFill>
                            <a:schemeClr val="tx1">
                              <a:lumMod val="50000"/>
                              <a:lumOff val="50000"/>
                            </a:schemeClr>
                          </a:solidFill>
                        </a:rPr>
                        <a:t>netwerken</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nl-BE" sz="1900" kern="1200" dirty="0">
                          <a:solidFill>
                            <a:schemeClr val="tx1">
                              <a:lumMod val="50000"/>
                              <a:lumOff val="50000"/>
                            </a:schemeClr>
                          </a:solidFill>
                          <a:latin typeface="+mn-lt"/>
                          <a:ea typeface="+mn-ea"/>
                          <a:cs typeface="+mn-cs"/>
                        </a:rPr>
                        <a:t>Laag risico, autonomie wordt niet aangetast</a:t>
                      </a:r>
                      <a:endParaRPr lang="nl-NL" sz="1900" kern="1200" dirty="0">
                        <a:solidFill>
                          <a:schemeClr val="tx1">
                            <a:lumMod val="50000"/>
                            <a:lumOff val="50000"/>
                          </a:schemeClr>
                        </a:solidFill>
                        <a:latin typeface="+mn-lt"/>
                        <a:ea typeface="+mn-ea"/>
                        <a:cs typeface="+mn-cs"/>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900" dirty="0">
                          <a:solidFill>
                            <a:schemeClr val="tx1">
                              <a:lumMod val="50000"/>
                              <a:lumOff val="50000"/>
                            </a:schemeClr>
                          </a:solidFill>
                        </a:rPr>
                        <a:t>Laag</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1900" dirty="0">
                          <a:solidFill>
                            <a:schemeClr val="tx1">
                              <a:lumMod val="50000"/>
                              <a:lumOff val="50000"/>
                            </a:schemeClr>
                          </a:solidFill>
                        </a:rPr>
                        <a:t> Efficiëntie</a:t>
                      </a:r>
                      <a:endParaRPr lang="nl-NL" sz="1900" dirty="0">
                        <a:solidFill>
                          <a:schemeClr val="tx1">
                            <a:lumMod val="50000"/>
                            <a:lumOff val="50000"/>
                          </a:schemeClr>
                        </a:solidFill>
                      </a:endParaRPr>
                    </a:p>
                  </a:txBody>
                  <a:tcPr marL="91441" marR="91441" vert="vert"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1900" dirty="0">
                          <a:solidFill>
                            <a:schemeClr val="tx1">
                              <a:lumMod val="50000"/>
                              <a:lumOff val="50000"/>
                            </a:schemeClr>
                          </a:solidFill>
                        </a:rPr>
                        <a:t>1 jaar/</a:t>
                      </a:r>
                      <a:br>
                        <a:rPr lang="nl-BE" sz="1900" dirty="0">
                          <a:solidFill>
                            <a:schemeClr val="tx1">
                              <a:lumMod val="50000"/>
                              <a:lumOff val="50000"/>
                            </a:schemeClr>
                          </a:solidFill>
                        </a:rPr>
                      </a:br>
                      <a:r>
                        <a:rPr lang="nl-BE" sz="1900" dirty="0">
                          <a:solidFill>
                            <a:schemeClr val="tx1">
                              <a:lumMod val="50000"/>
                              <a:lumOff val="50000"/>
                            </a:schemeClr>
                          </a:solidFill>
                        </a:rPr>
                        <a:t>40 %</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900" dirty="0">
                          <a:solidFill>
                            <a:schemeClr val="tx1">
                              <a:lumMod val="50000"/>
                              <a:lumOff val="50000"/>
                            </a:schemeClr>
                          </a:solidFill>
                        </a:rPr>
                        <a:t>WEINIG</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737081">
                <a:tc>
                  <a:txBody>
                    <a:bodyPr/>
                    <a:lstStyle/>
                    <a:p>
                      <a:r>
                        <a:rPr lang="nl-BE" sz="2000" i="1" dirty="0">
                          <a:solidFill>
                            <a:schemeClr val="bg1"/>
                          </a:solidFill>
                        </a:rPr>
                        <a:t>Coördinatie</a:t>
                      </a:r>
                      <a:br>
                        <a:rPr lang="nl-BE" sz="2000" i="1" dirty="0">
                          <a:solidFill>
                            <a:schemeClr val="bg1"/>
                          </a:solidFill>
                        </a:rPr>
                      </a:br>
                      <a:r>
                        <a:rPr lang="nl-BE" sz="2000" i="1" dirty="0">
                          <a:solidFill>
                            <a:schemeClr val="bg1"/>
                          </a:solidFill>
                        </a:rPr>
                        <a:t>netwerk</a:t>
                      </a:r>
                      <a:endParaRPr lang="nl-NL" sz="2000" i="1" dirty="0">
                        <a:solidFill>
                          <a:schemeClr val="bg1"/>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900" dirty="0">
                          <a:solidFill>
                            <a:schemeClr val="tx1">
                              <a:lumMod val="50000"/>
                              <a:lumOff val="50000"/>
                            </a:schemeClr>
                          </a:solidFill>
                        </a:rPr>
                        <a:t>S</a:t>
                      </a:r>
                      <a:r>
                        <a:rPr lang="nl-NL" sz="1900" dirty="0" err="1">
                          <a:solidFill>
                            <a:schemeClr val="tx1">
                              <a:lumMod val="50000"/>
                              <a:lumOff val="50000"/>
                            </a:schemeClr>
                          </a:solidFill>
                        </a:rPr>
                        <a:t>hared</a:t>
                      </a:r>
                      <a:r>
                        <a:rPr lang="nl-NL" sz="1900" dirty="0">
                          <a:solidFill>
                            <a:schemeClr val="tx1">
                              <a:lumMod val="50000"/>
                              <a:lumOff val="50000"/>
                            </a:schemeClr>
                          </a:solidFill>
                        </a:rPr>
                        <a:t> services / belangen-</a:t>
                      </a:r>
                      <a:br>
                        <a:rPr lang="nl-NL" sz="1900" dirty="0">
                          <a:solidFill>
                            <a:schemeClr val="tx1">
                              <a:lumMod val="50000"/>
                              <a:lumOff val="50000"/>
                            </a:schemeClr>
                          </a:solidFill>
                        </a:rPr>
                      </a:br>
                      <a:r>
                        <a:rPr lang="nl-NL" sz="1900" dirty="0">
                          <a:solidFill>
                            <a:schemeClr val="tx1">
                              <a:lumMod val="50000"/>
                              <a:lumOff val="50000"/>
                            </a:schemeClr>
                          </a:solidFill>
                        </a:rPr>
                        <a:t>behartiging</a:t>
                      </a: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1900" dirty="0">
                          <a:solidFill>
                            <a:schemeClr val="tx1">
                              <a:lumMod val="50000"/>
                              <a:lumOff val="50000"/>
                            </a:schemeClr>
                          </a:solidFill>
                        </a:rPr>
                        <a:t>Planning en afstemming. Delen maar</a:t>
                      </a:r>
                      <a:r>
                        <a:rPr lang="nl-BE" sz="1900" baseline="0" dirty="0">
                          <a:solidFill>
                            <a:schemeClr val="tx1">
                              <a:lumMod val="50000"/>
                              <a:lumOff val="50000"/>
                            </a:schemeClr>
                          </a:solidFill>
                        </a:rPr>
                        <a:t> niet in de kern</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900" dirty="0">
                          <a:solidFill>
                            <a:schemeClr val="tx1">
                              <a:lumMod val="50000"/>
                              <a:lumOff val="50000"/>
                            </a:schemeClr>
                          </a:solidFill>
                        </a:rPr>
                        <a:t>Midden</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BE" sz="1900" dirty="0">
                          <a:solidFill>
                            <a:schemeClr val="tx1">
                              <a:lumMod val="50000"/>
                              <a:lumOff val="50000"/>
                            </a:schemeClr>
                          </a:solidFill>
                        </a:rPr>
                        <a:t>Efficiëntie</a:t>
                      </a:r>
                      <a:endParaRPr lang="nl-NL" sz="1900" dirty="0">
                        <a:solidFill>
                          <a:schemeClr val="tx1">
                            <a:lumMod val="50000"/>
                            <a:lumOff val="50000"/>
                          </a:schemeClr>
                        </a:solidFill>
                      </a:endParaRPr>
                    </a:p>
                  </a:txBody>
                  <a:tcPr marL="91441" marR="91441" vert="eaVert"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l-BE" sz="1900" dirty="0">
                          <a:solidFill>
                            <a:schemeClr val="tx1">
                              <a:lumMod val="50000"/>
                              <a:lumOff val="50000"/>
                            </a:schemeClr>
                          </a:solidFill>
                        </a:rPr>
                        <a:t>2 jaar/</a:t>
                      </a:r>
                      <a:br>
                        <a:rPr lang="nl-BE" sz="1900" dirty="0">
                          <a:solidFill>
                            <a:schemeClr val="tx1">
                              <a:lumMod val="50000"/>
                              <a:lumOff val="50000"/>
                            </a:schemeClr>
                          </a:solidFill>
                        </a:rPr>
                      </a:br>
                      <a:r>
                        <a:rPr lang="nl-BE" sz="1900" dirty="0">
                          <a:solidFill>
                            <a:schemeClr val="tx1">
                              <a:lumMod val="50000"/>
                              <a:lumOff val="50000"/>
                            </a:schemeClr>
                          </a:solidFill>
                        </a:rPr>
                        <a:t>30%</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900" dirty="0">
                          <a:solidFill>
                            <a:schemeClr val="tx1">
                              <a:lumMod val="50000"/>
                              <a:lumOff val="50000"/>
                            </a:schemeClr>
                          </a:solidFill>
                        </a:rPr>
                        <a:t>WEINIG</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082800">
                <a:tc>
                  <a:txBody>
                    <a:bodyPr/>
                    <a:lstStyle/>
                    <a:p>
                      <a:r>
                        <a:rPr lang="nl-BE" sz="2000" i="1" kern="1200" dirty="0">
                          <a:solidFill>
                            <a:schemeClr val="bg1"/>
                          </a:solidFill>
                          <a:latin typeface="+mn-lt"/>
                          <a:ea typeface="+mn-ea"/>
                          <a:cs typeface="+mn-cs"/>
                        </a:rPr>
                        <a:t>Organisatie-netwerk</a:t>
                      </a:r>
                      <a:endParaRPr lang="nl-NL" sz="2000" i="1" kern="1200" dirty="0">
                        <a:solidFill>
                          <a:schemeClr val="bg1"/>
                        </a:solidFill>
                        <a:latin typeface="+mn-lt"/>
                        <a:ea typeface="+mn-ea"/>
                        <a:cs typeface="+mn-cs"/>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r>
                        <a:rPr lang="nl-BE" sz="1900" dirty="0">
                          <a:solidFill>
                            <a:schemeClr val="tx1">
                              <a:lumMod val="50000"/>
                              <a:lumOff val="50000"/>
                            </a:schemeClr>
                          </a:solidFill>
                        </a:rPr>
                        <a:t>Stijgt boven organisatie uit. Synergie</a:t>
                      </a:r>
                      <a:r>
                        <a:rPr lang="nl-BE" sz="1900" baseline="0" dirty="0">
                          <a:solidFill>
                            <a:schemeClr val="tx1">
                              <a:lumMod val="50000"/>
                              <a:lumOff val="50000"/>
                            </a:schemeClr>
                          </a:solidFill>
                        </a:rPr>
                        <a:t> om nieuwe dingen te doen.</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BE" sz="1900" dirty="0">
                          <a:solidFill>
                            <a:schemeClr val="tx1">
                              <a:lumMod val="50000"/>
                              <a:lumOff val="50000"/>
                            </a:schemeClr>
                          </a:solidFill>
                        </a:rPr>
                        <a:t>Netwerk-producten</a:t>
                      </a:r>
                      <a:r>
                        <a:rPr lang="nl-BE" sz="1900" baseline="0" dirty="0">
                          <a:solidFill>
                            <a:schemeClr val="tx1">
                              <a:lumMod val="50000"/>
                              <a:lumOff val="50000"/>
                            </a:schemeClr>
                          </a:solidFill>
                        </a:rPr>
                        <a:t> door aanpassing werkwijze</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1900" dirty="0">
                          <a:solidFill>
                            <a:schemeClr val="tx1">
                              <a:lumMod val="50000"/>
                              <a:lumOff val="50000"/>
                            </a:schemeClr>
                          </a:solidFill>
                        </a:rPr>
                        <a:t>Zeer hoog</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900" dirty="0">
                          <a:solidFill>
                            <a:schemeClr val="tx1">
                              <a:lumMod val="50000"/>
                              <a:lumOff val="50000"/>
                            </a:schemeClr>
                          </a:solidFill>
                        </a:rPr>
                        <a:t>Effectiviteit</a:t>
                      </a:r>
                    </a:p>
                  </a:txBody>
                  <a:tcPr marL="91441" marR="91441" vert="vert" anchor="ctr" anchorCtr="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BE" sz="1900" dirty="0">
                          <a:solidFill>
                            <a:schemeClr val="tx1">
                              <a:lumMod val="50000"/>
                              <a:lumOff val="50000"/>
                            </a:schemeClr>
                          </a:solidFill>
                        </a:rPr>
                        <a:t>3 jaar/</a:t>
                      </a:r>
                    </a:p>
                    <a:p>
                      <a:r>
                        <a:rPr lang="nl-BE" sz="1900" dirty="0">
                          <a:solidFill>
                            <a:schemeClr val="tx1">
                              <a:lumMod val="50000"/>
                              <a:lumOff val="50000"/>
                            </a:schemeClr>
                          </a:solidFill>
                        </a:rPr>
                        <a:t>20%</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nl-BE" sz="1900" dirty="0">
                          <a:solidFill>
                            <a:schemeClr val="tx1">
                              <a:lumMod val="50000"/>
                              <a:lumOff val="50000"/>
                            </a:schemeClr>
                          </a:solidFill>
                        </a:rPr>
                        <a:t>VEEL</a:t>
                      </a:r>
                      <a:endParaRPr lang="nl-NL" sz="1900" dirty="0">
                        <a:solidFill>
                          <a:schemeClr val="tx1">
                            <a:lumMod val="50000"/>
                            <a:lumOff val="50000"/>
                          </a:schemeClr>
                        </a:solidFill>
                      </a:endParaRPr>
                    </a:p>
                  </a:txBody>
                  <a:tcPr marL="91441" marR="91441">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0557574"/>
      </p:ext>
    </p:extLst>
  </p:cSld>
  <p:clrMapOvr>
    <a:masterClrMapping/>
  </p:clrMapOvr>
  <p:transition spd="slow">
    <p:spli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Text Box 2"/>
          <p:cNvSpPr txBox="1">
            <a:spLocks noChangeArrowheads="1"/>
          </p:cNvSpPr>
          <p:nvPr/>
        </p:nvSpPr>
        <p:spPr bwMode="auto">
          <a:xfrm>
            <a:off x="1630188" y="1458913"/>
            <a:ext cx="1645001"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r>
              <a:rPr lang="nl-NL" altLang="nl-BE" sz="2200">
                <a:solidFill>
                  <a:srgbClr val="6F655F"/>
                </a:solidFill>
              </a:rPr>
              <a:t>Markt/</a:t>
            </a:r>
            <a:br>
              <a:rPr lang="nl-NL" altLang="nl-BE" sz="2200">
                <a:solidFill>
                  <a:srgbClr val="6F655F"/>
                </a:solidFill>
              </a:rPr>
            </a:br>
            <a:r>
              <a:rPr lang="nl-NL" altLang="nl-BE" sz="2200">
                <a:solidFill>
                  <a:srgbClr val="6F655F"/>
                </a:solidFill>
              </a:rPr>
              <a:t>Competitie</a:t>
            </a:r>
          </a:p>
          <a:p>
            <a:pPr algn="ctr" eaLnBrk="1" hangingPunct="1"/>
            <a:r>
              <a:rPr lang="nl-NL" altLang="nl-BE" sz="2200" b="0">
                <a:solidFill>
                  <a:srgbClr val="9F3A41"/>
                </a:solidFill>
              </a:rPr>
              <a:t>“buy”</a:t>
            </a:r>
          </a:p>
        </p:txBody>
      </p:sp>
      <p:grpSp>
        <p:nvGrpSpPr>
          <p:cNvPr id="225283" name="Group 3"/>
          <p:cNvGrpSpPr>
            <a:grpSpLocks/>
          </p:cNvGrpSpPr>
          <p:nvPr/>
        </p:nvGrpSpPr>
        <p:grpSpPr bwMode="auto">
          <a:xfrm>
            <a:off x="1655763" y="2681289"/>
            <a:ext cx="1517651" cy="1277937"/>
            <a:chOff x="201" y="1686"/>
            <a:chExt cx="956" cy="805"/>
          </a:xfrm>
        </p:grpSpPr>
        <p:sp>
          <p:nvSpPr>
            <p:cNvPr id="225354" name="Oval 4"/>
            <p:cNvSpPr>
              <a:spLocks noChangeArrowheads="1"/>
            </p:cNvSpPr>
            <p:nvPr/>
          </p:nvSpPr>
          <p:spPr bwMode="auto">
            <a:xfrm>
              <a:off x="700" y="2090"/>
              <a:ext cx="116" cy="108"/>
            </a:xfrm>
            <a:prstGeom prst="ellipse">
              <a:avLst/>
            </a:prstGeom>
            <a:solidFill>
              <a:schemeClr val="tx2"/>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endParaRPr lang="nl-NL" altLang="nl-BE" sz="2400">
                <a:solidFill>
                  <a:srgbClr val="6F655F"/>
                </a:solidFill>
              </a:endParaRPr>
            </a:p>
          </p:txBody>
        </p:sp>
        <p:sp>
          <p:nvSpPr>
            <p:cNvPr id="225355" name="Oval 5"/>
            <p:cNvSpPr>
              <a:spLocks noChangeArrowheads="1"/>
            </p:cNvSpPr>
            <p:nvPr/>
          </p:nvSpPr>
          <p:spPr bwMode="auto">
            <a:xfrm>
              <a:off x="816" y="1686"/>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6" name="Oval 6"/>
            <p:cNvSpPr>
              <a:spLocks noChangeArrowheads="1"/>
            </p:cNvSpPr>
            <p:nvPr/>
          </p:nvSpPr>
          <p:spPr bwMode="auto">
            <a:xfrm>
              <a:off x="425" y="1872"/>
              <a:ext cx="116" cy="109"/>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7" name="Oval 7"/>
            <p:cNvSpPr>
              <a:spLocks noChangeArrowheads="1"/>
            </p:cNvSpPr>
            <p:nvPr/>
          </p:nvSpPr>
          <p:spPr bwMode="auto">
            <a:xfrm>
              <a:off x="384" y="2160"/>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8" name="Oval 8"/>
            <p:cNvSpPr>
              <a:spLocks noChangeArrowheads="1"/>
            </p:cNvSpPr>
            <p:nvPr/>
          </p:nvSpPr>
          <p:spPr bwMode="auto">
            <a:xfrm>
              <a:off x="700" y="2370"/>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9" name="Oval 9"/>
            <p:cNvSpPr>
              <a:spLocks noChangeArrowheads="1"/>
            </p:cNvSpPr>
            <p:nvPr/>
          </p:nvSpPr>
          <p:spPr bwMode="auto">
            <a:xfrm>
              <a:off x="1041" y="1872"/>
              <a:ext cx="116" cy="109"/>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0" name="Oval 10"/>
            <p:cNvSpPr>
              <a:spLocks noChangeArrowheads="1"/>
            </p:cNvSpPr>
            <p:nvPr/>
          </p:nvSpPr>
          <p:spPr bwMode="auto">
            <a:xfrm>
              <a:off x="1041" y="2160"/>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1" name="Oval 11"/>
            <p:cNvSpPr>
              <a:spLocks noChangeArrowheads="1"/>
            </p:cNvSpPr>
            <p:nvPr/>
          </p:nvSpPr>
          <p:spPr bwMode="auto">
            <a:xfrm>
              <a:off x="517" y="2103"/>
              <a:ext cx="116" cy="10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endParaRPr lang="nl-NL" altLang="nl-BE" sz="2400">
                <a:solidFill>
                  <a:srgbClr val="6F655F"/>
                </a:solidFill>
              </a:endParaRPr>
            </a:p>
          </p:txBody>
        </p:sp>
        <p:sp>
          <p:nvSpPr>
            <p:cNvPr id="225362" name="Oval 12"/>
            <p:cNvSpPr>
              <a:spLocks noChangeArrowheads="1"/>
            </p:cNvSpPr>
            <p:nvPr/>
          </p:nvSpPr>
          <p:spPr bwMode="auto">
            <a:xfrm>
              <a:off x="633" y="1699"/>
              <a:ext cx="117"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3" name="Oval 13"/>
            <p:cNvSpPr>
              <a:spLocks noChangeArrowheads="1"/>
            </p:cNvSpPr>
            <p:nvPr/>
          </p:nvSpPr>
          <p:spPr bwMode="auto">
            <a:xfrm>
              <a:off x="242" y="1885"/>
              <a:ext cx="117" cy="109"/>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4" name="Oval 14"/>
            <p:cNvSpPr>
              <a:spLocks noChangeArrowheads="1"/>
            </p:cNvSpPr>
            <p:nvPr/>
          </p:nvSpPr>
          <p:spPr bwMode="auto">
            <a:xfrm>
              <a:off x="201" y="2173"/>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5" name="Oval 15"/>
            <p:cNvSpPr>
              <a:spLocks noChangeArrowheads="1"/>
            </p:cNvSpPr>
            <p:nvPr/>
          </p:nvSpPr>
          <p:spPr bwMode="auto">
            <a:xfrm>
              <a:off x="517" y="2383"/>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6" name="Oval 16"/>
            <p:cNvSpPr>
              <a:spLocks noChangeArrowheads="1"/>
            </p:cNvSpPr>
            <p:nvPr/>
          </p:nvSpPr>
          <p:spPr bwMode="auto">
            <a:xfrm>
              <a:off x="858" y="1885"/>
              <a:ext cx="116" cy="109"/>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67" name="Oval 17"/>
            <p:cNvSpPr>
              <a:spLocks noChangeArrowheads="1"/>
            </p:cNvSpPr>
            <p:nvPr/>
          </p:nvSpPr>
          <p:spPr bwMode="auto">
            <a:xfrm>
              <a:off x="858" y="2173"/>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grpSp>
      <p:sp>
        <p:nvSpPr>
          <p:cNvPr id="225284" name="Text Box 18"/>
          <p:cNvSpPr txBox="1">
            <a:spLocks noChangeArrowheads="1"/>
          </p:cNvSpPr>
          <p:nvPr/>
        </p:nvSpPr>
        <p:spPr bwMode="auto">
          <a:xfrm>
            <a:off x="5141914" y="4179889"/>
            <a:ext cx="246697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b="0">
                <a:solidFill>
                  <a:srgbClr val="6F655F"/>
                </a:solidFill>
              </a:rPr>
              <a:t>Samenwerken met anderen om de</a:t>
            </a:r>
            <a:br>
              <a:rPr lang="nl-NL" altLang="nl-BE" sz="1800" b="0">
                <a:solidFill>
                  <a:srgbClr val="6F655F"/>
                </a:solidFill>
              </a:rPr>
            </a:br>
            <a:r>
              <a:rPr lang="nl-NL" altLang="nl-BE" sz="1800" b="0">
                <a:solidFill>
                  <a:srgbClr val="6F655F"/>
                </a:solidFill>
              </a:rPr>
              <a:t>toegang tot</a:t>
            </a:r>
            <a:br>
              <a:rPr lang="nl-NL" altLang="nl-BE" sz="1800" b="0">
                <a:solidFill>
                  <a:srgbClr val="6F655F"/>
                </a:solidFill>
              </a:rPr>
            </a:br>
            <a:r>
              <a:rPr lang="nl-NL" altLang="nl-BE" sz="1800" b="0">
                <a:solidFill>
                  <a:srgbClr val="6F655F"/>
                </a:solidFill>
              </a:rPr>
              <a:t>middelen te</a:t>
            </a:r>
            <a:br>
              <a:rPr lang="nl-NL" altLang="nl-BE" sz="1800" b="0">
                <a:solidFill>
                  <a:srgbClr val="6F655F"/>
                </a:solidFill>
              </a:rPr>
            </a:br>
            <a:r>
              <a:rPr lang="nl-NL" altLang="nl-BE" sz="1800" b="0">
                <a:solidFill>
                  <a:srgbClr val="6F655F"/>
                </a:solidFill>
              </a:rPr>
              <a:t>verzekeren of onzekerheden te reduceren, etc.</a:t>
            </a:r>
          </a:p>
        </p:txBody>
      </p:sp>
      <p:sp>
        <p:nvSpPr>
          <p:cNvPr id="225285" name="Text Box 19"/>
          <p:cNvSpPr txBox="1">
            <a:spLocks noChangeArrowheads="1"/>
          </p:cNvSpPr>
          <p:nvPr/>
        </p:nvSpPr>
        <p:spPr bwMode="auto">
          <a:xfrm>
            <a:off x="5142004" y="1458914"/>
            <a:ext cx="20826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r>
              <a:rPr lang="nl-NL" altLang="nl-BE" sz="2200">
                <a:solidFill>
                  <a:srgbClr val="6F655F"/>
                </a:solidFill>
              </a:rPr>
              <a:t>Samenwerken</a:t>
            </a:r>
          </a:p>
          <a:p>
            <a:pPr algn="ctr" eaLnBrk="1" hangingPunct="1"/>
            <a:r>
              <a:rPr lang="nl-NL" altLang="nl-BE" sz="2200" b="0">
                <a:solidFill>
                  <a:srgbClr val="9F3A41"/>
                </a:solidFill>
              </a:rPr>
              <a:t>“ally”</a:t>
            </a:r>
          </a:p>
        </p:txBody>
      </p:sp>
      <p:grpSp>
        <p:nvGrpSpPr>
          <p:cNvPr id="225286" name="Group 20"/>
          <p:cNvGrpSpPr>
            <a:grpSpLocks/>
          </p:cNvGrpSpPr>
          <p:nvPr/>
        </p:nvGrpSpPr>
        <p:grpSpPr bwMode="auto">
          <a:xfrm>
            <a:off x="5532437" y="2681288"/>
            <a:ext cx="1274763" cy="1304925"/>
            <a:chOff x="1891" y="1702"/>
            <a:chExt cx="1084" cy="1110"/>
          </a:xfrm>
        </p:grpSpPr>
        <p:grpSp>
          <p:nvGrpSpPr>
            <p:cNvPr id="225340" name="Group 21"/>
            <p:cNvGrpSpPr>
              <a:grpSpLocks/>
            </p:cNvGrpSpPr>
            <p:nvPr/>
          </p:nvGrpSpPr>
          <p:grpSpPr bwMode="auto">
            <a:xfrm>
              <a:off x="1891" y="1702"/>
              <a:ext cx="1084" cy="1110"/>
              <a:chOff x="6810" y="1815"/>
              <a:chExt cx="1395" cy="1530"/>
            </a:xfrm>
          </p:grpSpPr>
          <p:sp>
            <p:nvSpPr>
              <p:cNvPr id="225347" name="Oval 22"/>
              <p:cNvSpPr>
                <a:spLocks noChangeArrowheads="1"/>
              </p:cNvSpPr>
              <p:nvPr/>
            </p:nvSpPr>
            <p:spPr bwMode="auto">
              <a:xfrm>
                <a:off x="7380" y="2595"/>
                <a:ext cx="210" cy="210"/>
              </a:xfrm>
              <a:prstGeom prst="ellipse">
                <a:avLst/>
              </a:prstGeom>
              <a:solidFill>
                <a:schemeClr val="tx2"/>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endParaRPr lang="nl-NL" altLang="nl-BE" sz="2400">
                  <a:solidFill>
                    <a:srgbClr val="6F655F"/>
                  </a:solidFill>
                </a:endParaRPr>
              </a:p>
            </p:txBody>
          </p:sp>
          <p:sp>
            <p:nvSpPr>
              <p:cNvPr id="225348" name="Oval 23"/>
              <p:cNvSpPr>
                <a:spLocks noChangeArrowheads="1"/>
              </p:cNvSpPr>
              <p:nvPr/>
            </p:nvSpPr>
            <p:spPr bwMode="auto">
              <a:xfrm>
                <a:off x="7590" y="1815"/>
                <a:ext cx="210" cy="210"/>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49" name="Oval 24"/>
              <p:cNvSpPr>
                <a:spLocks noChangeArrowheads="1"/>
              </p:cNvSpPr>
              <p:nvPr/>
            </p:nvSpPr>
            <p:spPr bwMode="auto">
              <a:xfrm>
                <a:off x="6885" y="2174"/>
                <a:ext cx="210" cy="210"/>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0" name="Oval 25"/>
              <p:cNvSpPr>
                <a:spLocks noChangeArrowheads="1"/>
              </p:cNvSpPr>
              <p:nvPr/>
            </p:nvSpPr>
            <p:spPr bwMode="auto">
              <a:xfrm>
                <a:off x="6810" y="2731"/>
                <a:ext cx="210" cy="2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1" name="Oval 26"/>
              <p:cNvSpPr>
                <a:spLocks noChangeArrowheads="1"/>
              </p:cNvSpPr>
              <p:nvPr/>
            </p:nvSpPr>
            <p:spPr bwMode="auto">
              <a:xfrm>
                <a:off x="7380" y="3135"/>
                <a:ext cx="210" cy="210"/>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2" name="Oval 27"/>
              <p:cNvSpPr>
                <a:spLocks noChangeArrowheads="1"/>
              </p:cNvSpPr>
              <p:nvPr/>
            </p:nvSpPr>
            <p:spPr bwMode="auto">
              <a:xfrm>
                <a:off x="7995" y="2174"/>
                <a:ext cx="210" cy="210"/>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53" name="Oval 28"/>
              <p:cNvSpPr>
                <a:spLocks noChangeArrowheads="1"/>
              </p:cNvSpPr>
              <p:nvPr/>
            </p:nvSpPr>
            <p:spPr bwMode="auto">
              <a:xfrm>
                <a:off x="7995" y="2731"/>
                <a:ext cx="210" cy="2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grpSp>
        <p:sp>
          <p:nvSpPr>
            <p:cNvPr id="225341" name="Line 29"/>
            <p:cNvSpPr>
              <a:spLocks noChangeShapeType="1"/>
            </p:cNvSpPr>
            <p:nvPr/>
          </p:nvSpPr>
          <p:spPr bwMode="auto">
            <a:xfrm flipH="1">
              <a:off x="2431" y="1855"/>
              <a:ext cx="119" cy="41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2" name="Line 30"/>
            <p:cNvSpPr>
              <a:spLocks noChangeShapeType="1"/>
            </p:cNvSpPr>
            <p:nvPr/>
          </p:nvSpPr>
          <p:spPr bwMode="auto">
            <a:xfrm flipV="1">
              <a:off x="2484" y="2083"/>
              <a:ext cx="343" cy="21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3" name="Line 31"/>
            <p:cNvSpPr>
              <a:spLocks noChangeShapeType="1"/>
            </p:cNvSpPr>
            <p:nvPr/>
          </p:nvSpPr>
          <p:spPr bwMode="auto">
            <a:xfrm>
              <a:off x="2497" y="2366"/>
              <a:ext cx="315" cy="5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4" name="Line 32"/>
            <p:cNvSpPr>
              <a:spLocks noChangeShapeType="1"/>
            </p:cNvSpPr>
            <p:nvPr/>
          </p:nvSpPr>
          <p:spPr bwMode="auto">
            <a:xfrm flipV="1">
              <a:off x="2413" y="2420"/>
              <a:ext cx="4" cy="23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5" name="Line 33"/>
            <p:cNvSpPr>
              <a:spLocks noChangeShapeType="1"/>
            </p:cNvSpPr>
            <p:nvPr/>
          </p:nvSpPr>
          <p:spPr bwMode="auto">
            <a:xfrm flipH="1">
              <a:off x="2054" y="2366"/>
              <a:ext cx="278" cy="5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46" name="Line 34"/>
            <p:cNvSpPr>
              <a:spLocks noChangeShapeType="1"/>
            </p:cNvSpPr>
            <p:nvPr/>
          </p:nvSpPr>
          <p:spPr bwMode="auto">
            <a:xfrm flipH="1" flipV="1">
              <a:off x="2089" y="2094"/>
              <a:ext cx="266" cy="19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5287" name="Text Box 35"/>
          <p:cNvSpPr txBox="1">
            <a:spLocks noChangeArrowheads="1"/>
          </p:cNvSpPr>
          <p:nvPr/>
        </p:nvSpPr>
        <p:spPr bwMode="auto">
          <a:xfrm>
            <a:off x="7482386" y="1458913"/>
            <a:ext cx="18341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r>
              <a:rPr lang="nl-NL" altLang="nl-BE" sz="2200">
                <a:solidFill>
                  <a:srgbClr val="6F655F"/>
                </a:solidFill>
              </a:rPr>
              <a:t>Organisatie-</a:t>
            </a:r>
            <a:br>
              <a:rPr lang="nl-NL" altLang="nl-BE" sz="2200">
                <a:solidFill>
                  <a:srgbClr val="6F655F"/>
                </a:solidFill>
              </a:rPr>
            </a:br>
            <a:r>
              <a:rPr lang="nl-NL" altLang="nl-BE" sz="2200">
                <a:solidFill>
                  <a:srgbClr val="6F655F"/>
                </a:solidFill>
              </a:rPr>
              <a:t>netwerk</a:t>
            </a:r>
          </a:p>
          <a:p>
            <a:pPr algn="ctr" eaLnBrk="1" hangingPunct="1"/>
            <a:r>
              <a:rPr lang="nl-NL" altLang="nl-BE" sz="2200" b="0">
                <a:solidFill>
                  <a:srgbClr val="9F3A41"/>
                </a:solidFill>
              </a:rPr>
              <a:t>“join”</a:t>
            </a:r>
          </a:p>
        </p:txBody>
      </p:sp>
      <p:sp>
        <p:nvSpPr>
          <p:cNvPr id="225288" name="Text Box 36"/>
          <p:cNvSpPr txBox="1">
            <a:spLocks noChangeArrowheads="1"/>
          </p:cNvSpPr>
          <p:nvPr/>
        </p:nvSpPr>
        <p:spPr bwMode="auto">
          <a:xfrm>
            <a:off x="7516814" y="4346575"/>
            <a:ext cx="319881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b="0">
                <a:solidFill>
                  <a:srgbClr val="6F655F"/>
                </a:solidFill>
              </a:rPr>
              <a:t>Netwerk als productiesysteem.</a:t>
            </a:r>
            <a:br>
              <a:rPr lang="nl-NL" altLang="nl-BE" sz="1800" b="0">
                <a:solidFill>
                  <a:srgbClr val="6F655F"/>
                </a:solidFill>
              </a:rPr>
            </a:br>
            <a:r>
              <a:rPr lang="nl-NL" altLang="nl-BE" sz="1800" b="0">
                <a:solidFill>
                  <a:srgbClr val="6F655F"/>
                </a:solidFill>
              </a:rPr>
              <a:t>Er wordt waarde</a:t>
            </a:r>
            <a:br>
              <a:rPr lang="nl-NL" altLang="nl-BE" sz="1800" b="0">
                <a:solidFill>
                  <a:srgbClr val="6F655F"/>
                </a:solidFill>
              </a:rPr>
            </a:br>
            <a:r>
              <a:rPr lang="nl-NL" altLang="nl-BE" sz="1800" b="0">
                <a:solidFill>
                  <a:srgbClr val="6F655F"/>
                </a:solidFill>
              </a:rPr>
              <a:t>gecreëerd op het niveau</a:t>
            </a:r>
            <a:br>
              <a:rPr lang="nl-NL" altLang="nl-BE" sz="1800" b="0">
                <a:solidFill>
                  <a:srgbClr val="6F655F"/>
                </a:solidFill>
              </a:rPr>
            </a:br>
            <a:r>
              <a:rPr lang="nl-NL" altLang="nl-BE" sz="1800" b="0">
                <a:solidFill>
                  <a:srgbClr val="6F655F"/>
                </a:solidFill>
              </a:rPr>
              <a:t>van het netwerk. </a:t>
            </a:r>
          </a:p>
        </p:txBody>
      </p:sp>
      <p:sp>
        <p:nvSpPr>
          <p:cNvPr id="225289" name="Line 39"/>
          <p:cNvSpPr>
            <a:spLocks noChangeShapeType="1"/>
          </p:cNvSpPr>
          <p:nvPr/>
        </p:nvSpPr>
        <p:spPr bwMode="auto">
          <a:xfrm>
            <a:off x="3271840" y="1563688"/>
            <a:ext cx="7937" cy="24066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290" name="Group 40"/>
          <p:cNvGrpSpPr>
            <a:grpSpLocks/>
          </p:cNvGrpSpPr>
          <p:nvPr/>
        </p:nvGrpSpPr>
        <p:grpSpPr bwMode="auto">
          <a:xfrm>
            <a:off x="3343276" y="2681288"/>
            <a:ext cx="1736725" cy="1214437"/>
            <a:chOff x="1248" y="1650"/>
            <a:chExt cx="1094" cy="765"/>
          </a:xfrm>
        </p:grpSpPr>
        <p:sp>
          <p:nvSpPr>
            <p:cNvPr id="225321" name="Oval 41"/>
            <p:cNvSpPr>
              <a:spLocks noChangeArrowheads="1"/>
            </p:cNvSpPr>
            <p:nvPr/>
          </p:nvSpPr>
          <p:spPr bwMode="auto">
            <a:xfrm>
              <a:off x="1716" y="1650"/>
              <a:ext cx="116" cy="108"/>
            </a:xfrm>
            <a:prstGeom prst="ellipse">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endParaRPr lang="nl-NL" altLang="nl-BE" sz="2400">
                <a:solidFill>
                  <a:srgbClr val="6F655F"/>
                </a:solidFill>
              </a:endParaRPr>
            </a:p>
          </p:txBody>
        </p:sp>
        <p:sp>
          <p:nvSpPr>
            <p:cNvPr id="225322" name="Line 42"/>
            <p:cNvSpPr>
              <a:spLocks noChangeShapeType="1"/>
            </p:cNvSpPr>
            <p:nvPr/>
          </p:nvSpPr>
          <p:spPr bwMode="auto">
            <a:xfrm flipH="1">
              <a:off x="1773" y="1768"/>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3" name="Line 43"/>
            <p:cNvSpPr>
              <a:spLocks noChangeShapeType="1"/>
            </p:cNvSpPr>
            <p:nvPr/>
          </p:nvSpPr>
          <p:spPr bwMode="auto">
            <a:xfrm>
              <a:off x="1335" y="1875"/>
              <a:ext cx="95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4" name="Line 44"/>
            <p:cNvSpPr>
              <a:spLocks noChangeShapeType="1"/>
            </p:cNvSpPr>
            <p:nvPr/>
          </p:nvSpPr>
          <p:spPr bwMode="auto">
            <a:xfrm flipH="1">
              <a:off x="1335" y="1876"/>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5" name="Line 45"/>
            <p:cNvSpPr>
              <a:spLocks noChangeShapeType="1"/>
            </p:cNvSpPr>
            <p:nvPr/>
          </p:nvSpPr>
          <p:spPr bwMode="auto">
            <a:xfrm flipH="1">
              <a:off x="1602" y="2095"/>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6" name="Line 46"/>
            <p:cNvSpPr>
              <a:spLocks noChangeShapeType="1"/>
            </p:cNvSpPr>
            <p:nvPr/>
          </p:nvSpPr>
          <p:spPr bwMode="auto">
            <a:xfrm flipH="1">
              <a:off x="1602" y="1876"/>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7" name="Line 47"/>
            <p:cNvSpPr>
              <a:spLocks noChangeShapeType="1"/>
            </p:cNvSpPr>
            <p:nvPr/>
          </p:nvSpPr>
          <p:spPr bwMode="auto">
            <a:xfrm flipH="1">
              <a:off x="2022" y="1876"/>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8" name="Line 48"/>
            <p:cNvSpPr>
              <a:spLocks noChangeShapeType="1"/>
            </p:cNvSpPr>
            <p:nvPr/>
          </p:nvSpPr>
          <p:spPr bwMode="auto">
            <a:xfrm flipH="1">
              <a:off x="2286" y="1876"/>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29" name="Oval 49"/>
            <p:cNvSpPr>
              <a:spLocks noChangeArrowheads="1"/>
            </p:cNvSpPr>
            <p:nvPr/>
          </p:nvSpPr>
          <p:spPr bwMode="auto">
            <a:xfrm>
              <a:off x="1278" y="1980"/>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0" name="Oval 50"/>
            <p:cNvSpPr>
              <a:spLocks noChangeArrowheads="1"/>
            </p:cNvSpPr>
            <p:nvPr/>
          </p:nvSpPr>
          <p:spPr bwMode="auto">
            <a:xfrm>
              <a:off x="1542" y="1986"/>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1" name="Oval 51"/>
            <p:cNvSpPr>
              <a:spLocks noChangeArrowheads="1"/>
            </p:cNvSpPr>
            <p:nvPr/>
          </p:nvSpPr>
          <p:spPr bwMode="auto">
            <a:xfrm>
              <a:off x="1962" y="1986"/>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2" name="Oval 52"/>
            <p:cNvSpPr>
              <a:spLocks noChangeArrowheads="1"/>
            </p:cNvSpPr>
            <p:nvPr/>
          </p:nvSpPr>
          <p:spPr bwMode="auto">
            <a:xfrm>
              <a:off x="2226" y="1989"/>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3" name="Line 53"/>
            <p:cNvSpPr>
              <a:spLocks noChangeShapeType="1"/>
            </p:cNvSpPr>
            <p:nvPr/>
          </p:nvSpPr>
          <p:spPr bwMode="auto">
            <a:xfrm>
              <a:off x="1308" y="2199"/>
              <a:ext cx="564"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4" name="Line 54"/>
            <p:cNvSpPr>
              <a:spLocks noChangeShapeType="1"/>
            </p:cNvSpPr>
            <p:nvPr/>
          </p:nvSpPr>
          <p:spPr bwMode="auto">
            <a:xfrm flipH="1">
              <a:off x="1308" y="2197"/>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5" name="Line 55"/>
            <p:cNvSpPr>
              <a:spLocks noChangeShapeType="1"/>
            </p:cNvSpPr>
            <p:nvPr/>
          </p:nvSpPr>
          <p:spPr bwMode="auto">
            <a:xfrm flipH="1">
              <a:off x="1602" y="2197"/>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6" name="Line 56"/>
            <p:cNvSpPr>
              <a:spLocks noChangeShapeType="1"/>
            </p:cNvSpPr>
            <p:nvPr/>
          </p:nvSpPr>
          <p:spPr bwMode="auto">
            <a:xfrm flipH="1">
              <a:off x="1875" y="2197"/>
              <a:ext cx="1" cy="104"/>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37" name="Oval 57"/>
            <p:cNvSpPr>
              <a:spLocks noChangeArrowheads="1"/>
            </p:cNvSpPr>
            <p:nvPr/>
          </p:nvSpPr>
          <p:spPr bwMode="auto">
            <a:xfrm>
              <a:off x="1248" y="2304"/>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8" name="Oval 58"/>
            <p:cNvSpPr>
              <a:spLocks noChangeArrowheads="1"/>
            </p:cNvSpPr>
            <p:nvPr/>
          </p:nvSpPr>
          <p:spPr bwMode="auto">
            <a:xfrm>
              <a:off x="1542" y="2307"/>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339" name="Oval 59"/>
            <p:cNvSpPr>
              <a:spLocks noChangeArrowheads="1"/>
            </p:cNvSpPr>
            <p:nvPr/>
          </p:nvSpPr>
          <p:spPr bwMode="auto">
            <a:xfrm>
              <a:off x="1818" y="2304"/>
              <a:ext cx="116" cy="108"/>
            </a:xfrm>
            <a:prstGeom prst="ellipse">
              <a:avLst/>
            </a:prstGeom>
            <a:solidFill>
              <a:srgbClr val="FFFFFF"/>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grpSp>
      <p:sp>
        <p:nvSpPr>
          <p:cNvPr id="225291" name="Text Box 60"/>
          <p:cNvSpPr txBox="1">
            <a:spLocks noChangeArrowheads="1"/>
          </p:cNvSpPr>
          <p:nvPr/>
        </p:nvSpPr>
        <p:spPr bwMode="auto">
          <a:xfrm>
            <a:off x="3414925" y="1458914"/>
            <a:ext cx="156485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eaLnBrk="1" hangingPunct="1"/>
            <a:r>
              <a:rPr lang="nl-NL" altLang="nl-BE" sz="2200">
                <a:solidFill>
                  <a:srgbClr val="6F655F"/>
                </a:solidFill>
              </a:rPr>
              <a:t>Hiërarchie</a:t>
            </a:r>
          </a:p>
          <a:p>
            <a:pPr algn="ctr" eaLnBrk="1" hangingPunct="1"/>
            <a:r>
              <a:rPr lang="nl-NL" altLang="nl-BE" sz="2200" b="0">
                <a:solidFill>
                  <a:srgbClr val="9F3A41"/>
                </a:solidFill>
              </a:rPr>
              <a:t>“make”</a:t>
            </a:r>
          </a:p>
        </p:txBody>
      </p:sp>
      <p:pic>
        <p:nvPicPr>
          <p:cNvPr id="225292" name="Picture 6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0525" y="4179889"/>
            <a:ext cx="12954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293" name="Picture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5151" y="4765676"/>
            <a:ext cx="196532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25294" name="Rectangle 63"/>
          <p:cNvSpPr>
            <a:spLocks noChangeArrowheads="1"/>
          </p:cNvSpPr>
          <p:nvPr/>
        </p:nvSpPr>
        <p:spPr bwMode="auto">
          <a:xfrm>
            <a:off x="3311526" y="2624139"/>
            <a:ext cx="1812925" cy="133508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25295" name="Oval 64"/>
          <p:cNvSpPr>
            <a:spLocks noChangeArrowheads="1"/>
          </p:cNvSpPr>
          <p:nvPr/>
        </p:nvSpPr>
        <p:spPr bwMode="auto">
          <a:xfrm>
            <a:off x="5965825" y="3292477"/>
            <a:ext cx="360363" cy="754063"/>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nl-BE">
              <a:solidFill>
                <a:srgbClr val="6F655F"/>
              </a:solidFill>
            </a:endParaRPr>
          </a:p>
        </p:txBody>
      </p:sp>
      <p:sp>
        <p:nvSpPr>
          <p:cNvPr id="2" name="Text Placeholder 1"/>
          <p:cNvSpPr>
            <a:spLocks noGrp="1"/>
          </p:cNvSpPr>
          <p:nvPr>
            <p:ph type="body" sz="quarter" idx="10"/>
          </p:nvPr>
        </p:nvSpPr>
        <p:spPr>
          <a:xfrm>
            <a:off x="818759" y="216276"/>
            <a:ext cx="10657184" cy="848320"/>
          </a:xfrm>
        </p:spPr>
        <p:txBody>
          <a:bodyPr/>
          <a:lstStyle/>
          <a:p>
            <a:r>
              <a:rPr lang="nl-BE" dirty="0">
                <a:solidFill>
                  <a:schemeClr val="tx1"/>
                </a:solidFill>
              </a:rPr>
              <a:t>Organisatienetwerk als vorm</a:t>
            </a:r>
          </a:p>
        </p:txBody>
      </p:sp>
      <p:sp>
        <p:nvSpPr>
          <p:cNvPr id="225297" name="Text Box 107"/>
          <p:cNvSpPr txBox="1">
            <a:spLocks noChangeArrowheads="1"/>
          </p:cNvSpPr>
          <p:nvPr/>
        </p:nvSpPr>
        <p:spPr bwMode="auto">
          <a:xfrm>
            <a:off x="3189290" y="4159250"/>
            <a:ext cx="2466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nl-NL" altLang="nl-BE" sz="1800" b="0">
                <a:solidFill>
                  <a:srgbClr val="6F655F"/>
                </a:solidFill>
              </a:rPr>
              <a:t>Regelgeving en bureaucratie</a:t>
            </a:r>
          </a:p>
        </p:txBody>
      </p:sp>
      <p:grpSp>
        <p:nvGrpSpPr>
          <p:cNvPr id="225298" name="Group 173"/>
          <p:cNvGrpSpPr>
            <a:grpSpLocks/>
          </p:cNvGrpSpPr>
          <p:nvPr/>
        </p:nvGrpSpPr>
        <p:grpSpPr bwMode="auto">
          <a:xfrm>
            <a:off x="7593014" y="2660651"/>
            <a:ext cx="1439863" cy="1358900"/>
            <a:chOff x="3547" y="1920"/>
            <a:chExt cx="1225" cy="1225"/>
          </a:xfrm>
        </p:grpSpPr>
        <p:sp>
          <p:nvSpPr>
            <p:cNvPr id="225305" name="Oval 174"/>
            <p:cNvSpPr>
              <a:spLocks noChangeArrowheads="1"/>
            </p:cNvSpPr>
            <p:nvPr/>
          </p:nvSpPr>
          <p:spPr bwMode="auto">
            <a:xfrm>
              <a:off x="4005" y="2052"/>
              <a:ext cx="162" cy="139"/>
            </a:xfrm>
            <a:prstGeom prst="ellipse">
              <a:avLst/>
            </a:prstGeom>
            <a:solidFill>
              <a:srgbClr val="9F3A41"/>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225306" name="Oval 175"/>
            <p:cNvSpPr>
              <a:spLocks noChangeArrowheads="1"/>
            </p:cNvSpPr>
            <p:nvPr/>
          </p:nvSpPr>
          <p:spPr bwMode="auto">
            <a:xfrm>
              <a:off x="3656" y="2273"/>
              <a:ext cx="162" cy="139"/>
            </a:xfrm>
            <a:prstGeom prst="ellipse">
              <a:avLst/>
            </a:prstGeom>
            <a:solidFill>
              <a:srgbClr val="1C6A25"/>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225307" name="Oval 176"/>
            <p:cNvSpPr>
              <a:spLocks noChangeArrowheads="1"/>
            </p:cNvSpPr>
            <p:nvPr/>
          </p:nvSpPr>
          <p:spPr bwMode="auto">
            <a:xfrm>
              <a:off x="3801" y="2716"/>
              <a:ext cx="163" cy="139"/>
            </a:xfrm>
            <a:prstGeom prst="ellipse">
              <a:avLst/>
            </a:prstGeom>
            <a:solidFill>
              <a:srgbClr val="002060"/>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225308" name="Oval 177"/>
            <p:cNvSpPr>
              <a:spLocks noChangeArrowheads="1"/>
            </p:cNvSpPr>
            <p:nvPr/>
          </p:nvSpPr>
          <p:spPr bwMode="auto">
            <a:xfrm>
              <a:off x="4492" y="2578"/>
              <a:ext cx="162" cy="139"/>
            </a:xfrm>
            <a:prstGeom prst="ellipse">
              <a:avLst/>
            </a:prstGeom>
            <a:solidFill>
              <a:srgbClr val="FF0000"/>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225309" name="Oval 178"/>
            <p:cNvSpPr>
              <a:spLocks noChangeArrowheads="1"/>
            </p:cNvSpPr>
            <p:nvPr/>
          </p:nvSpPr>
          <p:spPr bwMode="auto">
            <a:xfrm>
              <a:off x="4126" y="2892"/>
              <a:ext cx="162" cy="139"/>
            </a:xfrm>
            <a:prstGeom prst="ellipse">
              <a:avLst/>
            </a:prstGeom>
            <a:solidFill>
              <a:srgbClr val="C0C0C0"/>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225310" name="Oval 179"/>
            <p:cNvSpPr>
              <a:spLocks noChangeArrowheads="1"/>
            </p:cNvSpPr>
            <p:nvPr/>
          </p:nvSpPr>
          <p:spPr bwMode="auto">
            <a:xfrm>
              <a:off x="4421" y="2238"/>
              <a:ext cx="162" cy="139"/>
            </a:xfrm>
            <a:prstGeom prst="ellipse">
              <a:avLst/>
            </a:prstGeom>
            <a:solidFill>
              <a:srgbClr val="00B0F0"/>
            </a:solidFill>
            <a:ln w="9525">
              <a:solidFill>
                <a:srgbClr val="000000"/>
              </a:solidFill>
              <a:round/>
              <a:headEnd/>
              <a:tailEnd/>
            </a:ln>
          </p:spPr>
          <p:txBody>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sp>
          <p:nvSpPr>
            <p:cNvPr id="95" name="Line 180"/>
            <p:cNvSpPr>
              <a:spLocks noChangeShapeType="1"/>
            </p:cNvSpPr>
            <p:nvPr/>
          </p:nvSpPr>
          <p:spPr bwMode="auto">
            <a:xfrm flipV="1">
              <a:off x="3818" y="2304"/>
              <a:ext cx="601" cy="3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96" name="Line 181"/>
            <p:cNvSpPr>
              <a:spLocks noChangeShapeType="1"/>
            </p:cNvSpPr>
            <p:nvPr/>
          </p:nvSpPr>
          <p:spPr bwMode="auto">
            <a:xfrm flipV="1">
              <a:off x="3774" y="2145"/>
              <a:ext cx="231" cy="14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97" name="Line 182"/>
            <p:cNvSpPr>
              <a:spLocks noChangeShapeType="1"/>
            </p:cNvSpPr>
            <p:nvPr/>
          </p:nvSpPr>
          <p:spPr bwMode="auto">
            <a:xfrm flipV="1">
              <a:off x="3905" y="2190"/>
              <a:ext cx="158" cy="5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98" name="Line 183"/>
            <p:cNvSpPr>
              <a:spLocks noChangeShapeType="1"/>
            </p:cNvSpPr>
            <p:nvPr/>
          </p:nvSpPr>
          <p:spPr bwMode="auto">
            <a:xfrm flipV="1">
              <a:off x="3948" y="2354"/>
              <a:ext cx="486" cy="39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99" name="Line 184"/>
            <p:cNvSpPr>
              <a:spLocks noChangeShapeType="1"/>
            </p:cNvSpPr>
            <p:nvPr/>
          </p:nvSpPr>
          <p:spPr bwMode="auto">
            <a:xfrm flipV="1">
              <a:off x="3964" y="2666"/>
              <a:ext cx="528" cy="123"/>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100" name="Line 185"/>
            <p:cNvSpPr>
              <a:spLocks noChangeShapeType="1"/>
            </p:cNvSpPr>
            <p:nvPr/>
          </p:nvSpPr>
          <p:spPr bwMode="auto">
            <a:xfrm>
              <a:off x="3948" y="2829"/>
              <a:ext cx="178" cy="10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101" name="Line 186"/>
            <p:cNvSpPr>
              <a:spLocks noChangeShapeType="1"/>
            </p:cNvSpPr>
            <p:nvPr/>
          </p:nvSpPr>
          <p:spPr bwMode="auto">
            <a:xfrm>
              <a:off x="4147" y="2159"/>
              <a:ext cx="389" cy="43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102" name="Line 187"/>
            <p:cNvSpPr>
              <a:spLocks noChangeShapeType="1"/>
            </p:cNvSpPr>
            <p:nvPr/>
          </p:nvSpPr>
          <p:spPr bwMode="auto">
            <a:xfrm>
              <a:off x="3801" y="2377"/>
              <a:ext cx="401" cy="51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103" name="Line 188"/>
            <p:cNvSpPr>
              <a:spLocks noChangeShapeType="1"/>
            </p:cNvSpPr>
            <p:nvPr/>
          </p:nvSpPr>
          <p:spPr bwMode="auto">
            <a:xfrm flipH="1">
              <a:off x="4251" y="2377"/>
              <a:ext cx="231" cy="5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defRPr/>
              </a:pPr>
              <a:endParaRPr lang="en-US" kern="0">
                <a:solidFill>
                  <a:sysClr val="windowText" lastClr="000000"/>
                </a:solidFill>
                <a:latin typeface="Arial" charset="0"/>
              </a:endParaRPr>
            </a:p>
          </p:txBody>
        </p:sp>
        <p:sp>
          <p:nvSpPr>
            <p:cNvPr id="225320" name="Oval 190"/>
            <p:cNvSpPr>
              <a:spLocks noChangeArrowheads="1"/>
            </p:cNvSpPr>
            <p:nvPr/>
          </p:nvSpPr>
          <p:spPr bwMode="auto">
            <a:xfrm>
              <a:off x="3547" y="1920"/>
              <a:ext cx="1225" cy="1225"/>
            </a:xfrm>
            <a:prstGeom prst="ellipse">
              <a:avLst/>
            </a:prstGeom>
            <a:noFill/>
            <a:ln w="28575">
              <a:solidFill>
                <a:srgbClr val="B707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endParaRPr lang="nl-BE" altLang="nl-BE" sz="1800" b="0">
                <a:solidFill>
                  <a:srgbClr val="000000"/>
                </a:solidFill>
              </a:endParaRPr>
            </a:p>
          </p:txBody>
        </p:sp>
      </p:grpSp>
      <p:sp>
        <p:nvSpPr>
          <p:cNvPr id="225299" name="Rectangle 13"/>
          <p:cNvSpPr>
            <a:spLocks noChangeArrowheads="1"/>
          </p:cNvSpPr>
          <p:nvPr/>
        </p:nvSpPr>
        <p:spPr bwMode="auto">
          <a:xfrm>
            <a:off x="9039226" y="3460752"/>
            <a:ext cx="1430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nl-BE" altLang="en-US" sz="2000">
                <a:solidFill>
                  <a:srgbClr val="9F3A41"/>
                </a:solidFill>
                <a:latin typeface="Verdana" panose="020B0604030504040204" pitchFamily="34" charset="0"/>
                <a:ea typeface="Verdana" panose="020B0604030504040204" pitchFamily="34" charset="0"/>
                <a:cs typeface="Verdana" panose="020B0604030504040204" pitchFamily="34" charset="0"/>
              </a:rPr>
              <a:t>resultaat</a:t>
            </a:r>
            <a:r>
              <a:rPr lang="nl-BE" altLang="en-US" sz="2400">
                <a:solidFill>
                  <a:srgbClr val="9F3A41"/>
                </a:solidFill>
                <a:latin typeface="Verdana" panose="020B0604030504040204" pitchFamily="34" charset="0"/>
                <a:ea typeface="Verdana" panose="020B0604030504040204" pitchFamily="34" charset="0"/>
                <a:cs typeface="Verdana" panose="020B0604030504040204" pitchFamily="34" charset="0"/>
              </a:rPr>
              <a:t> </a:t>
            </a:r>
            <a:endParaRPr lang="en-US" altLang="en-US" sz="2400">
              <a:solidFill>
                <a:srgbClr val="82766E"/>
              </a:solidFill>
            </a:endParaRPr>
          </a:p>
        </p:txBody>
      </p:sp>
      <p:cxnSp>
        <p:nvCxnSpPr>
          <p:cNvPr id="106" name="Straight Arrow Connector 105"/>
          <p:cNvCxnSpPr/>
          <p:nvPr/>
        </p:nvCxnSpPr>
        <p:spPr>
          <a:xfrm>
            <a:off x="9117013" y="3300413"/>
            <a:ext cx="493712" cy="0"/>
          </a:xfrm>
          <a:prstGeom prst="straightConnector1">
            <a:avLst/>
          </a:prstGeom>
          <a:ln w="25400">
            <a:solidFill>
              <a:srgbClr val="9F3A41"/>
            </a:solidFill>
            <a:tailEnd type="arrow"/>
          </a:ln>
        </p:spPr>
        <p:style>
          <a:lnRef idx="1">
            <a:schemeClr val="accent1"/>
          </a:lnRef>
          <a:fillRef idx="0">
            <a:schemeClr val="accent1"/>
          </a:fillRef>
          <a:effectRef idx="0">
            <a:schemeClr val="accent1"/>
          </a:effectRef>
          <a:fontRef idx="minor">
            <a:schemeClr val="tx1"/>
          </a:fontRef>
        </p:style>
      </p:cxnSp>
      <p:sp>
        <p:nvSpPr>
          <p:cNvPr id="225301" name="Line 39"/>
          <p:cNvSpPr>
            <a:spLocks noChangeShapeType="1"/>
          </p:cNvSpPr>
          <p:nvPr/>
        </p:nvSpPr>
        <p:spPr bwMode="auto">
          <a:xfrm>
            <a:off x="5205414" y="1563688"/>
            <a:ext cx="7937" cy="24066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2" name="Line 39"/>
          <p:cNvSpPr>
            <a:spLocks noChangeShapeType="1"/>
          </p:cNvSpPr>
          <p:nvPr/>
        </p:nvSpPr>
        <p:spPr bwMode="auto">
          <a:xfrm>
            <a:off x="7243763" y="1563688"/>
            <a:ext cx="6351" cy="240665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303" name="Rechthoek 1"/>
          <p:cNvSpPr>
            <a:spLocks noChangeArrowheads="1"/>
          </p:cNvSpPr>
          <p:nvPr/>
        </p:nvSpPr>
        <p:spPr bwMode="auto">
          <a:xfrm rot="21264111">
            <a:off x="4908550" y="6321397"/>
            <a:ext cx="31194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None/>
            </a:pPr>
            <a:r>
              <a:rPr lang="nl-NL" altLang="en-US" sz="2000">
                <a:solidFill>
                  <a:srgbClr val="9F3A41"/>
                </a:solidFill>
              </a:rPr>
              <a:t>Operationele complexitiet</a:t>
            </a:r>
            <a:endParaRPr lang="nl-BE" altLang="en-US" sz="2000">
              <a:solidFill>
                <a:srgbClr val="82766E"/>
              </a:solidFill>
            </a:endParaRPr>
          </a:p>
        </p:txBody>
      </p:sp>
      <p:cxnSp>
        <p:nvCxnSpPr>
          <p:cNvPr id="105" name="Straight Arrow Connector 105"/>
          <p:cNvCxnSpPr/>
          <p:nvPr/>
        </p:nvCxnSpPr>
        <p:spPr>
          <a:xfrm flipV="1">
            <a:off x="2217737" y="5937251"/>
            <a:ext cx="7689851" cy="749300"/>
          </a:xfrm>
          <a:prstGeom prst="straightConnector1">
            <a:avLst/>
          </a:prstGeom>
          <a:ln w="254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04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62112" y="376288"/>
            <a:ext cx="10563787" cy="848320"/>
          </a:xfrm>
        </p:spPr>
        <p:txBody>
          <a:bodyPr/>
          <a:lstStyle/>
          <a:p>
            <a:r>
              <a:rPr lang="nl-NL" dirty="0">
                <a:solidFill>
                  <a:schemeClr val="tx1"/>
                </a:solidFill>
              </a:rPr>
              <a:t>Wanneer organisatienetwerken als organisatievorm gebruiken?</a:t>
            </a:r>
          </a:p>
        </p:txBody>
      </p:sp>
      <p:sp>
        <p:nvSpPr>
          <p:cNvPr id="3" name="Text Placeholder 2"/>
          <p:cNvSpPr>
            <a:spLocks noGrp="1"/>
          </p:cNvSpPr>
          <p:nvPr>
            <p:ph type="body" sz="quarter" idx="11"/>
          </p:nvPr>
        </p:nvSpPr>
        <p:spPr/>
        <p:txBody>
          <a:bodyPr/>
          <a:lstStyle/>
          <a:p>
            <a:r>
              <a:rPr lang="nl-NL" dirty="0">
                <a:solidFill>
                  <a:schemeClr val="tx1"/>
                </a:solidFill>
              </a:rPr>
              <a:t>Nood aan </a:t>
            </a:r>
            <a:r>
              <a:rPr lang="nl-NL" b="1" dirty="0">
                <a:solidFill>
                  <a:srgbClr val="C00000"/>
                </a:solidFill>
              </a:rPr>
              <a:t>competenties</a:t>
            </a:r>
            <a:r>
              <a:rPr lang="nl-NL" dirty="0">
                <a:solidFill>
                  <a:schemeClr val="tx1"/>
                </a:solidFill>
              </a:rPr>
              <a:t> die verspreid zijn over verschillende soevereine organisaties</a:t>
            </a:r>
          </a:p>
          <a:p>
            <a:r>
              <a:rPr lang="nl-NL" dirty="0">
                <a:solidFill>
                  <a:schemeClr val="tx1"/>
                </a:solidFill>
              </a:rPr>
              <a:t>Antwoord op </a:t>
            </a:r>
            <a:r>
              <a:rPr lang="nl-NL" b="1" dirty="0">
                <a:solidFill>
                  <a:srgbClr val="C00000"/>
                </a:solidFill>
              </a:rPr>
              <a:t>complexe</a:t>
            </a:r>
            <a:r>
              <a:rPr lang="nl-NL" b="1" dirty="0">
                <a:solidFill>
                  <a:schemeClr val="tx1"/>
                </a:solidFill>
              </a:rPr>
              <a:t> problemen </a:t>
            </a:r>
            <a:r>
              <a:rPr lang="nl-NL" dirty="0">
                <a:solidFill>
                  <a:schemeClr val="tx1"/>
                </a:solidFill>
              </a:rPr>
              <a:t>of vereisten (“wicked </a:t>
            </a:r>
            <a:r>
              <a:rPr lang="nl-NL" dirty="0" err="1">
                <a:solidFill>
                  <a:schemeClr val="tx1"/>
                </a:solidFill>
              </a:rPr>
              <a:t>problems</a:t>
            </a:r>
            <a:r>
              <a:rPr lang="nl-NL">
                <a:solidFill>
                  <a:schemeClr val="tx1"/>
                </a:solidFill>
              </a:rPr>
              <a:t>”)</a:t>
            </a:r>
            <a:endParaRPr lang="nl-NL" dirty="0">
              <a:solidFill>
                <a:schemeClr val="tx1"/>
              </a:solidFill>
            </a:endParaRPr>
          </a:p>
          <a:p>
            <a:r>
              <a:rPr lang="nl-NL" dirty="0">
                <a:solidFill>
                  <a:schemeClr val="tx1"/>
                </a:solidFill>
              </a:rPr>
              <a:t>Het leveren van </a:t>
            </a:r>
            <a:r>
              <a:rPr lang="nl-NL" b="1" dirty="0">
                <a:solidFill>
                  <a:srgbClr val="C00000"/>
                </a:solidFill>
              </a:rPr>
              <a:t>maatwerk</a:t>
            </a:r>
            <a:r>
              <a:rPr lang="nl-NL" dirty="0">
                <a:solidFill>
                  <a:schemeClr val="tx1"/>
                </a:solidFill>
              </a:rPr>
              <a:t>: een uniek product/dienst/ervaring</a:t>
            </a:r>
          </a:p>
        </p:txBody>
      </p:sp>
    </p:spTree>
    <p:extLst>
      <p:ext uri="{BB962C8B-B14F-4D97-AF65-F5344CB8AC3E}">
        <p14:creationId xmlns:p14="http://schemas.microsoft.com/office/powerpoint/2010/main" val="3104896821"/>
      </p:ext>
    </p:extLst>
  </p:cSld>
  <p:clrMapOvr>
    <a:masterClrMapping/>
  </p:clrMapOvr>
  <p:transition spd="slow">
    <p:spli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5556" y="238761"/>
            <a:ext cx="7360887" cy="6049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2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2"/>
          <p:cNvSpPr>
            <a:spLocks noGrp="1"/>
          </p:cNvSpPr>
          <p:nvPr>
            <p:ph type="body" sz="quarter" idx="10"/>
          </p:nvPr>
        </p:nvSpPr>
        <p:spPr/>
        <p:txBody>
          <a:bodyPr/>
          <a:lstStyle/>
          <a:p>
            <a:endParaRPr lang="nl-BE" altLang="en-US"/>
          </a:p>
          <a:p>
            <a:endParaRPr lang="nl-BE" altLang="en-US"/>
          </a:p>
        </p:txBody>
      </p:sp>
      <p:sp>
        <p:nvSpPr>
          <p:cNvPr id="107522" name="Title 1"/>
          <p:cNvSpPr>
            <a:spLocks noGrp="1"/>
          </p:cNvSpPr>
          <p:nvPr>
            <p:ph type="title" idx="4294967295"/>
          </p:nvPr>
        </p:nvSpPr>
        <p:spPr>
          <a:xfrm>
            <a:off x="985348" y="462189"/>
            <a:ext cx="7916333" cy="1143000"/>
          </a:xfrm>
        </p:spPr>
        <p:txBody>
          <a:bodyPr/>
          <a:lstStyle/>
          <a:p>
            <a:r>
              <a:rPr lang="nl-BE" altLang="nl-BE" sz="4267" b="1" dirty="0">
                <a:cs typeface="Arial" panose="020B0604020202020204" pitchFamily="34" charset="0"/>
              </a:rPr>
              <a:t>Mogelijke zorgtrajecten</a:t>
            </a:r>
          </a:p>
        </p:txBody>
      </p:sp>
      <p:sp>
        <p:nvSpPr>
          <p:cNvPr id="107524" name="TextBox 1"/>
          <p:cNvSpPr txBox="1">
            <a:spLocks noChangeArrowheads="1"/>
          </p:cNvSpPr>
          <p:nvPr/>
        </p:nvSpPr>
        <p:spPr bwMode="auto">
          <a:xfrm>
            <a:off x="9753656" y="708859"/>
            <a:ext cx="13207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r>
              <a:rPr lang="en-US" altLang="nl-BE" sz="2400" dirty="0"/>
              <a:t>De Jos</a:t>
            </a:r>
          </a:p>
        </p:txBody>
      </p:sp>
      <p:sp>
        <p:nvSpPr>
          <p:cNvPr id="4" name="Oval 3"/>
          <p:cNvSpPr/>
          <p:nvPr/>
        </p:nvSpPr>
        <p:spPr>
          <a:xfrm>
            <a:off x="2074865" y="2555875"/>
            <a:ext cx="1335087" cy="1335088"/>
          </a:xfrm>
          <a:prstGeom prst="ellipse">
            <a:avLst/>
          </a:prstGeom>
          <a:no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a:p>
        </p:txBody>
      </p:sp>
      <p:cxnSp>
        <p:nvCxnSpPr>
          <p:cNvPr id="9" name="Straight Arrow Connector 8"/>
          <p:cNvCxnSpPr/>
          <p:nvPr/>
        </p:nvCxnSpPr>
        <p:spPr>
          <a:xfrm flipH="1">
            <a:off x="2968625" y="2678113"/>
            <a:ext cx="115888" cy="3714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297113" y="2963863"/>
            <a:ext cx="193675" cy="22701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879726" y="3403600"/>
            <a:ext cx="147639" cy="24288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7529" name="TextBox 13"/>
          <p:cNvSpPr txBox="1">
            <a:spLocks noChangeArrowheads="1"/>
          </p:cNvSpPr>
          <p:nvPr/>
        </p:nvSpPr>
        <p:spPr bwMode="auto">
          <a:xfrm>
            <a:off x="3556054" y="3990977"/>
            <a:ext cx="17620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r>
              <a:rPr lang="nl-BE" altLang="nl-BE" sz="1600">
                <a:latin typeface="Century Gothic" panose="020B0502020202020204" pitchFamily="34" charset="0"/>
              </a:rPr>
              <a:t>Eigen</a:t>
            </a:r>
            <a:br>
              <a:rPr lang="nl-BE" altLang="nl-BE" sz="1600">
                <a:latin typeface="Century Gothic" panose="020B0502020202020204" pitchFamily="34" charset="0"/>
              </a:rPr>
            </a:br>
            <a:r>
              <a:rPr lang="nl-BE" altLang="nl-BE" sz="1600">
                <a:latin typeface="Century Gothic" panose="020B0502020202020204" pitchFamily="34" charset="0"/>
              </a:rPr>
              <a:t>kracht/</a:t>
            </a:r>
          </a:p>
          <a:p>
            <a:pPr algn="ctr"/>
            <a:r>
              <a:rPr lang="nl-BE" altLang="nl-BE" sz="1600">
                <a:latin typeface="Century Gothic" panose="020B0502020202020204" pitchFamily="34" charset="0"/>
              </a:rPr>
              <a:t>sociaal netwerk</a:t>
            </a:r>
          </a:p>
        </p:txBody>
      </p:sp>
      <p:sp>
        <p:nvSpPr>
          <p:cNvPr id="107530" name="TextBox 27"/>
          <p:cNvSpPr txBox="1">
            <a:spLocks noChangeArrowheads="1"/>
          </p:cNvSpPr>
          <p:nvPr/>
        </p:nvSpPr>
        <p:spPr bwMode="auto">
          <a:xfrm>
            <a:off x="5303840" y="4567239"/>
            <a:ext cx="249713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r>
              <a:rPr lang="nl-BE" altLang="nl-BE" sz="1600">
                <a:latin typeface="Century Gothic" panose="020B0502020202020204" pitchFamily="34" charset="0"/>
              </a:rPr>
              <a:t>Interprofessioneel</a:t>
            </a:r>
            <a:br>
              <a:rPr lang="nl-BE" altLang="nl-BE" sz="1600">
                <a:latin typeface="Century Gothic" panose="020B0502020202020204" pitchFamily="34" charset="0"/>
              </a:rPr>
            </a:br>
            <a:r>
              <a:rPr lang="nl-BE" altLang="nl-BE" sz="1600">
                <a:latin typeface="Century Gothic" panose="020B0502020202020204" pitchFamily="34" charset="0"/>
              </a:rPr>
              <a:t>netwerk</a:t>
            </a:r>
          </a:p>
          <a:p>
            <a:pPr algn="ctr"/>
            <a:r>
              <a:rPr lang="nl-BE" altLang="nl-BE" sz="1600">
                <a:latin typeface="Century Gothic" panose="020B0502020202020204" pitchFamily="34" charset="0"/>
              </a:rPr>
              <a:t>Afzonderlijke symptomen-behandeling </a:t>
            </a:r>
          </a:p>
        </p:txBody>
      </p:sp>
      <p:sp>
        <p:nvSpPr>
          <p:cNvPr id="107531" name="Rectangle 21"/>
          <p:cNvSpPr>
            <a:spLocks noChangeArrowheads="1"/>
          </p:cNvSpPr>
          <p:nvPr/>
        </p:nvSpPr>
        <p:spPr bwMode="auto">
          <a:xfrm>
            <a:off x="8313737" y="4141788"/>
            <a:ext cx="160813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r>
              <a:rPr lang="nl-BE" altLang="nl-BE" sz="1600" dirty="0">
                <a:latin typeface="Century Gothic" panose="020B0502020202020204" pitchFamily="34" charset="0"/>
              </a:rPr>
              <a:t>Doelgericht netwerk met en ten dienste van Jos</a:t>
            </a:r>
          </a:p>
        </p:txBody>
      </p:sp>
      <p:pic>
        <p:nvPicPr>
          <p:cNvPr id="107533" name="Picture 10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77" y="2779714"/>
            <a:ext cx="333375"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Arrow Connector 102"/>
          <p:cNvCxnSpPr/>
          <p:nvPr/>
        </p:nvCxnSpPr>
        <p:spPr>
          <a:xfrm>
            <a:off x="2305051" y="3429000"/>
            <a:ext cx="26352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4" name="Oval 103"/>
          <p:cNvSpPr/>
          <p:nvPr/>
        </p:nvSpPr>
        <p:spPr>
          <a:xfrm>
            <a:off x="5794375" y="2608265"/>
            <a:ext cx="1335088" cy="1335087"/>
          </a:xfrm>
          <a:prstGeom prst="ellipse">
            <a:avLst/>
          </a:prstGeom>
          <a:no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a:p>
        </p:txBody>
      </p:sp>
      <p:cxnSp>
        <p:nvCxnSpPr>
          <p:cNvPr id="106" name="Straight Arrow Connector 105"/>
          <p:cNvCxnSpPr/>
          <p:nvPr/>
        </p:nvCxnSpPr>
        <p:spPr>
          <a:xfrm>
            <a:off x="5794375" y="2271713"/>
            <a:ext cx="325439" cy="366712"/>
          </a:xfrm>
          <a:prstGeom prst="straightConnector1">
            <a:avLst/>
          </a:prstGeom>
          <a:ln>
            <a:solidFill>
              <a:srgbClr val="FFFF00"/>
            </a:solidFill>
            <a:tailEnd type="triangle"/>
          </a:ln>
        </p:spPr>
        <p:style>
          <a:lnRef idx="2">
            <a:schemeClr val="accent1"/>
          </a:lnRef>
          <a:fillRef idx="0">
            <a:schemeClr val="accent1"/>
          </a:fillRef>
          <a:effectRef idx="1">
            <a:schemeClr val="accent1"/>
          </a:effectRef>
          <a:fontRef idx="minor">
            <a:schemeClr val="tx1"/>
          </a:fontRef>
        </p:style>
      </p:cxnSp>
      <p:pic>
        <p:nvPicPr>
          <p:cNvPr id="107537" name="Picture 10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8088" y="2832100"/>
            <a:ext cx="334963"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1" name="Straight Arrow Connector 110"/>
          <p:cNvCxnSpPr/>
          <p:nvPr/>
        </p:nvCxnSpPr>
        <p:spPr>
          <a:xfrm flipH="1">
            <a:off x="6804025" y="2182814"/>
            <a:ext cx="369888" cy="415925"/>
          </a:xfrm>
          <a:prstGeom prst="straightConnector1">
            <a:avLst/>
          </a:prstGeom>
          <a:ln>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p:nvPr/>
        </p:nvCxnSpPr>
        <p:spPr>
          <a:xfrm flipH="1">
            <a:off x="7129464" y="2762252"/>
            <a:ext cx="554037" cy="1635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H="1" flipV="1">
            <a:off x="7188202" y="3408364"/>
            <a:ext cx="460375" cy="111125"/>
          </a:xfrm>
          <a:prstGeom prst="straightConnector1">
            <a:avLst/>
          </a:prstGeom>
          <a:ln>
            <a:solidFill>
              <a:schemeClr val="accent4">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p:nvPr/>
        </p:nvCxnSpPr>
        <p:spPr>
          <a:xfrm flipH="1" flipV="1">
            <a:off x="6983413" y="3822701"/>
            <a:ext cx="239712" cy="306388"/>
          </a:xfrm>
          <a:prstGeom prst="straightConnector1">
            <a:avLst/>
          </a:prstGeom>
          <a:ln>
            <a:solidFill>
              <a:schemeClr val="accent1">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5" name="Straight Arrow Connector 114"/>
          <p:cNvCxnSpPr/>
          <p:nvPr/>
        </p:nvCxnSpPr>
        <p:spPr>
          <a:xfrm flipV="1">
            <a:off x="5730875" y="3863975"/>
            <a:ext cx="273051" cy="349251"/>
          </a:xfrm>
          <a:prstGeom prst="straightConnector1">
            <a:avLst/>
          </a:prstGeom>
          <a:ln>
            <a:solidFill>
              <a:schemeClr val="accent3">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flipH="1" flipV="1">
            <a:off x="6535739" y="4037014"/>
            <a:ext cx="15875" cy="44926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5489575" y="3275013"/>
            <a:ext cx="268288"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8" name="Oval 117"/>
          <p:cNvSpPr/>
          <p:nvPr/>
        </p:nvSpPr>
        <p:spPr>
          <a:xfrm>
            <a:off x="3770314" y="2522539"/>
            <a:ext cx="1335087" cy="1336675"/>
          </a:xfrm>
          <a:prstGeom prst="ellipse">
            <a:avLst/>
          </a:prstGeom>
          <a:noFill/>
          <a:ln>
            <a:solidFill>
              <a:schemeClr val="accent4">
                <a:lumMod val="20000"/>
                <a:lumOff val="8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a:p>
        </p:txBody>
      </p:sp>
      <p:cxnSp>
        <p:nvCxnSpPr>
          <p:cNvPr id="119" name="Straight Arrow Connector 118"/>
          <p:cNvCxnSpPr/>
          <p:nvPr/>
        </p:nvCxnSpPr>
        <p:spPr>
          <a:xfrm>
            <a:off x="3724275" y="2390776"/>
            <a:ext cx="190500" cy="258763"/>
          </a:xfrm>
          <a:prstGeom prst="straightConnector1">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cxnSp>
      <p:pic>
        <p:nvPicPr>
          <p:cNvPr id="107547" name="Picture 1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64026" y="2746375"/>
            <a:ext cx="3333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1" name="Straight Arrow Connector 120"/>
          <p:cNvCxnSpPr/>
          <p:nvPr/>
        </p:nvCxnSpPr>
        <p:spPr>
          <a:xfrm flipH="1">
            <a:off x="4964114" y="2390776"/>
            <a:ext cx="234951" cy="263525"/>
          </a:xfrm>
          <a:prstGeom prst="straightConnector1">
            <a:avLst/>
          </a:prstGeom>
          <a:ln>
            <a:solidFill>
              <a:srgbClr val="92D05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flipH="1" flipV="1">
            <a:off x="4959352" y="3738564"/>
            <a:ext cx="239713" cy="306387"/>
          </a:xfrm>
          <a:prstGeom prst="straightConnector1">
            <a:avLst/>
          </a:prstGeom>
          <a:ln>
            <a:solidFill>
              <a:srgbClr val="0070C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flipV="1">
            <a:off x="3770313" y="3768726"/>
            <a:ext cx="203200" cy="276225"/>
          </a:xfrm>
          <a:prstGeom prst="straightConnector1">
            <a:avLst/>
          </a:prstGeom>
          <a:ln>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07551" name="TextBox 131"/>
          <p:cNvSpPr txBox="1">
            <a:spLocks noChangeArrowheads="1"/>
          </p:cNvSpPr>
          <p:nvPr/>
        </p:nvSpPr>
        <p:spPr bwMode="auto">
          <a:xfrm>
            <a:off x="2220738" y="3998914"/>
            <a:ext cx="11528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lgn="ctr"/>
            <a:r>
              <a:rPr lang="nl-BE" altLang="nl-BE" sz="1600">
                <a:latin typeface="Century Gothic" panose="020B0502020202020204" pitchFamily="34" charset="0"/>
              </a:rPr>
              <a:t>Isolement</a:t>
            </a:r>
          </a:p>
        </p:txBody>
      </p:sp>
      <p:pic>
        <p:nvPicPr>
          <p:cNvPr id="107552"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31151" y="2673351"/>
            <a:ext cx="25796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 name="Rectangle 134"/>
          <p:cNvSpPr/>
          <p:nvPr/>
        </p:nvSpPr>
        <p:spPr>
          <a:xfrm>
            <a:off x="10066340" y="2724151"/>
            <a:ext cx="479425" cy="11668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BE"/>
          </a:p>
        </p:txBody>
      </p:sp>
      <p:pic>
        <p:nvPicPr>
          <p:cNvPr id="107554" name="Picture 1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9188" y="2925763"/>
            <a:ext cx="33496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elderly care.jpg" descr="elderly care.jpg"/>
          <p:cNvPicPr>
            <a:picLocks noChangeAspect="1"/>
          </p:cNvPicPr>
          <p:nvPr/>
        </p:nvPicPr>
        <p:blipFill>
          <a:blip r:embed="rId7"/>
          <a:srcRect l="22039" r="22037"/>
          <a:stretch>
            <a:fillRect/>
          </a:stretch>
        </p:blipFill>
        <p:spPr>
          <a:xfrm flipH="1">
            <a:off x="7729687" y="149291"/>
            <a:ext cx="2023969" cy="2024019"/>
          </a:xfrm>
          <a:custGeom>
            <a:avLst/>
            <a:gdLst/>
            <a:ahLst/>
            <a:cxnLst>
              <a:cxn ang="0">
                <a:pos x="wd2" y="hd2"/>
              </a:cxn>
              <a:cxn ang="5400000">
                <a:pos x="wd2" y="hd2"/>
              </a:cxn>
              <a:cxn ang="10800000">
                <a:pos x="wd2" y="hd2"/>
              </a:cxn>
              <a:cxn ang="16200000">
                <a:pos x="wd2" y="hd2"/>
              </a:cxn>
            </a:cxnLst>
            <a:rect l="0" t="0" r="r" b="b"/>
            <a:pathLst>
              <a:path w="19679" h="21600" extrusionOk="0">
                <a:moveTo>
                  <a:pt x="9838" y="0"/>
                </a:moveTo>
                <a:cubicBezTo>
                  <a:pt x="7320" y="0"/>
                  <a:pt x="4803" y="1055"/>
                  <a:pt x="2882" y="3164"/>
                </a:cubicBezTo>
                <a:cubicBezTo>
                  <a:pt x="-961" y="7381"/>
                  <a:pt x="-961" y="14219"/>
                  <a:pt x="2882" y="18436"/>
                </a:cubicBezTo>
                <a:cubicBezTo>
                  <a:pt x="4803" y="20545"/>
                  <a:pt x="7320" y="21600"/>
                  <a:pt x="9838" y="21600"/>
                </a:cubicBezTo>
                <a:cubicBezTo>
                  <a:pt x="12356" y="21600"/>
                  <a:pt x="14875" y="20545"/>
                  <a:pt x="16796" y="18436"/>
                </a:cubicBezTo>
                <a:cubicBezTo>
                  <a:pt x="20639" y="14219"/>
                  <a:pt x="20639" y="7381"/>
                  <a:pt x="16796" y="3164"/>
                </a:cubicBezTo>
                <a:cubicBezTo>
                  <a:pt x="14875" y="1055"/>
                  <a:pt x="12356" y="0"/>
                  <a:pt x="9838" y="0"/>
                </a:cubicBezTo>
                <a:close/>
              </a:path>
            </a:pathLst>
          </a:custGeom>
          <a:ln w="12700" cap="flat">
            <a:noFill/>
            <a:miter lim="400000"/>
          </a:ln>
          <a:effectLst/>
        </p:spPr>
      </p:pic>
    </p:spTree>
    <p:extLst>
      <p:ext uri="{BB962C8B-B14F-4D97-AF65-F5344CB8AC3E}">
        <p14:creationId xmlns:p14="http://schemas.microsoft.com/office/powerpoint/2010/main" val="291818124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3220" y="104141"/>
            <a:ext cx="8386393" cy="62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037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EAA28B-CF9A-4DAD-AAB8-1326E693DF33}"/>
              </a:ext>
            </a:extLst>
          </p:cNvPr>
          <p:cNvSpPr>
            <a:spLocks noGrp="1"/>
          </p:cNvSpPr>
          <p:nvPr>
            <p:ph type="body" sz="quarter" idx="10"/>
          </p:nvPr>
        </p:nvSpPr>
        <p:spPr>
          <a:xfrm>
            <a:off x="815413" y="1056680"/>
            <a:ext cx="9832267" cy="746720"/>
          </a:xfrm>
        </p:spPr>
        <p:txBody>
          <a:bodyPr/>
          <a:lstStyle/>
          <a:p>
            <a:r>
              <a:rPr lang="en-US" dirty="0">
                <a:solidFill>
                  <a:schemeClr val="tx1"/>
                </a:solidFill>
              </a:rPr>
              <a:t>Vicky </a:t>
            </a:r>
            <a:r>
              <a:rPr lang="en-US" dirty="0" err="1">
                <a:solidFill>
                  <a:schemeClr val="tx1"/>
                </a:solidFill>
              </a:rPr>
              <a:t>Geunes</a:t>
            </a:r>
            <a:r>
              <a:rPr lang="en-US" dirty="0">
                <a:solidFill>
                  <a:schemeClr val="tx1"/>
                </a:solidFill>
              </a:rPr>
              <a:t> (Chef ‘t </a:t>
            </a:r>
            <a:r>
              <a:rPr lang="en-US" dirty="0" err="1">
                <a:solidFill>
                  <a:schemeClr val="tx1"/>
                </a:solidFill>
              </a:rPr>
              <a:t>Zilte</a:t>
            </a:r>
            <a:r>
              <a:rPr lang="en-US" dirty="0">
                <a:solidFill>
                  <a:schemeClr val="tx1"/>
                </a:solidFill>
              </a:rPr>
              <a:t>)</a:t>
            </a:r>
          </a:p>
        </p:txBody>
      </p:sp>
      <p:sp>
        <p:nvSpPr>
          <p:cNvPr id="3" name="Text Placeholder 2">
            <a:extLst>
              <a:ext uri="{FF2B5EF4-FFF2-40B4-BE49-F238E27FC236}">
                <a16:creationId xmlns:a16="http://schemas.microsoft.com/office/drawing/2014/main" id="{F7A33879-21A8-4163-B173-52818B71919F}"/>
              </a:ext>
            </a:extLst>
          </p:cNvPr>
          <p:cNvSpPr>
            <a:spLocks noGrp="1"/>
          </p:cNvSpPr>
          <p:nvPr>
            <p:ph type="body" sz="quarter" idx="11"/>
          </p:nvPr>
        </p:nvSpPr>
        <p:spPr/>
        <p:txBody>
          <a:bodyPr/>
          <a:lstStyle/>
          <a:p>
            <a:r>
              <a:rPr lang="nl-BE" b="0" dirty="0">
                <a:solidFill>
                  <a:schemeClr val="tx1"/>
                </a:solidFill>
              </a:rPr>
              <a:t>‘Wat de crisis </a:t>
            </a:r>
            <a:r>
              <a:rPr lang="nl-BE" b="0" dirty="0" err="1">
                <a:solidFill>
                  <a:schemeClr val="tx1"/>
                </a:solidFill>
              </a:rPr>
              <a:t>Geunes</a:t>
            </a:r>
            <a:r>
              <a:rPr lang="nl-BE" b="0" dirty="0">
                <a:solidFill>
                  <a:schemeClr val="tx1"/>
                </a:solidFill>
              </a:rPr>
              <a:t> heeft geleerd: </a:t>
            </a:r>
            <a:r>
              <a:rPr lang="nl-BE" u="sng" dirty="0">
                <a:solidFill>
                  <a:schemeClr val="tx1"/>
                </a:solidFill>
              </a:rPr>
              <a:t>als je met anderen samenwerkt, kun je jezelf versterken</a:t>
            </a:r>
            <a:r>
              <a:rPr lang="nl-BE" b="0" dirty="0">
                <a:solidFill>
                  <a:schemeClr val="tx1"/>
                </a:solidFill>
              </a:rPr>
              <a:t>. ‘Met The Best of Antwerp werkten we complementair. Ieder heeft zijn sterktes. Als je die samenlegt, krijg je het beste resultaat. Je moet niet altijd concurreren. </a:t>
            </a:r>
            <a:r>
              <a:rPr lang="nl-BE" b="0" i="1" dirty="0" err="1">
                <a:solidFill>
                  <a:schemeClr val="tx1"/>
                </a:solidFill>
              </a:rPr>
              <a:t>If</a:t>
            </a:r>
            <a:r>
              <a:rPr lang="nl-BE" b="0" i="1" dirty="0">
                <a:solidFill>
                  <a:schemeClr val="tx1"/>
                </a:solidFill>
              </a:rPr>
              <a:t> </a:t>
            </a:r>
            <a:r>
              <a:rPr lang="nl-BE" b="0" i="1" dirty="0" err="1">
                <a:solidFill>
                  <a:schemeClr val="tx1"/>
                </a:solidFill>
              </a:rPr>
              <a:t>you</a:t>
            </a:r>
            <a:r>
              <a:rPr lang="nl-BE" b="0" i="1" dirty="0">
                <a:solidFill>
                  <a:schemeClr val="tx1"/>
                </a:solidFill>
              </a:rPr>
              <a:t> </a:t>
            </a:r>
            <a:r>
              <a:rPr lang="nl-BE" b="0" i="1" dirty="0" err="1">
                <a:solidFill>
                  <a:schemeClr val="tx1"/>
                </a:solidFill>
              </a:rPr>
              <a:t>can’t</a:t>
            </a:r>
            <a:r>
              <a:rPr lang="nl-BE" b="0" i="1" dirty="0">
                <a:solidFill>
                  <a:schemeClr val="tx1"/>
                </a:solidFill>
              </a:rPr>
              <a:t> beat </a:t>
            </a:r>
            <a:r>
              <a:rPr lang="nl-BE" b="0" i="1" dirty="0" err="1">
                <a:solidFill>
                  <a:schemeClr val="tx1"/>
                </a:solidFill>
              </a:rPr>
              <a:t>them</a:t>
            </a:r>
            <a:r>
              <a:rPr lang="nl-BE" b="0" i="1" dirty="0">
                <a:solidFill>
                  <a:schemeClr val="tx1"/>
                </a:solidFill>
              </a:rPr>
              <a:t>, </a:t>
            </a:r>
            <a:r>
              <a:rPr lang="nl-BE" b="0" i="1" dirty="0" err="1">
                <a:solidFill>
                  <a:schemeClr val="tx1"/>
                </a:solidFill>
              </a:rPr>
              <a:t>join</a:t>
            </a:r>
            <a:r>
              <a:rPr lang="nl-BE" b="0" i="1" dirty="0">
                <a:solidFill>
                  <a:schemeClr val="tx1"/>
                </a:solidFill>
              </a:rPr>
              <a:t> </a:t>
            </a:r>
            <a:r>
              <a:rPr lang="nl-BE" b="0" i="1" dirty="0" err="1">
                <a:solidFill>
                  <a:schemeClr val="tx1"/>
                </a:solidFill>
              </a:rPr>
              <a:t>them</a:t>
            </a:r>
            <a:r>
              <a:rPr lang="nl-BE" b="0" dirty="0">
                <a:solidFill>
                  <a:schemeClr val="tx1"/>
                </a:solidFill>
              </a:rPr>
              <a:t>. Versterk elkaar. Dan krijg je pas een solide bedrijf. Zulke kruisbestuivingen, natuurlijke samenwerkingen, dat wordt de toekomst.’</a:t>
            </a:r>
          </a:p>
          <a:p>
            <a:endParaRPr lang="nl-BE" dirty="0"/>
          </a:p>
          <a:p>
            <a:r>
              <a:rPr lang="nl-BE" altLang="nl-BE" sz="1100" dirty="0">
                <a:solidFill>
                  <a:srgbClr val="1155CC"/>
                </a:solidFill>
                <a:latin typeface="Arial" panose="020B0604020202020204" pitchFamily="34" charset="0"/>
                <a:cs typeface="Arial" panose="020B0604020202020204" pitchFamily="34" charset="0"/>
                <a:hlinkClick r:id="rId2"/>
              </a:rPr>
              <a:t>https://www.tijd.be/connect/telenet/de-verderkijkers/podcast-viki-geunes-inspiratie-krijg-je-in-een-pauzemoment-als-je-hoofd-leeg-is/10237414.html</a:t>
            </a:r>
            <a:r>
              <a:rPr lang="nl-BE" altLang="nl-BE" sz="1100" dirty="0"/>
              <a:t> </a:t>
            </a:r>
            <a:endParaRPr lang="en-US" sz="1100" dirty="0"/>
          </a:p>
        </p:txBody>
      </p:sp>
      <p:sp>
        <p:nvSpPr>
          <p:cNvPr id="4" name="Rectangle 1">
            <a:extLst>
              <a:ext uri="{FF2B5EF4-FFF2-40B4-BE49-F238E27FC236}">
                <a16:creationId xmlns:a16="http://schemas.microsoft.com/office/drawing/2014/main" id="{B4F4B4CA-C8BF-4BAA-943F-327A1335A235}"/>
              </a:ext>
            </a:extLst>
          </p:cNvPr>
          <p:cNvSpPr>
            <a:spLocks noChangeArrowheads="1"/>
          </p:cNvSpPr>
          <p:nvPr/>
        </p:nvSpPr>
        <p:spPr bwMode="auto">
          <a:xfrm>
            <a:off x="0" y="-164114"/>
            <a:ext cx="294311" cy="3282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nl-BE" altLang="nl-BE" sz="1333" dirty="0">
                <a:solidFill>
                  <a:srgbClr val="1F497D"/>
                </a:solidFill>
                <a:latin typeface="Arial" panose="020B0604020202020204" pitchFamily="34" charset="0"/>
                <a:cs typeface="Arial" panose="020B0604020202020204" pitchFamily="34" charset="0"/>
              </a:rPr>
              <a:t> </a:t>
            </a:r>
            <a:endParaRPr lang="nl-BE" altLang="nl-BE" sz="2400" dirty="0">
              <a:latin typeface="Arial" panose="020B0604020202020204" pitchFamily="34" charset="0"/>
            </a:endParaRPr>
          </a:p>
        </p:txBody>
      </p:sp>
    </p:spTree>
    <p:extLst>
      <p:ext uri="{BB962C8B-B14F-4D97-AF65-F5344CB8AC3E}">
        <p14:creationId xmlns:p14="http://schemas.microsoft.com/office/powerpoint/2010/main" val="645802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4200" y="177801"/>
            <a:ext cx="8386393" cy="6222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a:off x="2612047" y="4766084"/>
            <a:ext cx="3435349" cy="1056216"/>
          </a:xfrm>
          <a:prstGeom prst="line">
            <a:avLst/>
          </a:prstGeom>
          <a:ln w="28575">
            <a:solidFill>
              <a:srgbClr val="9F3A41"/>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994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80101"/>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1"/>
            <a:ext cx="9144000" cy="1714500"/>
          </a:xfrm>
          <a:prstGeom prst="rect">
            <a:avLst/>
          </a:prstGeom>
        </p:spPr>
        <p:txBody>
          <a:bodyPr wrap="none" lIns="178595" tIns="0" rIns="178595" bIns="0"/>
          <a:lstStyle/>
          <a:p>
            <a:pPr algn="ctr">
              <a:defRPr/>
            </a:pPr>
            <a:r>
              <a:rPr lang="nl-BE" sz="11250" dirty="0">
                <a:solidFill>
                  <a:srgbClr val="FFFFFF"/>
                </a:solidFill>
                <a:effectLst>
                  <a:outerShdw blurRad="20000" dist="30000" dir="2700000">
                    <a:srgbClr val="000000">
                      <a:alpha val="80000"/>
                    </a:srgbClr>
                  </a:outerShdw>
                </a:effectLst>
                <a:latin typeface="Calibri"/>
              </a:rPr>
              <a:t>Netwerklogica</a:t>
            </a:r>
          </a:p>
        </p:txBody>
      </p:sp>
      <p:sp>
        <p:nvSpPr>
          <p:cNvPr id="6" name="TextBox 5"/>
          <p:cNvSpPr txBox="1"/>
          <p:nvPr/>
        </p:nvSpPr>
        <p:spPr>
          <a:xfrm>
            <a:off x="1524000" y="6048375"/>
            <a:ext cx="9144000" cy="642939"/>
          </a:xfrm>
          <a:prstGeom prst="rect">
            <a:avLst/>
          </a:prstGeom>
        </p:spPr>
        <p:txBody>
          <a:bodyPr wrap="none" lIns="178595" tIns="0" rIns="178595" bIns="0"/>
          <a:lstStyle/>
          <a:p>
            <a:pPr algn="ctr">
              <a:defRPr/>
            </a:pPr>
            <a:r>
              <a:rPr lang="nl-BE" sz="4219" dirty="0">
                <a:solidFill>
                  <a:srgbClr val="FFFFFF"/>
                </a:solidFill>
                <a:effectLst>
                  <a:outerShdw blurRad="20000" dist="30000" dir="2700000">
                    <a:srgbClr val="000000">
                      <a:alpha val="75000"/>
                    </a:srgbClr>
                  </a:outerShdw>
                </a:effectLst>
                <a:latin typeface="Calibri"/>
              </a:rPr>
              <a:t>Valkuil: teveel aandacht voor structuur</a:t>
            </a:r>
          </a:p>
        </p:txBody>
      </p:sp>
      <p:sp>
        <p:nvSpPr>
          <p:cNvPr id="7" name="TextBox 6"/>
          <p:cNvSpPr txBox="1"/>
          <p:nvPr/>
        </p:nvSpPr>
        <p:spPr>
          <a:xfrm>
            <a:off x="1524000" y="6769100"/>
            <a:ext cx="9144000" cy="85725"/>
          </a:xfrm>
          <a:prstGeom prst="rect">
            <a:avLst/>
          </a:prstGeom>
        </p:spPr>
        <p:txBody>
          <a:bodyPr wrap="none" lIns="178595" tIns="0" rIns="178595" bIns="0"/>
          <a:lstStyle/>
          <a:p>
            <a:pPr>
              <a:defRPr/>
            </a:pPr>
            <a:r>
              <a:rPr lang="en-US" sz="563">
                <a:solidFill>
                  <a:srgbClr val="FFFFFF"/>
                </a:solidFill>
                <a:latin typeface="Calibri"/>
              </a:rPr>
              <a:t>cc: Jordi Payà Canals - https://www.flickr.com/photos/24630636@N03</a:t>
            </a:r>
          </a:p>
        </p:txBody>
      </p:sp>
    </p:spTree>
    <p:extLst>
      <p:ext uri="{BB962C8B-B14F-4D97-AF65-F5344CB8AC3E}">
        <p14:creationId xmlns:p14="http://schemas.microsoft.com/office/powerpoint/2010/main" val="3244636917"/>
      </p:ext>
    </p:extLst>
  </p:cSld>
  <p:clrMapOvr>
    <a:masterClrMapping/>
  </p:clrMapOvr>
  <p:transition spd="slow">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1618" name="Straight Arrow Connector 2"/>
          <p:cNvCxnSpPr>
            <a:cxnSpLocks noChangeShapeType="1"/>
          </p:cNvCxnSpPr>
          <p:nvPr/>
        </p:nvCxnSpPr>
        <p:spPr bwMode="auto">
          <a:xfrm flipH="1">
            <a:off x="3584575" y="1545910"/>
            <a:ext cx="12700" cy="3697287"/>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cxnSp>
        <p:nvCxnSpPr>
          <p:cNvPr id="111619" name="Straight Arrow Connector 6"/>
          <p:cNvCxnSpPr>
            <a:cxnSpLocks noChangeShapeType="1"/>
          </p:cNvCxnSpPr>
          <p:nvPr/>
        </p:nvCxnSpPr>
        <p:spPr bwMode="auto">
          <a:xfrm flipH="1" flipV="1">
            <a:off x="3567113" y="5247959"/>
            <a:ext cx="4675187" cy="9525"/>
          </a:xfrm>
          <a:prstGeom prst="straightConnector1">
            <a:avLst/>
          </a:prstGeom>
          <a:noFill/>
          <a:ln w="38100" algn="ctr">
            <a:solidFill>
              <a:srgbClr val="82766E"/>
            </a:solidFill>
            <a:round/>
            <a:headEnd type="triangle" w="med" len="med"/>
            <a:tailEnd/>
          </a:ln>
          <a:extLst>
            <a:ext uri="{909E8E84-426E-40DD-AFC4-6F175D3DCCD1}">
              <a14:hiddenFill xmlns:a14="http://schemas.microsoft.com/office/drawing/2010/main">
                <a:noFill/>
              </a14:hiddenFill>
            </a:ext>
          </a:extLst>
        </p:spPr>
      </p:cxnSp>
      <p:sp>
        <p:nvSpPr>
          <p:cNvPr id="111620" name="Rectangle 10"/>
          <p:cNvSpPr>
            <a:spLocks noChangeArrowheads="1"/>
          </p:cNvSpPr>
          <p:nvPr/>
        </p:nvSpPr>
        <p:spPr bwMode="auto">
          <a:xfrm>
            <a:off x="6623049" y="1355409"/>
            <a:ext cx="29400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nl-BE" altLang="en-US" sz="1600">
                <a:solidFill>
                  <a:srgbClr val="9F3A41"/>
                </a:solidFill>
                <a:latin typeface="Verdana" panose="020B0604030504040204" pitchFamily="34" charset="0"/>
                <a:ea typeface="Verdana" panose="020B0604030504040204" pitchFamily="34" charset="0"/>
                <a:cs typeface="Verdana" panose="020B0604030504040204" pitchFamily="34" charset="0"/>
              </a:rPr>
              <a:t>Innovatie</a:t>
            </a:r>
          </a:p>
          <a:p>
            <a:pPr algn="ctr">
              <a:lnSpc>
                <a:spcPct val="100000"/>
              </a:lnSpc>
              <a:buFontTx/>
              <a:buNone/>
            </a:pPr>
            <a:r>
              <a:rPr lang="nl-BE" altLang="en-US" sz="1600">
                <a:solidFill>
                  <a:srgbClr val="9F3A41"/>
                </a:solidFill>
                <a:latin typeface="Verdana" panose="020B0604030504040204" pitchFamily="34" charset="0"/>
                <a:ea typeface="Verdana" panose="020B0604030504040204" pitchFamily="34" charset="0"/>
                <a:cs typeface="Verdana" panose="020B0604030504040204" pitchFamily="34" charset="0"/>
              </a:rPr>
              <a:t>Maatwerk</a:t>
            </a:r>
          </a:p>
          <a:p>
            <a:pPr algn="ctr">
              <a:lnSpc>
                <a:spcPct val="100000"/>
              </a:lnSpc>
              <a:buFontTx/>
              <a:buNone/>
            </a:pPr>
            <a:r>
              <a:rPr lang="nl-BE" altLang="en-US" sz="1600">
                <a:solidFill>
                  <a:srgbClr val="9F3A41"/>
                </a:solidFill>
                <a:latin typeface="Verdana" panose="020B0604030504040204" pitchFamily="34" charset="0"/>
                <a:ea typeface="Verdana" panose="020B0604030504040204" pitchFamily="34" charset="0"/>
                <a:cs typeface="Verdana" panose="020B0604030504040204" pitchFamily="34" charset="0"/>
              </a:rPr>
              <a:t>Complexe uitdagingen</a:t>
            </a:r>
            <a:endParaRPr lang="en-US" altLang="en-US" sz="1600">
              <a:solidFill>
                <a:srgbClr val="9F3A41"/>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1621" name="Straight Connector 14"/>
          <p:cNvCxnSpPr>
            <a:cxnSpLocks noChangeShapeType="1"/>
          </p:cNvCxnSpPr>
          <p:nvPr/>
        </p:nvCxnSpPr>
        <p:spPr bwMode="auto">
          <a:xfrm>
            <a:off x="3802063" y="1814195"/>
            <a:ext cx="3617912" cy="0"/>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2" name="Straight Connector 17"/>
          <p:cNvCxnSpPr>
            <a:cxnSpLocks noChangeShapeType="1"/>
          </p:cNvCxnSpPr>
          <p:nvPr/>
        </p:nvCxnSpPr>
        <p:spPr bwMode="auto">
          <a:xfrm flipH="1">
            <a:off x="8224839" y="2150746"/>
            <a:ext cx="28575" cy="29384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0" name="Straight Connector 9"/>
          <p:cNvCxnSpPr/>
          <p:nvPr/>
        </p:nvCxnSpPr>
        <p:spPr bwMode="auto">
          <a:xfrm>
            <a:off x="3697193" y="3352847"/>
            <a:ext cx="2030507" cy="1842247"/>
          </a:xfrm>
          <a:prstGeom prst="line">
            <a:avLst/>
          </a:prstGeom>
          <a:noFill/>
          <a:ln w="38100" cap="flat" cmpd="sng" algn="ctr">
            <a:solidFill>
              <a:srgbClr val="CC0000"/>
            </a:solidFill>
            <a:prstDash val="solid"/>
            <a:round/>
            <a:headEnd type="triangle" w="med" len="med"/>
            <a:tailEnd type="triangle" w="med" len="med"/>
          </a:ln>
          <a:effectLst>
            <a:glow>
              <a:schemeClr val="accent1">
                <a:alpha val="40000"/>
              </a:schemeClr>
            </a:glow>
          </a:effectLst>
        </p:spPr>
      </p:cxnSp>
      <p:cxnSp>
        <p:nvCxnSpPr>
          <p:cNvPr id="111624" name="Straight Connector 14"/>
          <p:cNvCxnSpPr>
            <a:cxnSpLocks noChangeShapeType="1"/>
          </p:cNvCxnSpPr>
          <p:nvPr/>
        </p:nvCxnSpPr>
        <p:spPr bwMode="auto">
          <a:xfrm>
            <a:off x="3802063" y="2557146"/>
            <a:ext cx="3516312" cy="3175"/>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5" name="Straight Connector 14"/>
          <p:cNvCxnSpPr>
            <a:cxnSpLocks noChangeShapeType="1"/>
          </p:cNvCxnSpPr>
          <p:nvPr/>
        </p:nvCxnSpPr>
        <p:spPr bwMode="auto">
          <a:xfrm>
            <a:off x="3802064" y="3300095"/>
            <a:ext cx="2586037" cy="7939"/>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6" name="Straight Connector 14"/>
          <p:cNvCxnSpPr>
            <a:cxnSpLocks noChangeShapeType="1"/>
          </p:cNvCxnSpPr>
          <p:nvPr/>
        </p:nvCxnSpPr>
        <p:spPr bwMode="auto">
          <a:xfrm>
            <a:off x="3802063" y="4785995"/>
            <a:ext cx="685800" cy="7939"/>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7" name="Straight Connector 14"/>
          <p:cNvCxnSpPr>
            <a:cxnSpLocks noChangeShapeType="1"/>
          </p:cNvCxnSpPr>
          <p:nvPr/>
        </p:nvCxnSpPr>
        <p:spPr bwMode="auto">
          <a:xfrm>
            <a:off x="3802065" y="4043045"/>
            <a:ext cx="1639887" cy="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8" name="Straight Connector 17"/>
          <p:cNvCxnSpPr>
            <a:cxnSpLocks noChangeShapeType="1"/>
          </p:cNvCxnSpPr>
          <p:nvPr/>
        </p:nvCxnSpPr>
        <p:spPr bwMode="auto">
          <a:xfrm flipH="1">
            <a:off x="6348413" y="3308033"/>
            <a:ext cx="36512" cy="1804987"/>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29" name="Straight Connector 17"/>
          <p:cNvCxnSpPr>
            <a:cxnSpLocks noChangeShapeType="1"/>
          </p:cNvCxnSpPr>
          <p:nvPr/>
        </p:nvCxnSpPr>
        <p:spPr bwMode="auto">
          <a:xfrm>
            <a:off x="5443538" y="4060508"/>
            <a:ext cx="6351" cy="1052512"/>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30" name="Straight Connector 17"/>
          <p:cNvCxnSpPr>
            <a:cxnSpLocks noChangeShapeType="1"/>
          </p:cNvCxnSpPr>
          <p:nvPr/>
        </p:nvCxnSpPr>
        <p:spPr bwMode="auto">
          <a:xfrm flipH="1">
            <a:off x="7286625" y="2568257"/>
            <a:ext cx="25400" cy="2544763"/>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cxnSp>
        <p:nvCxnSpPr>
          <p:cNvPr id="111631" name="Straight Connector 17"/>
          <p:cNvCxnSpPr>
            <a:cxnSpLocks noChangeShapeType="1"/>
          </p:cNvCxnSpPr>
          <p:nvPr/>
        </p:nvCxnSpPr>
        <p:spPr bwMode="auto">
          <a:xfrm flipH="1">
            <a:off x="4473575" y="4787583"/>
            <a:ext cx="14288" cy="323851"/>
          </a:xfrm>
          <a:prstGeom prst="line">
            <a:avLst/>
          </a:prstGeom>
          <a:noFill/>
          <a:ln w="12700" algn="ctr">
            <a:solidFill>
              <a:srgbClr val="82766E"/>
            </a:solidFill>
            <a:round/>
            <a:headEnd/>
            <a:tailEnd/>
          </a:ln>
          <a:extLst>
            <a:ext uri="{909E8E84-426E-40DD-AFC4-6F175D3DCCD1}">
              <a14:hiddenFill xmlns:a14="http://schemas.microsoft.com/office/drawing/2010/main">
                <a:noFill/>
              </a14:hiddenFill>
            </a:ext>
          </a:extLst>
        </p:spPr>
      </p:cxnSp>
      <p:sp>
        <p:nvSpPr>
          <p:cNvPr id="111633" name="TextBox 18"/>
          <p:cNvSpPr txBox="1">
            <a:spLocks noChangeArrowheads="1"/>
          </p:cNvSpPr>
          <p:nvPr/>
        </p:nvSpPr>
        <p:spPr bwMode="auto">
          <a:xfrm>
            <a:off x="5068889" y="5481005"/>
            <a:ext cx="18101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nl-BE" altLang="nl-BE" sz="1800">
                <a:solidFill>
                  <a:srgbClr val="756C66"/>
                </a:solidFill>
                <a:latin typeface="Verdana" panose="020B0604030504040204" pitchFamily="34" charset="0"/>
                <a:ea typeface="Verdana" panose="020B0604030504040204" pitchFamily="34" charset="0"/>
                <a:cs typeface="Verdana" panose="020B0604030504040204" pitchFamily="34" charset="0"/>
              </a:rPr>
              <a:t>INTEGRATIE</a:t>
            </a:r>
          </a:p>
          <a:p>
            <a:pPr eaLnBrk="1" hangingPunct="1"/>
            <a:r>
              <a:rPr lang="nl-BE" altLang="nl-BE" sz="1800">
                <a:solidFill>
                  <a:srgbClr val="756C66"/>
                </a:solidFill>
                <a:latin typeface="Verdana" panose="020B0604030504040204" pitchFamily="34" charset="0"/>
                <a:ea typeface="Verdana" panose="020B0604030504040204" pitchFamily="34" charset="0"/>
                <a:cs typeface="Verdana" panose="020B0604030504040204" pitchFamily="34" charset="0"/>
              </a:rPr>
              <a:t>VERBINDEN</a:t>
            </a:r>
            <a:endParaRPr lang="en-US" altLang="nl-BE" sz="1800">
              <a:solidFill>
                <a:srgbClr val="756C66"/>
              </a:solidFill>
              <a:latin typeface="Verdana" panose="020B0604030504040204" pitchFamily="34" charset="0"/>
              <a:ea typeface="Verdana" panose="020B0604030504040204" pitchFamily="34" charset="0"/>
              <a:cs typeface="Verdana" panose="020B0604030504040204" pitchFamily="34" charset="0"/>
            </a:endParaRPr>
          </a:p>
        </p:txBody>
      </p:sp>
      <p:sp>
        <p:nvSpPr>
          <p:cNvPr id="111634" name="TextBox 19"/>
          <p:cNvSpPr txBox="1">
            <a:spLocks noChangeArrowheads="1"/>
          </p:cNvSpPr>
          <p:nvPr/>
        </p:nvSpPr>
        <p:spPr bwMode="auto">
          <a:xfrm>
            <a:off x="1203326" y="3236597"/>
            <a:ext cx="240001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nl-BE" altLang="nl-BE" sz="1800">
                <a:solidFill>
                  <a:srgbClr val="756C66"/>
                </a:solidFill>
                <a:latin typeface="Verdana" panose="020B0604030504040204" pitchFamily="34" charset="0"/>
                <a:ea typeface="Verdana" panose="020B0604030504040204" pitchFamily="34" charset="0"/>
                <a:cs typeface="Verdana" panose="020B0604030504040204" pitchFamily="34" charset="0"/>
              </a:rPr>
              <a:t>DIFFERENTIATIE</a:t>
            </a:r>
          </a:p>
          <a:p>
            <a:pPr eaLnBrk="1" hangingPunct="1"/>
            <a:r>
              <a:rPr lang="nl-BE" altLang="nl-BE" sz="1800">
                <a:solidFill>
                  <a:srgbClr val="756C66"/>
                </a:solidFill>
                <a:latin typeface="Verdana" panose="020B0604030504040204" pitchFamily="34" charset="0"/>
                <a:ea typeface="Verdana" panose="020B0604030504040204" pitchFamily="34" charset="0"/>
                <a:cs typeface="Verdana" panose="020B0604030504040204" pitchFamily="34" charset="0"/>
              </a:rPr>
              <a:t>DIVERSITEIT</a:t>
            </a:r>
            <a:endParaRPr lang="en-US" altLang="nl-BE" sz="1800">
              <a:solidFill>
                <a:srgbClr val="756C66"/>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 Placeholder 1"/>
          <p:cNvSpPr>
            <a:spLocks noGrp="1"/>
          </p:cNvSpPr>
          <p:nvPr>
            <p:ph type="body" sz="quarter" idx="10"/>
          </p:nvPr>
        </p:nvSpPr>
        <p:spPr>
          <a:xfrm>
            <a:off x="681731" y="417896"/>
            <a:ext cx="5851013" cy="848320"/>
          </a:xfrm>
        </p:spPr>
        <p:txBody>
          <a:bodyPr/>
          <a:lstStyle/>
          <a:p>
            <a:r>
              <a:rPr lang="nl-BE">
                <a:solidFill>
                  <a:schemeClr val="tx1"/>
                </a:solidFill>
              </a:rPr>
              <a:t>Kern van de zaak</a:t>
            </a:r>
          </a:p>
        </p:txBody>
      </p:sp>
      <p:sp>
        <p:nvSpPr>
          <p:cNvPr id="3" name="TextBox 2">
            <a:extLst>
              <a:ext uri="{FF2B5EF4-FFF2-40B4-BE49-F238E27FC236}">
                <a16:creationId xmlns:a16="http://schemas.microsoft.com/office/drawing/2014/main" id="{69EDA44E-4085-4BA3-8187-0A0A52474D3F}"/>
              </a:ext>
            </a:extLst>
          </p:cNvPr>
          <p:cNvSpPr txBox="1"/>
          <p:nvPr/>
        </p:nvSpPr>
        <p:spPr>
          <a:xfrm>
            <a:off x="528873" y="4147603"/>
            <a:ext cx="2635016" cy="646331"/>
          </a:xfrm>
          <a:prstGeom prst="rect">
            <a:avLst/>
          </a:prstGeom>
          <a:solidFill>
            <a:srgbClr val="FFC000"/>
          </a:solidFill>
        </p:spPr>
        <p:txBody>
          <a:bodyPr wrap="square" rtlCol="0">
            <a:spAutoFit/>
          </a:bodyPr>
          <a:lstStyle/>
          <a:p>
            <a:pPr algn="ctr"/>
            <a:r>
              <a:rPr lang="nl-BE"/>
              <a:t>1. Taakbepaling (WAT)</a:t>
            </a:r>
          </a:p>
          <a:p>
            <a:pPr algn="ctr"/>
            <a:r>
              <a:rPr lang="nl-BE"/>
              <a:t>2. Taakdoedling (WIE)</a:t>
            </a:r>
          </a:p>
        </p:txBody>
      </p:sp>
      <p:sp>
        <p:nvSpPr>
          <p:cNvPr id="20" name="TextBox 19">
            <a:extLst>
              <a:ext uri="{FF2B5EF4-FFF2-40B4-BE49-F238E27FC236}">
                <a16:creationId xmlns:a16="http://schemas.microsoft.com/office/drawing/2014/main" id="{BFB4A96C-36A8-4110-8986-6F326A08367B}"/>
              </a:ext>
            </a:extLst>
          </p:cNvPr>
          <p:cNvSpPr txBox="1"/>
          <p:nvPr/>
        </p:nvSpPr>
        <p:spPr>
          <a:xfrm>
            <a:off x="7419975" y="5416234"/>
            <a:ext cx="2400017" cy="646331"/>
          </a:xfrm>
          <a:prstGeom prst="rect">
            <a:avLst/>
          </a:prstGeom>
          <a:solidFill>
            <a:srgbClr val="FFC000"/>
          </a:solidFill>
        </p:spPr>
        <p:txBody>
          <a:bodyPr wrap="square" rtlCol="0">
            <a:spAutoFit/>
          </a:bodyPr>
          <a:lstStyle/>
          <a:p>
            <a:pPr algn="ctr"/>
            <a:r>
              <a:rPr lang="nl-BE"/>
              <a:t>3. Beloning</a:t>
            </a:r>
          </a:p>
          <a:p>
            <a:pPr algn="ctr"/>
            <a:r>
              <a:rPr lang="nl-BE"/>
              <a:t>4. Informatie</a:t>
            </a:r>
          </a:p>
        </p:txBody>
      </p:sp>
    </p:spTree>
    <p:extLst>
      <p:ext uri="{BB962C8B-B14F-4D97-AF65-F5344CB8AC3E}">
        <p14:creationId xmlns:p14="http://schemas.microsoft.com/office/powerpoint/2010/main" val="506890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80101"/>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1"/>
            <a:ext cx="9144000" cy="1714500"/>
          </a:xfrm>
          <a:prstGeom prst="rect">
            <a:avLst/>
          </a:prstGeom>
        </p:spPr>
        <p:txBody>
          <a:bodyPr wrap="none" lIns="178595" tIns="0" rIns="178595" bIns="0"/>
          <a:lstStyle/>
          <a:p>
            <a:pPr algn="ctr">
              <a:defRPr/>
            </a:pPr>
            <a:r>
              <a:rPr lang="nl-BE" sz="11250" dirty="0">
                <a:solidFill>
                  <a:srgbClr val="FFFFFF"/>
                </a:solidFill>
                <a:effectLst>
                  <a:outerShdw blurRad="20000" dist="30000" dir="2700000">
                    <a:srgbClr val="000000">
                      <a:alpha val="80000"/>
                    </a:srgbClr>
                  </a:outerShdw>
                </a:effectLst>
                <a:latin typeface="Calibri"/>
              </a:rPr>
              <a:t>Differentiatie</a:t>
            </a:r>
          </a:p>
        </p:txBody>
      </p:sp>
      <p:sp>
        <p:nvSpPr>
          <p:cNvPr id="6" name="TextBox 5"/>
          <p:cNvSpPr txBox="1"/>
          <p:nvPr/>
        </p:nvSpPr>
        <p:spPr>
          <a:xfrm>
            <a:off x="1524000" y="6048375"/>
            <a:ext cx="9144000" cy="642939"/>
          </a:xfrm>
          <a:prstGeom prst="rect">
            <a:avLst/>
          </a:prstGeom>
        </p:spPr>
        <p:txBody>
          <a:bodyPr wrap="none" lIns="178595" tIns="0" rIns="178595" bIns="0"/>
          <a:lstStyle/>
          <a:p>
            <a:pPr algn="ctr">
              <a:defRPr/>
            </a:pPr>
            <a:r>
              <a:rPr lang="nl-BE" sz="4219" dirty="0">
                <a:solidFill>
                  <a:srgbClr val="FFFFFF"/>
                </a:solidFill>
                <a:effectLst>
                  <a:outerShdw blurRad="20000" dist="30000" dir="2700000">
                    <a:srgbClr val="000000">
                      <a:alpha val="75000"/>
                    </a:srgbClr>
                  </a:outerShdw>
                </a:effectLst>
                <a:latin typeface="Calibri"/>
              </a:rPr>
              <a:t>Zoveel als nodig, maar niet meer…</a:t>
            </a:r>
          </a:p>
        </p:txBody>
      </p:sp>
      <p:sp>
        <p:nvSpPr>
          <p:cNvPr id="7" name="TextBox 6"/>
          <p:cNvSpPr txBox="1"/>
          <p:nvPr/>
        </p:nvSpPr>
        <p:spPr>
          <a:xfrm>
            <a:off x="1524000" y="6769100"/>
            <a:ext cx="9144000" cy="85725"/>
          </a:xfrm>
          <a:prstGeom prst="rect">
            <a:avLst/>
          </a:prstGeom>
        </p:spPr>
        <p:txBody>
          <a:bodyPr wrap="none" lIns="178595" tIns="0" rIns="178595" bIns="0"/>
          <a:lstStyle/>
          <a:p>
            <a:pPr>
              <a:defRPr/>
            </a:pPr>
            <a:r>
              <a:rPr lang="en-US" sz="563">
                <a:solidFill>
                  <a:srgbClr val="FFFFFF"/>
                </a:solidFill>
                <a:latin typeface="Calibri"/>
              </a:rPr>
              <a:t>cc: lindsayshaver - https://www.flickr.com/photos/33291250@N06</a:t>
            </a:r>
          </a:p>
        </p:txBody>
      </p:sp>
    </p:spTree>
    <p:extLst>
      <p:ext uri="{BB962C8B-B14F-4D97-AF65-F5344CB8AC3E}">
        <p14:creationId xmlns:p14="http://schemas.microsoft.com/office/powerpoint/2010/main" val="1591658485"/>
      </p:ext>
    </p:extLst>
  </p:cSld>
  <p:clrMapOvr>
    <a:masterClrMapping/>
  </p:clrMapOvr>
  <p:transition spd="slow">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880101"/>
            <a:ext cx="9144000"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524000" y="1"/>
            <a:ext cx="9144000" cy="1714500"/>
          </a:xfrm>
          <a:prstGeom prst="rect">
            <a:avLst/>
          </a:prstGeom>
        </p:spPr>
        <p:txBody>
          <a:bodyPr wrap="none" lIns="178595" tIns="0" rIns="178595" bIns="0"/>
          <a:lstStyle/>
          <a:p>
            <a:pPr algn="ctr">
              <a:defRPr/>
            </a:pPr>
            <a:r>
              <a:rPr lang="nl-BE" sz="11250" dirty="0">
                <a:solidFill>
                  <a:srgbClr val="FFFFFF"/>
                </a:solidFill>
                <a:effectLst>
                  <a:outerShdw blurRad="20000" dist="30000" dir="2700000">
                    <a:srgbClr val="000000">
                      <a:alpha val="80000"/>
                    </a:srgbClr>
                  </a:outerShdw>
                </a:effectLst>
                <a:latin typeface="Calibri"/>
              </a:rPr>
              <a:t>Opgepast</a:t>
            </a:r>
          </a:p>
        </p:txBody>
      </p:sp>
      <p:sp>
        <p:nvSpPr>
          <p:cNvPr id="6" name="TextBox 5"/>
          <p:cNvSpPr txBox="1"/>
          <p:nvPr/>
        </p:nvSpPr>
        <p:spPr>
          <a:xfrm>
            <a:off x="1524000" y="6048375"/>
            <a:ext cx="9144000" cy="642939"/>
          </a:xfrm>
          <a:prstGeom prst="rect">
            <a:avLst/>
          </a:prstGeom>
        </p:spPr>
        <p:txBody>
          <a:bodyPr wrap="none" lIns="178595" tIns="0" rIns="178595" bIns="0"/>
          <a:lstStyle/>
          <a:p>
            <a:pPr algn="ctr">
              <a:defRPr/>
            </a:pPr>
            <a:r>
              <a:rPr lang="en-US" sz="4219" dirty="0">
                <a:solidFill>
                  <a:srgbClr val="FFFFFF"/>
                </a:solidFill>
                <a:effectLst>
                  <a:outerShdw blurRad="20000" dist="30000" dir="2700000">
                    <a:srgbClr val="000000">
                      <a:alpha val="75000"/>
                    </a:srgbClr>
                  </a:outerShdw>
                </a:effectLst>
                <a:latin typeface="Calibri"/>
              </a:rPr>
              <a:t>Free riders, </a:t>
            </a:r>
            <a:r>
              <a:rPr lang="nl-BE" sz="4219" dirty="0">
                <a:solidFill>
                  <a:srgbClr val="FFFFFF"/>
                </a:solidFill>
                <a:effectLst>
                  <a:outerShdw blurRad="20000" dist="30000" dir="2700000">
                    <a:srgbClr val="000000">
                      <a:alpha val="75000"/>
                    </a:srgbClr>
                  </a:outerShdw>
                </a:effectLst>
                <a:latin typeface="Calibri"/>
              </a:rPr>
              <a:t>subsidiejagers, spionage</a:t>
            </a:r>
          </a:p>
        </p:txBody>
      </p:sp>
      <p:sp>
        <p:nvSpPr>
          <p:cNvPr id="7" name="TextBox 6"/>
          <p:cNvSpPr txBox="1"/>
          <p:nvPr/>
        </p:nvSpPr>
        <p:spPr>
          <a:xfrm>
            <a:off x="1524000" y="6769100"/>
            <a:ext cx="9144000" cy="85725"/>
          </a:xfrm>
          <a:prstGeom prst="rect">
            <a:avLst/>
          </a:prstGeom>
        </p:spPr>
        <p:txBody>
          <a:bodyPr wrap="none" lIns="178595" tIns="0" rIns="178595" bIns="0"/>
          <a:lstStyle/>
          <a:p>
            <a:pPr>
              <a:defRPr/>
            </a:pPr>
            <a:r>
              <a:rPr lang="en-US" sz="563">
                <a:solidFill>
                  <a:srgbClr val="FFFFFF"/>
                </a:solidFill>
                <a:latin typeface="Calibri"/>
              </a:rPr>
              <a:t>cc: jurvetson - https://www.flickr.com/photos/44124348109@N01</a:t>
            </a:r>
          </a:p>
        </p:txBody>
      </p:sp>
    </p:spTree>
    <p:extLst>
      <p:ext uri="{BB962C8B-B14F-4D97-AF65-F5344CB8AC3E}">
        <p14:creationId xmlns:p14="http://schemas.microsoft.com/office/powerpoint/2010/main" val="3451363381"/>
      </p:ext>
    </p:extLst>
  </p:cSld>
  <p:clrMapOvr>
    <a:masterClrMapping/>
  </p:clrMapOvr>
  <p:transition spd="slow">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solidFill>
                  <a:schemeClr val="accent4"/>
                </a:solidFill>
              </a:rPr>
              <a:t>Differentiatie</a:t>
            </a:r>
            <a:br>
              <a:rPr lang="en-US" dirty="0"/>
            </a:br>
            <a:endParaRPr lang="en-US" dirty="0"/>
          </a:p>
        </p:txBody>
      </p:sp>
      <p:sp>
        <p:nvSpPr>
          <p:cNvPr id="3" name="Text Placeholder 2"/>
          <p:cNvSpPr>
            <a:spLocks noGrp="1"/>
          </p:cNvSpPr>
          <p:nvPr>
            <p:ph type="body" sz="quarter" idx="13"/>
          </p:nvPr>
        </p:nvSpPr>
        <p:spPr/>
        <p:txBody>
          <a:bodyPr/>
          <a:lstStyle/>
          <a:p>
            <a:r>
              <a:rPr lang="en-GB" sz="2000" b="0" dirty="0"/>
              <a:t>Case </a:t>
            </a:r>
            <a:r>
              <a:rPr lang="en-GB" sz="2000" b="0" dirty="0" err="1"/>
              <a:t>Daniëlla</a:t>
            </a:r>
            <a:endParaRPr lang="en-US" sz="2000" b="0" dirty="0"/>
          </a:p>
          <a:p>
            <a:endParaRPr lang="en-US"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29300" y="673100"/>
            <a:ext cx="5861051" cy="4766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792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0175" y="690564"/>
            <a:ext cx="7143751" cy="616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37600" y="1104901"/>
            <a:ext cx="1811339" cy="69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908"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7763" y="274638"/>
            <a:ext cx="15605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58461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92389"/>
            <a:ext cx="9144000"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2714626"/>
            <a:ext cx="9144000" cy="1714500"/>
          </a:xfrm>
          <a:prstGeom prst="rect">
            <a:avLst/>
          </a:prstGeom>
        </p:spPr>
        <p:txBody>
          <a:bodyPr wrap="none" lIns="178595" tIns="0" rIns="178595" bIns="0"/>
          <a:lstStyle/>
          <a:p>
            <a:pPr algn="ctr">
              <a:defRPr/>
            </a:pPr>
            <a:r>
              <a:rPr lang="nl-BE" sz="11250" dirty="0">
                <a:solidFill>
                  <a:srgbClr val="FFFFFF"/>
                </a:solidFill>
                <a:effectLst>
                  <a:outerShdw blurRad="20000" dist="30000" dir="2700000">
                    <a:srgbClr val="000000">
                      <a:alpha val="80000"/>
                    </a:srgbClr>
                  </a:outerShdw>
                </a:effectLst>
                <a:latin typeface="Calibri"/>
              </a:rPr>
              <a:t>Integratie</a:t>
            </a:r>
          </a:p>
        </p:txBody>
      </p:sp>
      <p:sp>
        <p:nvSpPr>
          <p:cNvPr id="5" name="TextBox 4"/>
          <p:cNvSpPr txBox="1"/>
          <p:nvPr/>
        </p:nvSpPr>
        <p:spPr>
          <a:xfrm>
            <a:off x="1524000" y="4518025"/>
            <a:ext cx="9144000" cy="642939"/>
          </a:xfrm>
          <a:prstGeom prst="rect">
            <a:avLst/>
          </a:prstGeom>
        </p:spPr>
        <p:txBody>
          <a:bodyPr wrap="none" lIns="178595" tIns="0" rIns="178595" bIns="0"/>
          <a:lstStyle/>
          <a:p>
            <a:pPr algn="ctr">
              <a:defRPr/>
            </a:pPr>
            <a:r>
              <a:rPr lang="nl-BE" sz="4219" dirty="0">
                <a:solidFill>
                  <a:srgbClr val="FFFFFF"/>
                </a:solidFill>
                <a:effectLst>
                  <a:outerShdw blurRad="20000" dist="30000" dir="2700000">
                    <a:srgbClr val="000000">
                      <a:alpha val="75000"/>
                    </a:srgbClr>
                  </a:outerShdw>
                </a:effectLst>
                <a:latin typeface="Calibri"/>
              </a:rPr>
              <a:t>Kan op veel manieren</a:t>
            </a:r>
          </a:p>
        </p:txBody>
      </p:sp>
      <p:sp>
        <p:nvSpPr>
          <p:cNvPr id="6" name="TextBox 5"/>
          <p:cNvSpPr txBox="1"/>
          <p:nvPr/>
        </p:nvSpPr>
        <p:spPr>
          <a:xfrm>
            <a:off x="1524000" y="6769100"/>
            <a:ext cx="9144000" cy="85725"/>
          </a:xfrm>
          <a:prstGeom prst="rect">
            <a:avLst/>
          </a:prstGeom>
        </p:spPr>
        <p:txBody>
          <a:bodyPr wrap="none" lIns="178595" tIns="0" rIns="178595" bIns="0"/>
          <a:lstStyle/>
          <a:p>
            <a:pPr>
              <a:defRPr/>
            </a:pPr>
            <a:r>
              <a:rPr lang="en-US" sz="563">
                <a:solidFill>
                  <a:srgbClr val="FFFFFF"/>
                </a:solidFill>
                <a:latin typeface="Calibri"/>
              </a:rPr>
              <a:t>cc: Daniela Hartmann (alles-schlumpf) - https://www.flickr.com/photos/29487767@N02</a:t>
            </a:r>
          </a:p>
        </p:txBody>
      </p:sp>
    </p:spTree>
    <p:extLst>
      <p:ext uri="{BB962C8B-B14F-4D97-AF65-F5344CB8AC3E}">
        <p14:creationId xmlns:p14="http://schemas.microsoft.com/office/powerpoint/2010/main" val="70811729"/>
      </p:ext>
    </p:extLst>
  </p:cSld>
  <p:clrMapOvr>
    <a:masterClrMapping/>
  </p:clrMapOvr>
  <p:transition spd="slow">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24039" y="414011"/>
            <a:ext cx="10004921" cy="848320"/>
          </a:xfrm>
        </p:spPr>
        <p:txBody>
          <a:bodyPr/>
          <a:lstStyle/>
          <a:p>
            <a:r>
              <a:rPr lang="nl-BE">
                <a:solidFill>
                  <a:schemeClr val="tx1"/>
                </a:solidFill>
              </a:rPr>
              <a:t>Integratie door netwerksturing</a:t>
            </a:r>
          </a:p>
        </p:txBody>
      </p:sp>
      <p:grpSp>
        <p:nvGrpSpPr>
          <p:cNvPr id="121859" name="Group 3"/>
          <p:cNvGrpSpPr>
            <a:grpSpLocks/>
          </p:cNvGrpSpPr>
          <p:nvPr/>
        </p:nvGrpSpPr>
        <p:grpSpPr bwMode="auto">
          <a:xfrm>
            <a:off x="4559594" y="2227263"/>
            <a:ext cx="2584156" cy="2538412"/>
            <a:chOff x="6077" y="3025"/>
            <a:chExt cx="3954" cy="3921"/>
          </a:xfrm>
        </p:grpSpPr>
        <p:sp>
          <p:nvSpPr>
            <p:cNvPr id="121896" name="Oval 4"/>
            <p:cNvSpPr>
              <a:spLocks noChangeArrowheads="1"/>
            </p:cNvSpPr>
            <p:nvPr/>
          </p:nvSpPr>
          <p:spPr bwMode="auto">
            <a:xfrm>
              <a:off x="8148" y="3025"/>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97" name="Oval 5"/>
            <p:cNvSpPr>
              <a:spLocks noChangeArrowheads="1"/>
            </p:cNvSpPr>
            <p:nvPr/>
          </p:nvSpPr>
          <p:spPr bwMode="auto">
            <a:xfrm>
              <a:off x="6870" y="5989"/>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98" name="Oval 6"/>
            <p:cNvSpPr>
              <a:spLocks noChangeArrowheads="1"/>
            </p:cNvSpPr>
            <p:nvPr/>
          </p:nvSpPr>
          <p:spPr bwMode="auto">
            <a:xfrm>
              <a:off x="9491" y="4904"/>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99" name="Oval 7"/>
            <p:cNvSpPr>
              <a:spLocks noChangeArrowheads="1"/>
            </p:cNvSpPr>
            <p:nvPr/>
          </p:nvSpPr>
          <p:spPr bwMode="auto">
            <a:xfrm>
              <a:off x="8496" y="6406"/>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900" name="Oval 8"/>
            <p:cNvSpPr>
              <a:spLocks noChangeArrowheads="1"/>
            </p:cNvSpPr>
            <p:nvPr/>
          </p:nvSpPr>
          <p:spPr bwMode="auto">
            <a:xfrm>
              <a:off x="9251" y="3584"/>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901" name="Line 9"/>
            <p:cNvSpPr>
              <a:spLocks noChangeShapeType="1"/>
            </p:cNvSpPr>
            <p:nvPr/>
          </p:nvSpPr>
          <p:spPr bwMode="auto">
            <a:xfrm flipV="1">
              <a:off x="7112" y="3395"/>
              <a:ext cx="1039" cy="95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2" name="Line 10"/>
            <p:cNvSpPr>
              <a:spLocks noChangeShapeType="1"/>
            </p:cNvSpPr>
            <p:nvPr/>
          </p:nvSpPr>
          <p:spPr bwMode="auto">
            <a:xfrm rot="-1436926">
              <a:off x="8804" y="3214"/>
              <a:ext cx="409" cy="561"/>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3" name="Oval 11"/>
            <p:cNvSpPr>
              <a:spLocks noChangeArrowheads="1"/>
            </p:cNvSpPr>
            <p:nvPr/>
          </p:nvSpPr>
          <p:spPr bwMode="auto">
            <a:xfrm>
              <a:off x="6252" y="4331"/>
              <a:ext cx="1287" cy="1004"/>
            </a:xfrm>
            <a:prstGeom prst="ellipse">
              <a:avLst/>
            </a:prstGeom>
            <a:solidFill>
              <a:srgbClr val="FFFFFF"/>
            </a:solidFill>
            <a:ln w="12700">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None/>
              </a:pPr>
              <a:endParaRPr lang="en-US" altLang="en-US" sz="2400">
                <a:solidFill>
                  <a:srgbClr val="82766E"/>
                </a:solidFill>
              </a:endParaRPr>
            </a:p>
          </p:txBody>
        </p:sp>
        <p:sp>
          <p:nvSpPr>
            <p:cNvPr id="121904" name="Text Box 12"/>
            <p:cNvSpPr txBox="1">
              <a:spLocks noChangeArrowheads="1"/>
            </p:cNvSpPr>
            <p:nvPr/>
          </p:nvSpPr>
          <p:spPr bwMode="auto">
            <a:xfrm>
              <a:off x="6077" y="4422"/>
              <a:ext cx="1625" cy="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1200" b="1" dirty="0">
                  <a:solidFill>
                    <a:srgbClr val="82766E"/>
                  </a:solidFill>
                  <a:latin typeface="Arial Narrow" panose="020B0606020202030204" pitchFamily="34" charset="0"/>
                </a:rPr>
                <a:t>Lead Organization</a:t>
              </a:r>
              <a:endParaRPr lang="en-US" altLang="en-US" sz="1200" b="1" dirty="0">
                <a:solidFill>
                  <a:srgbClr val="82766E"/>
                </a:solidFill>
              </a:endParaRPr>
            </a:p>
          </p:txBody>
        </p:sp>
        <p:sp>
          <p:nvSpPr>
            <p:cNvPr id="121905" name="Line 13"/>
            <p:cNvSpPr>
              <a:spLocks noChangeShapeType="1"/>
            </p:cNvSpPr>
            <p:nvPr/>
          </p:nvSpPr>
          <p:spPr bwMode="auto">
            <a:xfrm flipV="1">
              <a:off x="7539" y="3961"/>
              <a:ext cx="1712" cy="7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6" name="Line 14"/>
            <p:cNvSpPr>
              <a:spLocks noChangeShapeType="1"/>
            </p:cNvSpPr>
            <p:nvPr/>
          </p:nvSpPr>
          <p:spPr bwMode="auto">
            <a:xfrm>
              <a:off x="7539" y="4940"/>
              <a:ext cx="1952" cy="2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7" name="Line 15"/>
            <p:cNvSpPr>
              <a:spLocks noChangeShapeType="1"/>
            </p:cNvSpPr>
            <p:nvPr/>
          </p:nvSpPr>
          <p:spPr bwMode="auto">
            <a:xfrm flipV="1">
              <a:off x="7330" y="4124"/>
              <a:ext cx="2070" cy="1986"/>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8" name="Line 16"/>
            <p:cNvSpPr>
              <a:spLocks noChangeShapeType="1"/>
            </p:cNvSpPr>
            <p:nvPr/>
          </p:nvSpPr>
          <p:spPr bwMode="auto">
            <a:xfrm flipV="1">
              <a:off x="8950" y="5431"/>
              <a:ext cx="705" cy="1005"/>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09" name="Line 17"/>
            <p:cNvSpPr>
              <a:spLocks noChangeShapeType="1"/>
            </p:cNvSpPr>
            <p:nvPr/>
          </p:nvSpPr>
          <p:spPr bwMode="auto">
            <a:xfrm>
              <a:off x="7410" y="5155"/>
              <a:ext cx="1195" cy="127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910" name="Line 18"/>
            <p:cNvSpPr>
              <a:spLocks noChangeShapeType="1"/>
            </p:cNvSpPr>
            <p:nvPr/>
          </p:nvSpPr>
          <p:spPr bwMode="auto">
            <a:xfrm>
              <a:off x="7015" y="5329"/>
              <a:ext cx="97" cy="65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1860" name="Group 19"/>
          <p:cNvGrpSpPr>
            <a:grpSpLocks/>
          </p:cNvGrpSpPr>
          <p:nvPr/>
        </p:nvGrpSpPr>
        <p:grpSpPr bwMode="auto">
          <a:xfrm>
            <a:off x="7773988" y="2227265"/>
            <a:ext cx="2500312" cy="2497137"/>
            <a:chOff x="1667" y="8385"/>
            <a:chExt cx="3694" cy="3961"/>
          </a:xfrm>
        </p:grpSpPr>
        <p:sp>
          <p:nvSpPr>
            <p:cNvPr id="121879" name="Rectangle 20"/>
            <p:cNvSpPr>
              <a:spLocks noChangeArrowheads="1"/>
            </p:cNvSpPr>
            <p:nvPr/>
          </p:nvSpPr>
          <p:spPr bwMode="auto">
            <a:xfrm>
              <a:off x="2732" y="9716"/>
              <a:ext cx="1395" cy="100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0" name="Text Box 21"/>
            <p:cNvSpPr txBox="1">
              <a:spLocks noChangeArrowheads="1"/>
            </p:cNvSpPr>
            <p:nvPr/>
          </p:nvSpPr>
          <p:spPr bwMode="auto">
            <a:xfrm>
              <a:off x="2546" y="9722"/>
              <a:ext cx="1712" cy="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gn="ctr">
                <a:lnSpc>
                  <a:spcPct val="100000"/>
                </a:lnSpc>
                <a:buFontTx/>
                <a:buNone/>
              </a:pPr>
              <a:r>
                <a:rPr lang="en-GB" altLang="en-US" sz="2000" b="1" dirty="0">
                  <a:solidFill>
                    <a:srgbClr val="82766E"/>
                  </a:solidFill>
                  <a:latin typeface="Arial Narrow" panose="020B0606020202030204" pitchFamily="34" charset="0"/>
                </a:rPr>
                <a:t>NAO</a:t>
              </a:r>
              <a:endParaRPr lang="en-US" altLang="en-US" sz="2000" b="1" dirty="0">
                <a:solidFill>
                  <a:srgbClr val="82766E"/>
                </a:solidFill>
              </a:endParaRPr>
            </a:p>
          </p:txBody>
        </p:sp>
        <p:sp>
          <p:nvSpPr>
            <p:cNvPr id="121881" name="Oval 22"/>
            <p:cNvSpPr>
              <a:spLocks noChangeArrowheads="1"/>
            </p:cNvSpPr>
            <p:nvPr/>
          </p:nvSpPr>
          <p:spPr bwMode="auto">
            <a:xfrm>
              <a:off x="2852" y="8385"/>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2" name="Oval 23"/>
            <p:cNvSpPr>
              <a:spLocks noChangeArrowheads="1"/>
            </p:cNvSpPr>
            <p:nvPr/>
          </p:nvSpPr>
          <p:spPr bwMode="auto">
            <a:xfrm>
              <a:off x="1667" y="9041"/>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3" name="Oval 24"/>
            <p:cNvSpPr>
              <a:spLocks noChangeArrowheads="1"/>
            </p:cNvSpPr>
            <p:nvPr/>
          </p:nvSpPr>
          <p:spPr bwMode="auto">
            <a:xfrm>
              <a:off x="1699" y="11256"/>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4" name="Oval 25"/>
            <p:cNvSpPr>
              <a:spLocks noChangeArrowheads="1"/>
            </p:cNvSpPr>
            <p:nvPr/>
          </p:nvSpPr>
          <p:spPr bwMode="auto">
            <a:xfrm>
              <a:off x="4645" y="11110"/>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5" name="Oval 26"/>
            <p:cNvSpPr>
              <a:spLocks noChangeArrowheads="1"/>
            </p:cNvSpPr>
            <p:nvPr/>
          </p:nvSpPr>
          <p:spPr bwMode="auto">
            <a:xfrm>
              <a:off x="3257" y="11806"/>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6" name="Oval 27"/>
            <p:cNvSpPr>
              <a:spLocks noChangeArrowheads="1"/>
            </p:cNvSpPr>
            <p:nvPr/>
          </p:nvSpPr>
          <p:spPr bwMode="auto">
            <a:xfrm>
              <a:off x="4821" y="8891"/>
              <a:ext cx="540" cy="540"/>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87" name="Line 28"/>
            <p:cNvSpPr>
              <a:spLocks noChangeShapeType="1"/>
            </p:cNvSpPr>
            <p:nvPr/>
          </p:nvSpPr>
          <p:spPr bwMode="auto">
            <a:xfrm flipV="1">
              <a:off x="4009" y="9250"/>
              <a:ext cx="812" cy="4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88" name="Line 29"/>
            <p:cNvSpPr>
              <a:spLocks noChangeShapeType="1"/>
            </p:cNvSpPr>
            <p:nvPr/>
          </p:nvSpPr>
          <p:spPr bwMode="auto">
            <a:xfrm flipH="1" flipV="1">
              <a:off x="2207" y="9421"/>
              <a:ext cx="668" cy="29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89" name="Line 30"/>
            <p:cNvSpPr>
              <a:spLocks noChangeShapeType="1"/>
            </p:cNvSpPr>
            <p:nvPr/>
          </p:nvSpPr>
          <p:spPr bwMode="auto">
            <a:xfrm>
              <a:off x="3152" y="8925"/>
              <a:ext cx="240" cy="79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0" name="Line 31"/>
            <p:cNvSpPr>
              <a:spLocks noChangeShapeType="1"/>
            </p:cNvSpPr>
            <p:nvPr/>
          </p:nvSpPr>
          <p:spPr bwMode="auto">
            <a:xfrm flipH="1">
              <a:off x="2145" y="10730"/>
              <a:ext cx="730" cy="62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1" name="Line 32"/>
            <p:cNvSpPr>
              <a:spLocks noChangeShapeType="1"/>
            </p:cNvSpPr>
            <p:nvPr/>
          </p:nvSpPr>
          <p:spPr bwMode="auto">
            <a:xfrm>
              <a:off x="3469" y="10740"/>
              <a:ext cx="66" cy="107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2" name="Line 33"/>
            <p:cNvSpPr>
              <a:spLocks noChangeShapeType="1"/>
            </p:cNvSpPr>
            <p:nvPr/>
          </p:nvSpPr>
          <p:spPr bwMode="auto">
            <a:xfrm>
              <a:off x="4007" y="10730"/>
              <a:ext cx="677" cy="52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3" name="Line 34"/>
            <p:cNvSpPr>
              <a:spLocks noChangeShapeType="1"/>
            </p:cNvSpPr>
            <p:nvPr/>
          </p:nvSpPr>
          <p:spPr bwMode="auto">
            <a:xfrm flipV="1">
              <a:off x="2145" y="8700"/>
              <a:ext cx="707" cy="451"/>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4" name="Line 35"/>
            <p:cNvSpPr>
              <a:spLocks noChangeShapeType="1"/>
            </p:cNvSpPr>
            <p:nvPr/>
          </p:nvSpPr>
          <p:spPr bwMode="auto">
            <a:xfrm flipV="1">
              <a:off x="2207" y="11431"/>
              <a:ext cx="2473" cy="105"/>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95" name="Line 36"/>
            <p:cNvSpPr>
              <a:spLocks noChangeShapeType="1"/>
            </p:cNvSpPr>
            <p:nvPr/>
          </p:nvSpPr>
          <p:spPr bwMode="auto">
            <a:xfrm flipV="1">
              <a:off x="3722" y="9441"/>
              <a:ext cx="1262" cy="2470"/>
            </a:xfrm>
            <a:prstGeom prst="line">
              <a:avLst/>
            </a:prstGeom>
            <a:noFill/>
            <a:ln w="9525">
              <a:solidFill>
                <a:srgbClr val="00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21862" name="Group 39"/>
          <p:cNvGrpSpPr>
            <a:grpSpLocks/>
          </p:cNvGrpSpPr>
          <p:nvPr/>
        </p:nvGrpSpPr>
        <p:grpSpPr bwMode="auto">
          <a:xfrm>
            <a:off x="1730375" y="2265363"/>
            <a:ext cx="2387600" cy="2500312"/>
            <a:chOff x="1775" y="1407"/>
            <a:chExt cx="935" cy="1061"/>
          </a:xfrm>
        </p:grpSpPr>
        <p:sp>
          <p:nvSpPr>
            <p:cNvPr id="121863" name="Oval 40"/>
            <p:cNvSpPr>
              <a:spLocks noChangeArrowheads="1"/>
            </p:cNvSpPr>
            <p:nvPr/>
          </p:nvSpPr>
          <p:spPr bwMode="auto">
            <a:xfrm>
              <a:off x="2135" y="1496"/>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4" name="Oval 41"/>
            <p:cNvSpPr>
              <a:spLocks noChangeArrowheads="1"/>
            </p:cNvSpPr>
            <p:nvPr/>
          </p:nvSpPr>
          <p:spPr bwMode="auto">
            <a:xfrm>
              <a:off x="1859" y="1700"/>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5" name="Oval 42"/>
            <p:cNvSpPr>
              <a:spLocks noChangeArrowheads="1"/>
            </p:cNvSpPr>
            <p:nvPr/>
          </p:nvSpPr>
          <p:spPr bwMode="auto">
            <a:xfrm>
              <a:off x="1974" y="2112"/>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6" name="Oval 43"/>
            <p:cNvSpPr>
              <a:spLocks noChangeArrowheads="1"/>
            </p:cNvSpPr>
            <p:nvPr/>
          </p:nvSpPr>
          <p:spPr bwMode="auto">
            <a:xfrm>
              <a:off x="2522" y="1984"/>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7" name="Oval 44"/>
            <p:cNvSpPr>
              <a:spLocks noChangeArrowheads="1"/>
            </p:cNvSpPr>
            <p:nvPr/>
          </p:nvSpPr>
          <p:spPr bwMode="auto">
            <a:xfrm>
              <a:off x="2232" y="2274"/>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8" name="Oval 45"/>
            <p:cNvSpPr>
              <a:spLocks noChangeArrowheads="1"/>
            </p:cNvSpPr>
            <p:nvPr/>
          </p:nvSpPr>
          <p:spPr bwMode="auto">
            <a:xfrm>
              <a:off x="2465" y="1668"/>
              <a:ext cx="129" cy="129"/>
            </a:xfrm>
            <a:prstGeom prst="ellipse">
              <a:avLst/>
            </a:prstGeom>
            <a:solidFill>
              <a:srgbClr val="FFFFFF"/>
            </a:solidFill>
            <a:ln w="9525">
              <a:solidFill>
                <a:srgbClr val="000000"/>
              </a:solidFill>
              <a:round/>
              <a:headEnd/>
              <a:tailEnd/>
            </a:ln>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69" name="Oval 46"/>
            <p:cNvSpPr>
              <a:spLocks noChangeArrowheads="1"/>
            </p:cNvSpPr>
            <p:nvPr/>
          </p:nvSpPr>
          <p:spPr bwMode="auto">
            <a:xfrm>
              <a:off x="1775" y="1407"/>
              <a:ext cx="935" cy="1061"/>
            </a:xfrm>
            <a:prstGeom prst="ellipse">
              <a:avLst/>
            </a:prstGeom>
            <a:noFill/>
            <a:ln w="9525">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a:lnSpc>
                  <a:spcPct val="110000"/>
                </a:lnSpc>
                <a:buChar char="•"/>
                <a:defRPr sz="2600">
                  <a:solidFill>
                    <a:schemeClr val="tx1"/>
                  </a:solidFill>
                  <a:latin typeface="Arial" panose="020B0604020202020204" pitchFamily="34" charset="0"/>
                </a:defRPr>
              </a:lvl1pPr>
              <a:lvl2pPr marL="742950" indent="-285750">
                <a:lnSpc>
                  <a:spcPct val="110000"/>
                </a:lnSpc>
                <a:buChar char="–"/>
                <a:defRPr sz="2000">
                  <a:solidFill>
                    <a:schemeClr val="tx1"/>
                  </a:solidFill>
                  <a:latin typeface="Arial" panose="020B0604020202020204" pitchFamily="34" charset="0"/>
                </a:defRPr>
              </a:lvl2pPr>
              <a:lvl3pPr marL="1143000" indent="-228600">
                <a:lnSpc>
                  <a:spcPct val="110000"/>
                </a:lnSpc>
                <a:buChar char="•"/>
                <a:defRPr sz="2000">
                  <a:solidFill>
                    <a:schemeClr val="tx1"/>
                  </a:solidFill>
                  <a:latin typeface="Arial" panose="020B0604020202020204" pitchFamily="34" charset="0"/>
                </a:defRPr>
              </a:lvl3pPr>
              <a:lvl4pPr marL="1600200" indent="-228600">
                <a:lnSpc>
                  <a:spcPct val="110000"/>
                </a:lnSpc>
                <a:buChar char="–"/>
                <a:defRPr sz="2000">
                  <a:solidFill>
                    <a:schemeClr val="tx1"/>
                  </a:solidFill>
                  <a:latin typeface="Arial" panose="020B0604020202020204" pitchFamily="34" charset="0"/>
                </a:defRPr>
              </a:lvl4pPr>
              <a:lvl5pPr marL="2057400" indent="-228600">
                <a:lnSpc>
                  <a:spcPct val="110000"/>
                </a:lnSpc>
                <a:buChar char="»"/>
                <a:defRPr sz="2000">
                  <a:solidFill>
                    <a:schemeClr val="tx1"/>
                  </a:solidFill>
                  <a:latin typeface="Arial" panose="020B0604020202020204" pitchFamily="34" charset="0"/>
                </a:defRPr>
              </a:lvl5pPr>
              <a:lvl6pPr marL="25146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6pPr>
              <a:lvl7pPr marL="29718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7pPr>
              <a:lvl8pPr marL="34290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8pPr>
              <a:lvl9pPr marL="3886200" indent="-228600" eaLnBrk="0" fontAlgn="base" hangingPunct="0">
                <a:lnSpc>
                  <a:spcPct val="110000"/>
                </a:lnSpc>
                <a:spcBef>
                  <a:spcPct val="0"/>
                </a:spcBef>
                <a:spcAft>
                  <a:spcPct val="0"/>
                </a:spcAft>
                <a:buChar char="»"/>
                <a:defRPr sz="2000">
                  <a:solidFill>
                    <a:schemeClr val="tx1"/>
                  </a:solidFill>
                  <a:latin typeface="Arial" panose="020B0604020202020204" pitchFamily="34" charset="0"/>
                </a:defRPr>
              </a:lvl9pPr>
            </a:lstStyle>
            <a:p>
              <a:pPr>
                <a:lnSpc>
                  <a:spcPct val="100000"/>
                </a:lnSpc>
                <a:buFontTx/>
                <a:buChar char="–"/>
              </a:pPr>
              <a:endParaRPr lang="en-US" altLang="en-US" sz="2800">
                <a:solidFill>
                  <a:srgbClr val="82766E"/>
                </a:solidFill>
              </a:endParaRPr>
            </a:p>
          </p:txBody>
        </p:sp>
        <p:sp>
          <p:nvSpPr>
            <p:cNvPr id="121870" name="Line 47"/>
            <p:cNvSpPr>
              <a:spLocks noChangeShapeType="1"/>
            </p:cNvSpPr>
            <p:nvPr/>
          </p:nvSpPr>
          <p:spPr bwMode="auto">
            <a:xfrm flipV="1">
              <a:off x="1988" y="1728"/>
              <a:ext cx="477" cy="3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1" name="Line 48"/>
            <p:cNvSpPr>
              <a:spLocks noChangeShapeType="1"/>
            </p:cNvSpPr>
            <p:nvPr/>
          </p:nvSpPr>
          <p:spPr bwMode="auto">
            <a:xfrm flipV="1">
              <a:off x="1952" y="1581"/>
              <a:ext cx="183" cy="13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2" name="Line 49"/>
            <p:cNvSpPr>
              <a:spLocks noChangeShapeType="1"/>
            </p:cNvSpPr>
            <p:nvPr/>
          </p:nvSpPr>
          <p:spPr bwMode="auto">
            <a:xfrm flipV="1">
              <a:off x="2056" y="1625"/>
              <a:ext cx="125" cy="4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3" name="Line 50"/>
            <p:cNvSpPr>
              <a:spLocks noChangeShapeType="1"/>
            </p:cNvSpPr>
            <p:nvPr/>
          </p:nvSpPr>
          <p:spPr bwMode="auto">
            <a:xfrm flipV="1">
              <a:off x="2090" y="1775"/>
              <a:ext cx="386" cy="36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4" name="Line 51"/>
            <p:cNvSpPr>
              <a:spLocks noChangeShapeType="1"/>
            </p:cNvSpPr>
            <p:nvPr/>
          </p:nvSpPr>
          <p:spPr bwMode="auto">
            <a:xfrm flipV="1">
              <a:off x="2103" y="2065"/>
              <a:ext cx="419" cy="112"/>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5" name="Line 52"/>
            <p:cNvSpPr>
              <a:spLocks noChangeShapeType="1"/>
            </p:cNvSpPr>
            <p:nvPr/>
          </p:nvSpPr>
          <p:spPr bwMode="auto">
            <a:xfrm>
              <a:off x="2090" y="2216"/>
              <a:ext cx="142" cy="9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6" name="Line 53"/>
            <p:cNvSpPr>
              <a:spLocks noChangeShapeType="1"/>
            </p:cNvSpPr>
            <p:nvPr/>
          </p:nvSpPr>
          <p:spPr bwMode="auto">
            <a:xfrm>
              <a:off x="2247" y="1595"/>
              <a:ext cx="308" cy="399"/>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7" name="Line 54"/>
            <p:cNvSpPr>
              <a:spLocks noChangeShapeType="1"/>
            </p:cNvSpPr>
            <p:nvPr/>
          </p:nvSpPr>
          <p:spPr bwMode="auto">
            <a:xfrm>
              <a:off x="1974" y="1797"/>
              <a:ext cx="318" cy="47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1878" name="Line 55"/>
            <p:cNvSpPr>
              <a:spLocks noChangeShapeType="1"/>
            </p:cNvSpPr>
            <p:nvPr/>
          </p:nvSpPr>
          <p:spPr bwMode="auto">
            <a:xfrm flipH="1">
              <a:off x="2329" y="1797"/>
              <a:ext cx="184" cy="487"/>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96675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308100" y="472909"/>
            <a:ext cx="9750565" cy="5314343"/>
          </a:xfrm>
          <a:prstGeom prst="rect">
            <a:avLst/>
          </a:prstGeom>
        </p:spPr>
      </p:pic>
      <p:sp>
        <p:nvSpPr>
          <p:cNvPr id="5" name="Rectangle 4"/>
          <p:cNvSpPr/>
          <p:nvPr/>
        </p:nvSpPr>
        <p:spPr>
          <a:xfrm>
            <a:off x="406400" y="6211669"/>
            <a:ext cx="9131300" cy="646331"/>
          </a:xfrm>
          <a:prstGeom prst="rect">
            <a:avLst/>
          </a:prstGeom>
        </p:spPr>
        <p:txBody>
          <a:bodyPr wrap="square">
            <a:spAutoFit/>
          </a:bodyPr>
          <a:lstStyle/>
          <a:p>
            <a:pPr>
              <a:lnSpc>
                <a:spcPct val="100000"/>
              </a:lnSpc>
              <a:buFontTx/>
              <a:buNone/>
            </a:pPr>
            <a:r>
              <a:rPr lang="nl-NL" altLang="en-US" u="sng" dirty="0">
                <a:solidFill>
                  <a:srgbClr val="82766E"/>
                </a:solidFill>
              </a:rPr>
              <a:t>Bron</a:t>
            </a:r>
            <a:r>
              <a:rPr lang="nl-NL" altLang="en-US" dirty="0">
                <a:solidFill>
                  <a:srgbClr val="82766E"/>
                </a:solidFill>
              </a:rPr>
              <a:t>: Keith </a:t>
            </a:r>
            <a:r>
              <a:rPr lang="nl-NL" altLang="en-US" dirty="0" err="1">
                <a:solidFill>
                  <a:srgbClr val="82766E"/>
                </a:solidFill>
              </a:rPr>
              <a:t>Provan</a:t>
            </a:r>
            <a:r>
              <a:rPr lang="nl-NL" altLang="en-US" dirty="0">
                <a:solidFill>
                  <a:srgbClr val="82766E"/>
                </a:solidFill>
              </a:rPr>
              <a:t> &amp; Patrick Kenis (2008) </a:t>
            </a:r>
            <a:r>
              <a:rPr lang="en-US" altLang="en-US" dirty="0">
                <a:solidFill>
                  <a:srgbClr val="82766E"/>
                </a:solidFill>
              </a:rPr>
              <a:t>‘Modes of Network Governance: Structure, Management, and Effectiveness’. </a:t>
            </a:r>
            <a:r>
              <a:rPr lang="en-US" altLang="en-US" i="1" dirty="0">
                <a:solidFill>
                  <a:srgbClr val="82766E"/>
                </a:solidFill>
              </a:rPr>
              <a:t>Journal of Public Administration Research and Theory.</a:t>
            </a:r>
            <a:r>
              <a:rPr lang="nl-NL" altLang="en-US" dirty="0">
                <a:solidFill>
                  <a:srgbClr val="82766E"/>
                </a:solidFill>
              </a:rPr>
              <a:t> </a:t>
            </a:r>
          </a:p>
        </p:txBody>
      </p:sp>
    </p:spTree>
    <p:extLst>
      <p:ext uri="{BB962C8B-B14F-4D97-AF65-F5344CB8AC3E}">
        <p14:creationId xmlns:p14="http://schemas.microsoft.com/office/powerpoint/2010/main" val="73834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Graphical user interface, website&#10;&#10;Description automatically generated">
            <a:extLst>
              <a:ext uri="{FF2B5EF4-FFF2-40B4-BE49-F238E27FC236}">
                <a16:creationId xmlns:a16="http://schemas.microsoft.com/office/drawing/2014/main" id="{7C1D60F3-DA97-4BF9-A74A-55C4211511AF}"/>
              </a:ext>
            </a:extLst>
          </p:cNvPr>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r="1" b="32672"/>
          <a:stretch/>
        </p:blipFill>
        <p:spPr>
          <a:xfrm>
            <a:off x="623887" y="1536700"/>
            <a:ext cx="10937875" cy="4032000"/>
          </a:xfrm>
          <a:noFill/>
        </p:spPr>
      </p:pic>
    </p:spTree>
    <p:extLst>
      <p:ext uri="{BB962C8B-B14F-4D97-AF65-F5344CB8AC3E}">
        <p14:creationId xmlns:p14="http://schemas.microsoft.com/office/powerpoint/2010/main" val="2582531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ChangeArrowheads="1"/>
          </p:cNvSpPr>
          <p:nvPr/>
        </p:nvSpPr>
        <p:spPr bwMode="auto">
          <a:xfrm>
            <a:off x="6457951" y="2838451"/>
            <a:ext cx="2087563" cy="1152525"/>
          </a:xfrm>
          <a:prstGeom prst="rect">
            <a:avLst/>
          </a:prstGeom>
          <a:solidFill>
            <a:srgbClr val="BBE0E3">
              <a:alpha val="38039"/>
            </a:srgbClr>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en-US">
              <a:solidFill>
                <a:srgbClr val="82766E"/>
              </a:solidFill>
            </a:endParaRPr>
          </a:p>
        </p:txBody>
      </p:sp>
      <p:sp>
        <p:nvSpPr>
          <p:cNvPr id="123907" name="Text Box 4"/>
          <p:cNvSpPr txBox="1">
            <a:spLocks noChangeArrowheads="1"/>
          </p:cNvSpPr>
          <p:nvPr/>
        </p:nvSpPr>
        <p:spPr bwMode="auto">
          <a:xfrm>
            <a:off x="5132390" y="2220914"/>
            <a:ext cx="26196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Individual Performance</a:t>
            </a:r>
          </a:p>
        </p:txBody>
      </p:sp>
      <p:sp>
        <p:nvSpPr>
          <p:cNvPr id="123908" name="Text Box 5"/>
          <p:cNvSpPr txBox="1">
            <a:spLocks noChangeArrowheads="1"/>
          </p:cNvSpPr>
          <p:nvPr/>
        </p:nvSpPr>
        <p:spPr bwMode="auto">
          <a:xfrm>
            <a:off x="5038726" y="5346702"/>
            <a:ext cx="611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Low</a:t>
            </a:r>
          </a:p>
        </p:txBody>
      </p:sp>
      <p:sp>
        <p:nvSpPr>
          <p:cNvPr id="123909" name="Text Box 6"/>
          <p:cNvSpPr txBox="1">
            <a:spLocks noChangeArrowheads="1"/>
          </p:cNvSpPr>
          <p:nvPr/>
        </p:nvSpPr>
        <p:spPr bwMode="auto">
          <a:xfrm>
            <a:off x="7180263" y="5305426"/>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High</a:t>
            </a:r>
          </a:p>
        </p:txBody>
      </p:sp>
      <p:sp>
        <p:nvSpPr>
          <p:cNvPr id="123910" name="Text Box 7"/>
          <p:cNvSpPr txBox="1">
            <a:spLocks noChangeArrowheads="1"/>
          </p:cNvSpPr>
          <p:nvPr/>
        </p:nvSpPr>
        <p:spPr bwMode="auto">
          <a:xfrm>
            <a:off x="1981201" y="3467101"/>
            <a:ext cx="13176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buFontTx/>
              <a:buChar char="–"/>
            </a:pPr>
            <a:endParaRPr lang="en-US" altLang="en-US" sz="1600">
              <a:solidFill>
                <a:srgbClr val="82766E"/>
              </a:solidFill>
              <a:latin typeface="Tahoma" panose="020B0604030504040204" pitchFamily="34" charset="0"/>
              <a:cs typeface="Times New Roman" panose="02020603050405020304" pitchFamily="18" charset="0"/>
            </a:endParaRPr>
          </a:p>
          <a:p>
            <a:pPr eaLnBrk="1" hangingPunct="1">
              <a:buFontTx/>
              <a:buChar char="–"/>
            </a:pPr>
            <a:endParaRPr lang="en-US" altLang="en-US" sz="1600">
              <a:solidFill>
                <a:srgbClr val="82766E"/>
              </a:solidFill>
              <a:latin typeface="Tahoma" panose="020B0604030504040204" pitchFamily="34" charset="0"/>
              <a:cs typeface="Times New Roman" panose="02020603050405020304" pitchFamily="18" charset="0"/>
            </a:endParaRPr>
          </a:p>
        </p:txBody>
      </p:sp>
      <p:sp>
        <p:nvSpPr>
          <p:cNvPr id="123911" name="Text Box 8"/>
          <p:cNvSpPr txBox="1">
            <a:spLocks noChangeArrowheads="1"/>
          </p:cNvSpPr>
          <p:nvPr/>
        </p:nvSpPr>
        <p:spPr bwMode="auto">
          <a:xfrm>
            <a:off x="3567114" y="4445002"/>
            <a:ext cx="61106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Low</a:t>
            </a:r>
          </a:p>
        </p:txBody>
      </p:sp>
      <p:sp>
        <p:nvSpPr>
          <p:cNvPr id="123912" name="Text Box 9"/>
          <p:cNvSpPr txBox="1">
            <a:spLocks noChangeArrowheads="1"/>
          </p:cNvSpPr>
          <p:nvPr/>
        </p:nvSpPr>
        <p:spPr bwMode="auto">
          <a:xfrm>
            <a:off x="3567114" y="3197226"/>
            <a:ext cx="6655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High</a:t>
            </a:r>
          </a:p>
        </p:txBody>
      </p:sp>
      <p:sp>
        <p:nvSpPr>
          <p:cNvPr id="123913" name="Text Box 10"/>
          <p:cNvSpPr txBox="1">
            <a:spLocks noChangeArrowheads="1"/>
          </p:cNvSpPr>
          <p:nvPr/>
        </p:nvSpPr>
        <p:spPr bwMode="auto">
          <a:xfrm>
            <a:off x="6935789" y="3262314"/>
            <a:ext cx="11400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9F3A41"/>
                </a:solidFill>
                <a:latin typeface="Tahoma" panose="020B0604030504040204" pitchFamily="34" charset="0"/>
                <a:cs typeface="Times New Roman" panose="02020603050405020304" pitchFamily="18" charset="0"/>
              </a:rPr>
              <a:t>T-shaped</a:t>
            </a:r>
          </a:p>
        </p:txBody>
      </p:sp>
      <p:sp>
        <p:nvSpPr>
          <p:cNvPr id="123914" name="Text Box 11"/>
          <p:cNvSpPr txBox="1">
            <a:spLocks noChangeArrowheads="1"/>
          </p:cNvSpPr>
          <p:nvPr/>
        </p:nvSpPr>
        <p:spPr bwMode="auto">
          <a:xfrm>
            <a:off x="2417763" y="3600451"/>
            <a:ext cx="14830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Contribution</a:t>
            </a:r>
          </a:p>
          <a:p>
            <a:pPr eaLnBrk="1" hangingPunct="1"/>
            <a:r>
              <a:rPr lang="en-US" altLang="en-US" sz="1600">
                <a:solidFill>
                  <a:srgbClr val="82766E"/>
                </a:solidFill>
                <a:latin typeface="Tahoma" panose="020B0604030504040204" pitchFamily="34" charset="0"/>
                <a:cs typeface="Times New Roman" panose="02020603050405020304" pitchFamily="18" charset="0"/>
              </a:rPr>
              <a:t>Across</a:t>
            </a:r>
          </a:p>
        </p:txBody>
      </p:sp>
      <p:sp>
        <p:nvSpPr>
          <p:cNvPr id="123915" name="Rectangle 12"/>
          <p:cNvSpPr>
            <a:spLocks noChangeArrowheads="1"/>
          </p:cNvSpPr>
          <p:nvPr/>
        </p:nvSpPr>
        <p:spPr bwMode="auto">
          <a:xfrm>
            <a:off x="4370388" y="3990976"/>
            <a:ext cx="2087563" cy="1152525"/>
          </a:xfrm>
          <a:prstGeom prst="rect">
            <a:avLst/>
          </a:prstGeom>
          <a:solidFill>
            <a:srgbClr val="BBE0E3">
              <a:alpha val="38039"/>
            </a:srgbClr>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en-US">
              <a:solidFill>
                <a:srgbClr val="82766E"/>
              </a:solidFill>
            </a:endParaRPr>
          </a:p>
        </p:txBody>
      </p:sp>
      <p:sp>
        <p:nvSpPr>
          <p:cNvPr id="123916" name="Rectangle 13"/>
          <p:cNvSpPr>
            <a:spLocks noChangeArrowheads="1"/>
          </p:cNvSpPr>
          <p:nvPr/>
        </p:nvSpPr>
        <p:spPr bwMode="auto">
          <a:xfrm>
            <a:off x="4370388" y="2838451"/>
            <a:ext cx="2087563" cy="1152525"/>
          </a:xfrm>
          <a:prstGeom prst="rect">
            <a:avLst/>
          </a:prstGeom>
          <a:solidFill>
            <a:srgbClr val="BBE0E3">
              <a:alpha val="38039"/>
            </a:srgbClr>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en-US">
              <a:solidFill>
                <a:srgbClr val="82766E"/>
              </a:solidFill>
            </a:endParaRPr>
          </a:p>
        </p:txBody>
      </p:sp>
      <p:sp>
        <p:nvSpPr>
          <p:cNvPr id="123917" name="Rectangle 14"/>
          <p:cNvSpPr>
            <a:spLocks noChangeArrowheads="1"/>
          </p:cNvSpPr>
          <p:nvPr/>
        </p:nvSpPr>
        <p:spPr bwMode="auto">
          <a:xfrm>
            <a:off x="6457951" y="3990976"/>
            <a:ext cx="2087563" cy="1152525"/>
          </a:xfrm>
          <a:prstGeom prst="rect">
            <a:avLst/>
          </a:prstGeom>
          <a:solidFill>
            <a:srgbClr val="BBE0E3">
              <a:alpha val="38039"/>
            </a:srgbClr>
          </a:solidFill>
          <a:ln w="9525">
            <a:solidFill>
              <a:schemeClr val="tx1"/>
            </a:solidFill>
            <a:miter lim="800000"/>
            <a:headEnd/>
            <a:tailEnd/>
          </a:ln>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a:buFontTx/>
              <a:buChar char="–"/>
            </a:pPr>
            <a:endParaRPr lang="nl-BE" altLang="en-US">
              <a:solidFill>
                <a:srgbClr val="82766E"/>
              </a:solidFill>
            </a:endParaRPr>
          </a:p>
        </p:txBody>
      </p:sp>
      <p:sp>
        <p:nvSpPr>
          <p:cNvPr id="123918" name="Text Box 15"/>
          <p:cNvSpPr txBox="1">
            <a:spLocks noChangeArrowheads="1"/>
          </p:cNvSpPr>
          <p:nvPr/>
        </p:nvSpPr>
        <p:spPr bwMode="auto">
          <a:xfrm>
            <a:off x="6935790" y="4378326"/>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a:solidFill>
                  <a:srgbClr val="82766E"/>
                </a:solidFill>
                <a:latin typeface="Tahoma" panose="020B0604030504040204" pitchFamily="34" charset="0"/>
                <a:cs typeface="Times New Roman" panose="02020603050405020304" pitchFamily="18" charset="0"/>
              </a:rPr>
              <a:t>Lone Stars</a:t>
            </a:r>
          </a:p>
        </p:txBody>
      </p:sp>
      <p:sp>
        <p:nvSpPr>
          <p:cNvPr id="123919" name="Text Box 16"/>
          <p:cNvSpPr txBox="1">
            <a:spLocks noChangeArrowheads="1"/>
          </p:cNvSpPr>
          <p:nvPr/>
        </p:nvSpPr>
        <p:spPr bwMode="auto">
          <a:xfrm>
            <a:off x="4722814" y="3262314"/>
            <a:ext cx="126989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dirty="0">
                <a:solidFill>
                  <a:srgbClr val="82766E"/>
                </a:solidFill>
                <a:latin typeface="Tahoma" panose="020B0604030504040204" pitchFamily="34" charset="0"/>
                <a:cs typeface="Times New Roman" panose="02020603050405020304" pitchFamily="18" charset="0"/>
              </a:rPr>
              <a:t>Butterflies</a:t>
            </a:r>
          </a:p>
        </p:txBody>
      </p:sp>
      <p:sp>
        <p:nvSpPr>
          <p:cNvPr id="2" name="Text Placeholder 1"/>
          <p:cNvSpPr>
            <a:spLocks noGrp="1"/>
          </p:cNvSpPr>
          <p:nvPr>
            <p:ph type="body" sz="quarter" idx="10"/>
          </p:nvPr>
        </p:nvSpPr>
        <p:spPr>
          <a:xfrm>
            <a:off x="787069" y="493823"/>
            <a:ext cx="10246691" cy="848320"/>
          </a:xfrm>
        </p:spPr>
        <p:txBody>
          <a:bodyPr/>
          <a:lstStyle/>
          <a:p>
            <a:r>
              <a:rPr lang="nl-BE">
                <a:solidFill>
                  <a:schemeClr val="tx1"/>
                </a:solidFill>
              </a:rPr>
              <a:t>Integratie door netwerkleiderschap</a:t>
            </a:r>
          </a:p>
        </p:txBody>
      </p:sp>
      <p:sp>
        <p:nvSpPr>
          <p:cNvPr id="18" name="Text Box 16"/>
          <p:cNvSpPr txBox="1">
            <a:spLocks noChangeArrowheads="1"/>
          </p:cNvSpPr>
          <p:nvPr/>
        </p:nvSpPr>
        <p:spPr bwMode="auto">
          <a:xfrm>
            <a:off x="4749243" y="4391798"/>
            <a:ext cx="11336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eaLnBrk="1" hangingPunct="1"/>
            <a:r>
              <a:rPr lang="en-US" altLang="en-US" sz="1600" dirty="0">
                <a:solidFill>
                  <a:srgbClr val="82766E"/>
                </a:solidFill>
                <a:latin typeface="Tahoma" panose="020B0604030504040204" pitchFamily="34" charset="0"/>
                <a:cs typeface="Times New Roman" panose="02020603050405020304" pitchFamily="18" charset="0"/>
              </a:rPr>
              <a:t>Laggards</a:t>
            </a:r>
          </a:p>
        </p:txBody>
      </p:sp>
    </p:spTree>
    <p:extLst>
      <p:ext uri="{BB962C8B-B14F-4D97-AF65-F5344CB8AC3E}">
        <p14:creationId xmlns:p14="http://schemas.microsoft.com/office/powerpoint/2010/main" val="1287638583"/>
      </p:ext>
    </p:extLst>
  </p:cSld>
  <p:clrMapOvr>
    <a:masterClrMapping/>
  </p:clrMapOvr>
  <p:transition spd="slow">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5413" y="177800"/>
            <a:ext cx="9903387" cy="848320"/>
          </a:xfrm>
        </p:spPr>
        <p:txBody>
          <a:bodyPr/>
          <a:lstStyle/>
          <a:p>
            <a:r>
              <a:rPr lang="nl-BE">
                <a:solidFill>
                  <a:schemeClr val="tx1"/>
                </a:solidFill>
              </a:rPr>
              <a:t>Succesvol netwerkleiderschap</a:t>
            </a: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0363"/>
            <a:ext cx="9692640" cy="494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26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9789" y="2263775"/>
            <a:ext cx="6018212"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2263775"/>
            <a:ext cx="9144000" cy="1714500"/>
          </a:xfrm>
          <a:prstGeom prst="rect">
            <a:avLst/>
          </a:prstGeom>
        </p:spPr>
        <p:txBody>
          <a:bodyPr wrap="none" lIns="178595" tIns="0" rIns="178595" bIns="0"/>
          <a:lstStyle/>
          <a:p>
            <a:pPr algn="r">
              <a:defRPr/>
            </a:pPr>
            <a:r>
              <a:rPr lang="nl-BE" sz="8800" dirty="0">
                <a:solidFill>
                  <a:srgbClr val="FFFFFF"/>
                </a:solidFill>
                <a:effectLst>
                  <a:outerShdw blurRad="20000" dist="30000" dir="2700000">
                    <a:srgbClr val="000000">
                      <a:alpha val="80000"/>
                    </a:srgbClr>
                  </a:outerShdw>
                </a:effectLst>
                <a:latin typeface="Calibri"/>
              </a:rPr>
              <a:t>Mogen &amp; </a:t>
            </a:r>
          </a:p>
          <a:p>
            <a:pPr algn="r">
              <a:defRPr/>
            </a:pPr>
            <a:r>
              <a:rPr lang="nl-BE" sz="8800" dirty="0">
                <a:solidFill>
                  <a:srgbClr val="FFFFFF"/>
                </a:solidFill>
                <a:effectLst>
                  <a:outerShdw blurRad="20000" dist="30000" dir="2700000">
                    <a:srgbClr val="000000">
                      <a:alpha val="80000"/>
                    </a:srgbClr>
                  </a:outerShdw>
                </a:effectLst>
                <a:latin typeface="Calibri"/>
              </a:rPr>
              <a:t>Willen</a:t>
            </a:r>
            <a:endParaRPr lang="nl-BE" sz="2400" dirty="0">
              <a:solidFill>
                <a:srgbClr val="FFFFFF"/>
              </a:solidFill>
              <a:effectLst>
                <a:outerShdw blurRad="20000" dist="30000" dir="2700000">
                  <a:srgbClr val="000000">
                    <a:alpha val="80000"/>
                  </a:srgbClr>
                </a:outerShdw>
              </a:effectLst>
              <a:latin typeface="Calibri"/>
            </a:endParaRPr>
          </a:p>
        </p:txBody>
      </p:sp>
      <p:sp>
        <p:nvSpPr>
          <p:cNvPr id="6" name="TextBox 5"/>
          <p:cNvSpPr txBox="1"/>
          <p:nvPr/>
        </p:nvSpPr>
        <p:spPr>
          <a:xfrm>
            <a:off x="1524000" y="6769100"/>
            <a:ext cx="9144000" cy="85725"/>
          </a:xfrm>
          <a:prstGeom prst="rect">
            <a:avLst/>
          </a:prstGeom>
        </p:spPr>
        <p:txBody>
          <a:bodyPr wrap="none" lIns="178595" tIns="0" rIns="178595" bIns="0"/>
          <a:lstStyle/>
          <a:p>
            <a:pPr>
              <a:defRPr/>
            </a:pPr>
            <a:r>
              <a:rPr lang="en-US" sz="563">
                <a:solidFill>
                  <a:srgbClr val="FFFFFF"/>
                </a:solidFill>
                <a:latin typeface="Calibri"/>
              </a:rPr>
              <a:t>cc: Joe Shlabotnik - https://www.flickr.com/photos/40646519@N00</a:t>
            </a:r>
          </a:p>
        </p:txBody>
      </p:sp>
    </p:spTree>
    <p:extLst>
      <p:ext uri="{BB962C8B-B14F-4D97-AF65-F5344CB8AC3E}">
        <p14:creationId xmlns:p14="http://schemas.microsoft.com/office/powerpoint/2010/main" val="222491520"/>
      </p:ext>
    </p:extLst>
  </p:cSld>
  <p:clrMapOvr>
    <a:masterClrMapping/>
  </p:clrMapOvr>
  <p:transition spd="slow">
    <p:spli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F5D6AC5-06CF-4049-9544-2F9DD3FBADBE}"/>
              </a:ext>
            </a:extLst>
          </p:cNvPr>
          <p:cNvSpPr>
            <a:spLocks noGrp="1"/>
          </p:cNvSpPr>
          <p:nvPr>
            <p:ph type="title"/>
          </p:nvPr>
        </p:nvSpPr>
        <p:spPr>
          <a:xfrm>
            <a:off x="1728001" y="295623"/>
            <a:ext cx="9888000" cy="1116000"/>
          </a:xfrm>
        </p:spPr>
        <p:txBody>
          <a:bodyPr/>
          <a:lstStyle/>
          <a:p>
            <a:r>
              <a:rPr lang="nl-BE"/>
              <a:t>Absolute vereisten</a:t>
            </a:r>
          </a:p>
        </p:txBody>
      </p:sp>
      <p:sp>
        <p:nvSpPr>
          <p:cNvPr id="7" name="Rechthoek: afgeronde hoeken 6">
            <a:extLst>
              <a:ext uri="{FF2B5EF4-FFF2-40B4-BE49-F238E27FC236}">
                <a16:creationId xmlns:a16="http://schemas.microsoft.com/office/drawing/2014/main" id="{F9E739DB-D70E-4C2A-A4D5-8A87766EE9C4}"/>
              </a:ext>
            </a:extLst>
          </p:cNvPr>
          <p:cNvSpPr/>
          <p:nvPr/>
        </p:nvSpPr>
        <p:spPr>
          <a:xfrm>
            <a:off x="1656080" y="1480782"/>
            <a:ext cx="2290887" cy="960699"/>
          </a:xfrm>
          <a:prstGeom prst="roundRect">
            <a:avLst/>
          </a:prstGeom>
          <a:solidFill>
            <a:srgbClr val="00B05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a:solidFill>
                  <a:schemeClr val="bg1"/>
                </a:solidFill>
              </a:rPr>
              <a:t>Capaciteit</a:t>
            </a:r>
          </a:p>
        </p:txBody>
      </p:sp>
      <p:sp>
        <p:nvSpPr>
          <p:cNvPr id="8" name="Rechthoek: afgeronde hoeken 7">
            <a:extLst>
              <a:ext uri="{FF2B5EF4-FFF2-40B4-BE49-F238E27FC236}">
                <a16:creationId xmlns:a16="http://schemas.microsoft.com/office/drawing/2014/main" id="{E54125F6-F0E9-4B62-B676-9497CF5A7E3C}"/>
              </a:ext>
            </a:extLst>
          </p:cNvPr>
          <p:cNvSpPr/>
          <p:nvPr/>
        </p:nvSpPr>
        <p:spPr>
          <a:xfrm>
            <a:off x="1656080" y="3093335"/>
            <a:ext cx="2290887" cy="909706"/>
          </a:xfrm>
          <a:prstGeom prst="roundRect">
            <a:avLst/>
          </a:prstGeom>
          <a:solidFill>
            <a:srgbClr val="0070C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a:solidFill>
                  <a:schemeClr val="bg1"/>
                </a:solidFill>
              </a:rPr>
              <a:t>Competenties</a:t>
            </a:r>
          </a:p>
        </p:txBody>
      </p:sp>
      <p:sp>
        <p:nvSpPr>
          <p:cNvPr id="9" name="Rechthoek: afgeronde hoeken 8">
            <a:extLst>
              <a:ext uri="{FF2B5EF4-FFF2-40B4-BE49-F238E27FC236}">
                <a16:creationId xmlns:a16="http://schemas.microsoft.com/office/drawing/2014/main" id="{A5ACDC7F-0A03-4081-94E4-2971C123940B}"/>
              </a:ext>
            </a:extLst>
          </p:cNvPr>
          <p:cNvSpPr/>
          <p:nvPr/>
        </p:nvSpPr>
        <p:spPr>
          <a:xfrm>
            <a:off x="1728001" y="4705886"/>
            <a:ext cx="2218966" cy="960699"/>
          </a:xfrm>
          <a:prstGeom prst="roundRect">
            <a:avLst/>
          </a:prstGeom>
          <a:solidFill>
            <a:srgbClr val="7030A0"/>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400" b="1">
                <a:solidFill>
                  <a:schemeClr val="bg1"/>
                </a:solidFill>
              </a:rPr>
              <a:t>Mandaat</a:t>
            </a:r>
          </a:p>
        </p:txBody>
      </p:sp>
      <p:pic>
        <p:nvPicPr>
          <p:cNvPr id="1025" name="Picture 1">
            <a:extLst>
              <a:ext uri="{FF2B5EF4-FFF2-40B4-BE49-F238E27FC236}">
                <a16:creationId xmlns:a16="http://schemas.microsoft.com/office/drawing/2014/main" id="{4812DE09-D1D0-4AFC-915B-85ED578BF4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205" y="977099"/>
            <a:ext cx="2704830" cy="19715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C0A77D1-C6F5-4E92-B766-F56598B534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3221" y="946787"/>
            <a:ext cx="3212780" cy="2001863"/>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echte verbindingslijn 10">
            <a:extLst>
              <a:ext uri="{FF2B5EF4-FFF2-40B4-BE49-F238E27FC236}">
                <a16:creationId xmlns:a16="http://schemas.microsoft.com/office/drawing/2014/main" id="{07CF029B-AEF4-4E7F-8398-DC59F8E78494}"/>
              </a:ext>
            </a:extLst>
          </p:cNvPr>
          <p:cNvCxnSpPr>
            <a:cxnSpLocks/>
            <a:stCxn id="7" idx="3"/>
            <a:endCxn id="1025" idx="1"/>
          </p:cNvCxnSpPr>
          <p:nvPr/>
        </p:nvCxnSpPr>
        <p:spPr>
          <a:xfrm>
            <a:off x="3946967" y="1961132"/>
            <a:ext cx="1593238" cy="1743"/>
          </a:xfrm>
          <a:prstGeom prst="line">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Docent met effen opvulling">
            <a:extLst>
              <a:ext uri="{FF2B5EF4-FFF2-40B4-BE49-F238E27FC236}">
                <a16:creationId xmlns:a16="http://schemas.microsoft.com/office/drawing/2014/main" id="{314B2F8D-F157-4195-9530-D4EFA37492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3116483"/>
            <a:ext cx="914400" cy="914400"/>
          </a:xfrm>
          <a:prstGeom prst="rect">
            <a:avLst/>
          </a:prstGeom>
        </p:spPr>
      </p:pic>
      <p:pic>
        <p:nvPicPr>
          <p:cNvPr id="15" name="Graphic 14" descr="Directiekamer met effen opvulling">
            <a:extLst>
              <a:ext uri="{FF2B5EF4-FFF2-40B4-BE49-F238E27FC236}">
                <a16:creationId xmlns:a16="http://schemas.microsoft.com/office/drawing/2014/main" id="{C54B7DF2-36EC-40A1-8643-29B8AEE609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549" y="3093334"/>
            <a:ext cx="914400" cy="914400"/>
          </a:xfrm>
          <a:prstGeom prst="rect">
            <a:avLst/>
          </a:prstGeom>
        </p:spPr>
      </p:pic>
      <p:pic>
        <p:nvPicPr>
          <p:cNvPr id="17" name="Graphic 16" descr="Verbindingen met effen opvulling">
            <a:extLst>
              <a:ext uri="{FF2B5EF4-FFF2-40B4-BE49-F238E27FC236}">
                <a16:creationId xmlns:a16="http://schemas.microsoft.com/office/drawing/2014/main" id="{5A5D74DA-E4D0-4B56-9E69-A786A7DFAC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245033" y="3116483"/>
            <a:ext cx="914400" cy="914400"/>
          </a:xfrm>
          <a:prstGeom prst="rect">
            <a:avLst/>
          </a:prstGeom>
        </p:spPr>
      </p:pic>
      <p:cxnSp>
        <p:nvCxnSpPr>
          <p:cNvPr id="19" name="Rechte verbindingslijn met pijl 18">
            <a:extLst>
              <a:ext uri="{FF2B5EF4-FFF2-40B4-BE49-F238E27FC236}">
                <a16:creationId xmlns:a16="http://schemas.microsoft.com/office/drawing/2014/main" id="{F995044E-DC6E-416E-AA07-4785EB41F228}"/>
              </a:ext>
            </a:extLst>
          </p:cNvPr>
          <p:cNvCxnSpPr>
            <a:cxnSpLocks/>
            <a:stCxn id="8" idx="3"/>
            <a:endCxn id="13" idx="1"/>
          </p:cNvCxnSpPr>
          <p:nvPr/>
        </p:nvCxnSpPr>
        <p:spPr>
          <a:xfrm>
            <a:off x="3946967" y="3548188"/>
            <a:ext cx="1691833" cy="25495"/>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chte verbindingslijn met pijl 22">
            <a:extLst>
              <a:ext uri="{FF2B5EF4-FFF2-40B4-BE49-F238E27FC236}">
                <a16:creationId xmlns:a16="http://schemas.microsoft.com/office/drawing/2014/main" id="{41FE7802-A966-409D-A851-D9E7A4D61B21}"/>
              </a:ext>
            </a:extLst>
          </p:cNvPr>
          <p:cNvCxnSpPr>
            <a:cxnSpLocks/>
            <a:stCxn id="9" idx="3"/>
          </p:cNvCxnSpPr>
          <p:nvPr/>
        </p:nvCxnSpPr>
        <p:spPr>
          <a:xfrm flipV="1">
            <a:off x="3946967" y="5177156"/>
            <a:ext cx="1856932" cy="9080"/>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7D983598-31F9-4D2C-86A3-4815F03AF2BD}"/>
              </a:ext>
            </a:extLst>
          </p:cNvPr>
          <p:cNvSpPr txBox="1"/>
          <p:nvPr/>
        </p:nvSpPr>
        <p:spPr>
          <a:xfrm>
            <a:off x="6063767" y="5001570"/>
            <a:ext cx="798653" cy="369332"/>
          </a:xfrm>
          <a:prstGeom prst="rect">
            <a:avLst/>
          </a:prstGeom>
          <a:noFill/>
        </p:spPr>
        <p:txBody>
          <a:bodyPr wrap="square" rtlCol="0">
            <a:spAutoFit/>
          </a:bodyPr>
          <a:lstStyle/>
          <a:p>
            <a:pPr algn="ctr"/>
            <a:r>
              <a:rPr lang="nl-BE" b="1"/>
              <a:t>MCB</a:t>
            </a:r>
          </a:p>
        </p:txBody>
      </p:sp>
      <p:pic>
        <p:nvPicPr>
          <p:cNvPr id="26" name="Graphic 25" descr="Raad van bestuur silhouet">
            <a:extLst>
              <a:ext uri="{FF2B5EF4-FFF2-40B4-BE49-F238E27FC236}">
                <a16:creationId xmlns:a16="http://schemas.microsoft.com/office/drawing/2014/main" id="{149AC00D-7EC5-4105-BEC0-054C881E1B0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892639" y="4615781"/>
            <a:ext cx="1140910" cy="1140910"/>
          </a:xfrm>
          <a:prstGeom prst="rect">
            <a:avLst/>
          </a:prstGeom>
        </p:spPr>
      </p:pic>
      <p:pic>
        <p:nvPicPr>
          <p:cNvPr id="28" name="Graphic 27" descr="Zakelijke groei silhouet">
            <a:extLst>
              <a:ext uri="{FF2B5EF4-FFF2-40B4-BE49-F238E27FC236}">
                <a16:creationId xmlns:a16="http://schemas.microsoft.com/office/drawing/2014/main" id="{C982CE3E-B26D-4F8F-98F2-303CAD13E1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464000" y="3139633"/>
            <a:ext cx="914400" cy="914400"/>
          </a:xfrm>
          <a:prstGeom prst="rect">
            <a:avLst/>
          </a:prstGeom>
        </p:spPr>
      </p:pic>
      <p:pic>
        <p:nvPicPr>
          <p:cNvPr id="30" name="Graphic 29" descr="Klembord met vinkjes met effen opvulling">
            <a:extLst>
              <a:ext uri="{FF2B5EF4-FFF2-40B4-BE49-F238E27FC236}">
                <a16:creationId xmlns:a16="http://schemas.microsoft.com/office/drawing/2014/main" id="{365D1E68-B1BF-4457-957A-CD0003D5AE8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39955" y="3083498"/>
            <a:ext cx="914400" cy="914400"/>
          </a:xfrm>
          <a:prstGeom prst="rect">
            <a:avLst/>
          </a:prstGeom>
        </p:spPr>
      </p:pic>
    </p:spTree>
    <p:extLst>
      <p:ext uri="{BB962C8B-B14F-4D97-AF65-F5344CB8AC3E}">
        <p14:creationId xmlns:p14="http://schemas.microsoft.com/office/powerpoint/2010/main" val="162823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25"/>
                                        </p:tgtEl>
                                        <p:attrNameLst>
                                          <p:attrName>style.visibility</p:attrName>
                                        </p:attrNameLst>
                                      </p:cBhvr>
                                      <p:to>
                                        <p:strVal val="visible"/>
                                      </p:to>
                                    </p:set>
                                    <p:animEffect transition="in" filter="fade">
                                      <p:cBhvr>
                                        <p:cTn id="15" dur="500"/>
                                        <p:tgtEl>
                                          <p:spTgt spid="1025"/>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par>
                                <p:cTn id="57" presetID="10" presetClass="entr" presetSubtype="0"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15413" y="279400"/>
            <a:ext cx="10462187" cy="848320"/>
          </a:xfrm>
        </p:spPr>
        <p:txBody>
          <a:bodyPr/>
          <a:lstStyle/>
          <a:p>
            <a:r>
              <a:rPr lang="nl-BE" dirty="0">
                <a:solidFill>
                  <a:schemeClr val="tx1"/>
                </a:solidFill>
              </a:rPr>
              <a:t>Evaluatie netwerkcomponenten</a:t>
            </a:r>
          </a:p>
        </p:txBody>
      </p:sp>
      <p:graphicFrame>
        <p:nvGraphicFramePr>
          <p:cNvPr id="346114" name="Object 3"/>
          <p:cNvGraphicFramePr>
            <a:graphicFrameLocks noGrp="1" noChangeAspect="1"/>
          </p:cNvGraphicFramePr>
          <p:nvPr>
            <p:ph idx="4294967295"/>
          </p:nvPr>
        </p:nvGraphicFramePr>
        <p:xfrm>
          <a:off x="1521885" y="1145117"/>
          <a:ext cx="7749116" cy="6034616"/>
        </p:xfrm>
        <a:graphic>
          <a:graphicData uri="http://schemas.openxmlformats.org/presentationml/2006/ole">
            <mc:AlternateContent xmlns:mc="http://schemas.openxmlformats.org/markup-compatibility/2006">
              <mc:Choice xmlns:v="urn:schemas-microsoft-com:vml" Requires="v">
                <p:oleObj name="Document" r:id="rId3" imgW="6287292" imgH="4895219" progId="Word.Document.8">
                  <p:embed/>
                </p:oleObj>
              </mc:Choice>
              <mc:Fallback>
                <p:oleObj name="Document" r:id="rId3" imgW="6287292" imgH="4895219" progId="Word.Document.8">
                  <p:embed/>
                  <p:pic>
                    <p:nvPicPr>
                      <p:cNvPr id="346114" name="Object 3"/>
                      <p:cNvPicPr>
                        <a:picLocks noChangeAspect="1" noChangeArrowheads="1"/>
                      </p:cNvPicPr>
                      <p:nvPr/>
                    </p:nvPicPr>
                    <p:blipFill>
                      <a:blip r:embed="rId4"/>
                      <a:srcRect/>
                      <a:stretch>
                        <a:fillRect/>
                      </a:stretch>
                    </p:blipFill>
                    <p:spPr bwMode="auto">
                      <a:xfrm>
                        <a:off x="1521885" y="1145117"/>
                        <a:ext cx="7749116" cy="6034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79625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853106-D5F5-45D8-87FC-79D6997021DF}"/>
              </a:ext>
            </a:extLst>
          </p:cNvPr>
          <p:cNvSpPr>
            <a:spLocks noGrp="1"/>
          </p:cNvSpPr>
          <p:nvPr>
            <p:ph type="title"/>
          </p:nvPr>
        </p:nvSpPr>
        <p:spPr>
          <a:xfrm>
            <a:off x="623887" y="549275"/>
            <a:ext cx="10084753" cy="1141413"/>
          </a:xfrm>
        </p:spPr>
        <p:txBody>
          <a:bodyPr anchor="t">
            <a:normAutofit/>
          </a:bodyPr>
          <a:lstStyle/>
          <a:p>
            <a:r>
              <a:rPr lang="nl-BE" b="1" dirty="0"/>
              <a:t>Wanneer is een netwerk succesvol: 10 geboden</a:t>
            </a:r>
          </a:p>
        </p:txBody>
      </p:sp>
      <p:sp>
        <p:nvSpPr>
          <p:cNvPr id="9" name="Content Placeholder 2">
            <a:extLst>
              <a:ext uri="{FF2B5EF4-FFF2-40B4-BE49-F238E27FC236}">
                <a16:creationId xmlns:a16="http://schemas.microsoft.com/office/drawing/2014/main" id="{6FF4A9EF-E687-487E-AD01-734F2637D9A9}"/>
              </a:ext>
            </a:extLst>
          </p:cNvPr>
          <p:cNvSpPr>
            <a:spLocks noGrp="1"/>
          </p:cNvSpPr>
          <p:nvPr>
            <p:ph type="body" sz="quarter" idx="13"/>
          </p:nvPr>
        </p:nvSpPr>
        <p:spPr>
          <a:xfrm>
            <a:off x="623888" y="1513840"/>
            <a:ext cx="8184832" cy="4582160"/>
          </a:xfrm>
        </p:spPr>
        <p:txBody>
          <a:bodyPr>
            <a:noAutofit/>
          </a:bodyPr>
          <a:lstStyle/>
          <a:p>
            <a:pPr marL="457200" indent="-457200">
              <a:buFont typeface="+mj-lt"/>
              <a:buAutoNum type="arabicPeriod"/>
            </a:pPr>
            <a:r>
              <a:rPr lang="nl-BE" sz="2000" b="1" dirty="0">
                <a:solidFill>
                  <a:schemeClr val="tx1"/>
                </a:solidFill>
              </a:rPr>
              <a:t>Meerwaarde</a:t>
            </a:r>
            <a:r>
              <a:rPr lang="nl-BE" sz="2000" dirty="0">
                <a:solidFill>
                  <a:schemeClr val="tx1"/>
                </a:solidFill>
              </a:rPr>
              <a:t> voor elk van de betrokken partijen.</a:t>
            </a:r>
          </a:p>
          <a:p>
            <a:pPr marL="457200" indent="-457200">
              <a:buFont typeface="+mj-lt"/>
              <a:buAutoNum type="arabicPeriod"/>
            </a:pPr>
            <a:r>
              <a:rPr lang="nl-BE" sz="2000" b="1" dirty="0">
                <a:solidFill>
                  <a:schemeClr val="tx1"/>
                </a:solidFill>
              </a:rPr>
              <a:t>Vertrouwen/respect </a:t>
            </a:r>
            <a:r>
              <a:rPr lang="nl-BE" sz="2000" dirty="0">
                <a:solidFill>
                  <a:schemeClr val="tx1"/>
                </a:solidFill>
              </a:rPr>
              <a:t>voor elkaar (elk in de eigen rol).</a:t>
            </a:r>
          </a:p>
          <a:p>
            <a:pPr marL="457200" indent="-457200">
              <a:buFont typeface="+mj-lt"/>
              <a:buAutoNum type="arabicPeriod"/>
            </a:pPr>
            <a:r>
              <a:rPr lang="nl-BE" sz="2000" dirty="0">
                <a:solidFill>
                  <a:schemeClr val="tx1"/>
                </a:solidFill>
              </a:rPr>
              <a:t>Elke partner focust zich op zijn </a:t>
            </a:r>
            <a:r>
              <a:rPr lang="nl-BE" sz="2000" b="1" dirty="0">
                <a:solidFill>
                  <a:schemeClr val="tx1"/>
                </a:solidFill>
              </a:rPr>
              <a:t>kerncompetentie.</a:t>
            </a:r>
            <a:endParaRPr lang="nl-BE" sz="2000" dirty="0">
              <a:solidFill>
                <a:schemeClr val="tx1"/>
              </a:solidFill>
            </a:endParaRPr>
          </a:p>
          <a:p>
            <a:pPr marL="457200" indent="-457200">
              <a:buFont typeface="+mj-lt"/>
              <a:buAutoNum type="arabicPeriod"/>
            </a:pPr>
            <a:r>
              <a:rPr lang="nl-BE" sz="2000" b="1" dirty="0">
                <a:solidFill>
                  <a:schemeClr val="tx1"/>
                </a:solidFill>
              </a:rPr>
              <a:t>Juiste expertise</a:t>
            </a:r>
            <a:r>
              <a:rPr lang="nl-BE" sz="2000" dirty="0">
                <a:solidFill>
                  <a:schemeClr val="tx1"/>
                </a:solidFill>
              </a:rPr>
              <a:t>:</a:t>
            </a:r>
            <a:r>
              <a:rPr lang="nl-BE" sz="2000" b="1" dirty="0">
                <a:solidFill>
                  <a:schemeClr val="tx1"/>
                </a:solidFill>
              </a:rPr>
              <a:t> </a:t>
            </a:r>
            <a:r>
              <a:rPr lang="nl-BE" sz="2000" i="1" dirty="0">
                <a:solidFill>
                  <a:schemeClr val="tx1"/>
                </a:solidFill>
              </a:rPr>
              <a:t>“</a:t>
            </a:r>
            <a:r>
              <a:rPr lang="nl-BE" sz="2000" i="1" dirty="0" err="1">
                <a:solidFill>
                  <a:schemeClr val="tx1"/>
                </a:solidFill>
              </a:rPr>
              <a:t>the</a:t>
            </a:r>
            <a:r>
              <a:rPr lang="nl-BE" sz="2000" i="1" dirty="0">
                <a:solidFill>
                  <a:schemeClr val="tx1"/>
                </a:solidFill>
              </a:rPr>
              <a:t> right person on </a:t>
            </a:r>
            <a:r>
              <a:rPr lang="nl-BE" sz="2000" i="1" dirty="0" err="1">
                <a:solidFill>
                  <a:schemeClr val="tx1"/>
                </a:solidFill>
              </a:rPr>
              <a:t>the</a:t>
            </a:r>
            <a:r>
              <a:rPr lang="nl-BE" sz="2000" i="1" dirty="0">
                <a:solidFill>
                  <a:schemeClr val="tx1"/>
                </a:solidFill>
              </a:rPr>
              <a:t> right </a:t>
            </a:r>
            <a:r>
              <a:rPr lang="nl-BE" sz="2000" i="1" dirty="0" err="1">
                <a:solidFill>
                  <a:schemeClr val="tx1"/>
                </a:solidFill>
              </a:rPr>
              <a:t>place</a:t>
            </a:r>
            <a:r>
              <a:rPr lang="nl-BE" sz="2000" i="1" dirty="0">
                <a:solidFill>
                  <a:schemeClr val="tx1"/>
                </a:solidFill>
              </a:rPr>
              <a:t>”.</a:t>
            </a:r>
          </a:p>
          <a:p>
            <a:pPr marL="457200" indent="-457200">
              <a:buFont typeface="+mj-lt"/>
              <a:buAutoNum type="arabicPeriod"/>
            </a:pPr>
            <a:r>
              <a:rPr lang="nl-BE" sz="2000" b="1" dirty="0">
                <a:solidFill>
                  <a:schemeClr val="tx1"/>
                </a:solidFill>
              </a:rPr>
              <a:t>Transparantie</a:t>
            </a:r>
            <a:r>
              <a:rPr lang="nl-BE" sz="2000" dirty="0">
                <a:solidFill>
                  <a:schemeClr val="tx1"/>
                </a:solidFill>
              </a:rPr>
              <a:t>. Deel verhalen om het onzichtbare zichtbaar te maken.</a:t>
            </a:r>
          </a:p>
          <a:p>
            <a:pPr marL="457200" indent="-457200">
              <a:buFont typeface="+mj-lt"/>
              <a:buAutoNum type="arabicPeriod"/>
            </a:pPr>
            <a:r>
              <a:rPr lang="nl-BE" sz="2000" dirty="0">
                <a:solidFill>
                  <a:schemeClr val="tx1"/>
                </a:solidFill>
              </a:rPr>
              <a:t>Scope moet duidelijk afgelijnd en </a:t>
            </a:r>
            <a:r>
              <a:rPr lang="nl-BE" sz="2000" b="1" dirty="0">
                <a:solidFill>
                  <a:schemeClr val="tx1"/>
                </a:solidFill>
              </a:rPr>
              <a:t>behapbaar</a:t>
            </a:r>
            <a:r>
              <a:rPr lang="nl-BE" sz="2000" dirty="0">
                <a:solidFill>
                  <a:schemeClr val="tx1"/>
                </a:solidFill>
              </a:rPr>
              <a:t> blijven.</a:t>
            </a:r>
          </a:p>
          <a:p>
            <a:pPr marL="457200" indent="-457200">
              <a:buFont typeface="+mj-lt"/>
              <a:buAutoNum type="arabicPeriod"/>
            </a:pPr>
            <a:r>
              <a:rPr lang="nl-BE" sz="2000" dirty="0">
                <a:solidFill>
                  <a:schemeClr val="tx1"/>
                </a:solidFill>
              </a:rPr>
              <a:t>Voldoende </a:t>
            </a:r>
            <a:r>
              <a:rPr lang="nl-BE" sz="2000" b="1" dirty="0">
                <a:solidFill>
                  <a:schemeClr val="tx1"/>
                </a:solidFill>
              </a:rPr>
              <a:t>aandacht</a:t>
            </a:r>
            <a:r>
              <a:rPr lang="nl-BE" sz="2000" dirty="0">
                <a:solidFill>
                  <a:schemeClr val="tx1"/>
                </a:solidFill>
              </a:rPr>
              <a:t> voor het netwerk </a:t>
            </a:r>
            <a:r>
              <a:rPr lang="nl-BE" sz="2000" b="1" dirty="0">
                <a:solidFill>
                  <a:schemeClr val="tx1"/>
                </a:solidFill>
              </a:rPr>
              <a:t>in de eigen organisatie </a:t>
            </a:r>
            <a:r>
              <a:rPr lang="nl-BE" sz="2000" dirty="0">
                <a:solidFill>
                  <a:schemeClr val="tx1"/>
                </a:solidFill>
              </a:rPr>
              <a:t>en de eigen bijdrage</a:t>
            </a:r>
            <a:r>
              <a:rPr lang="nl-BE" sz="2000" b="1" dirty="0">
                <a:solidFill>
                  <a:schemeClr val="tx1"/>
                </a:solidFill>
              </a:rPr>
              <a:t>.</a:t>
            </a:r>
          </a:p>
          <a:p>
            <a:pPr marL="457200" indent="-457200">
              <a:buFont typeface="+mj-lt"/>
              <a:buAutoNum type="arabicPeriod"/>
            </a:pPr>
            <a:r>
              <a:rPr lang="nl-BE" sz="2000" dirty="0">
                <a:solidFill>
                  <a:schemeClr val="tx1"/>
                </a:solidFill>
              </a:rPr>
              <a:t>Kom </a:t>
            </a:r>
            <a:r>
              <a:rPr lang="nl-BE" sz="2000" b="1" dirty="0">
                <a:solidFill>
                  <a:schemeClr val="tx1"/>
                </a:solidFill>
              </a:rPr>
              <a:t>samen</a:t>
            </a:r>
            <a:r>
              <a:rPr lang="nl-BE" sz="2000" dirty="0">
                <a:solidFill>
                  <a:schemeClr val="tx1"/>
                </a:solidFill>
              </a:rPr>
              <a:t> naar buiten. Visibiliteit is belangrijk.</a:t>
            </a:r>
          </a:p>
          <a:p>
            <a:pPr marL="457200" indent="-457200">
              <a:buFont typeface="+mj-lt"/>
              <a:buAutoNum type="arabicPeriod"/>
            </a:pPr>
            <a:r>
              <a:rPr lang="nl-BE" sz="2000" dirty="0">
                <a:solidFill>
                  <a:schemeClr val="tx1"/>
                </a:solidFill>
              </a:rPr>
              <a:t>Goede, neutrale regisseur.</a:t>
            </a:r>
          </a:p>
          <a:p>
            <a:pPr marL="457200" indent="-457200">
              <a:buFont typeface="+mj-lt"/>
              <a:buAutoNum type="arabicPeriod"/>
            </a:pPr>
            <a:r>
              <a:rPr lang="nl-BE" sz="2000" dirty="0">
                <a:solidFill>
                  <a:schemeClr val="tx1"/>
                </a:solidFill>
              </a:rPr>
              <a:t>Meten en </a:t>
            </a:r>
            <a:r>
              <a:rPr lang="nl-BE" sz="2000" b="1" dirty="0">
                <a:solidFill>
                  <a:schemeClr val="tx1"/>
                </a:solidFill>
              </a:rPr>
              <a:t>opvolgen</a:t>
            </a:r>
            <a:r>
              <a:rPr lang="nl-BE" sz="2000" dirty="0">
                <a:solidFill>
                  <a:schemeClr val="tx1"/>
                </a:solidFill>
              </a:rPr>
              <a:t> van de doelstellingen van het netwerk</a:t>
            </a:r>
          </a:p>
        </p:txBody>
      </p:sp>
      <p:pic>
        <p:nvPicPr>
          <p:cNvPr id="4" name="Afbeelding 3">
            <a:extLst>
              <a:ext uri="{FF2B5EF4-FFF2-40B4-BE49-F238E27FC236}">
                <a16:creationId xmlns:a16="http://schemas.microsoft.com/office/drawing/2014/main" id="{7458DCD5-60F5-49C7-A313-9B61ADE9266C}"/>
              </a:ext>
            </a:extLst>
          </p:cNvPr>
          <p:cNvPicPr>
            <a:picLocks noChangeAspect="1"/>
          </p:cNvPicPr>
          <p:nvPr/>
        </p:nvPicPr>
        <p:blipFill>
          <a:blip r:embed="rId3"/>
          <a:stretch>
            <a:fillRect/>
          </a:stretch>
        </p:blipFill>
        <p:spPr>
          <a:xfrm>
            <a:off x="9052560" y="1690688"/>
            <a:ext cx="3139440" cy="1750237"/>
          </a:xfrm>
          <a:prstGeom prst="rect">
            <a:avLst/>
          </a:prstGeom>
          <a:noFill/>
        </p:spPr>
      </p:pic>
      <p:sp>
        <p:nvSpPr>
          <p:cNvPr id="11" name="Slide Number Placeholder 3" hidden="1">
            <a:extLst>
              <a:ext uri="{FF2B5EF4-FFF2-40B4-BE49-F238E27FC236}">
                <a16:creationId xmlns:a16="http://schemas.microsoft.com/office/drawing/2014/main" id="{EE6376F0-84A5-4CAD-901E-827726956DE7}"/>
              </a:ext>
            </a:extLst>
          </p:cNvPr>
          <p:cNvSpPr>
            <a:spLocks noGrp="1"/>
          </p:cNvSpPr>
          <p:nvPr>
            <p:ph type="sldNum" sz="quarter" idx="12"/>
          </p:nvPr>
        </p:nvSpPr>
        <p:spPr>
          <a:xfrm>
            <a:off x="9168022" y="6336001"/>
            <a:ext cx="2855495" cy="365125"/>
          </a:xfrm>
        </p:spPr>
        <p:txBody>
          <a:bodyPr/>
          <a:lstStyle/>
          <a:p>
            <a:pPr>
              <a:spcAft>
                <a:spcPts val="600"/>
              </a:spcAft>
            </a:pPr>
            <a:fld id="{7749CDD0-7D77-4D23-9A27-F361E39BA472}" type="datetime1">
              <a:rPr lang="nl-BE" smtClean="0"/>
              <a:pPr>
                <a:spcAft>
                  <a:spcPts val="600"/>
                </a:spcAft>
              </a:pPr>
              <a:t>15/12/2022</a:t>
            </a:fld>
            <a:r>
              <a:rPr lang="nl-BE"/>
              <a:t> </a:t>
            </a:r>
            <a:r>
              <a:rPr lang="nl-BE" b="1"/>
              <a:t>│</a:t>
            </a:r>
            <a:fld id="{B263F6C6-2226-4286-8995-C42CB1E7C290}" type="slidenum">
              <a:rPr lang="nl-BE" smtClean="0"/>
              <a:pPr>
                <a:spcAft>
                  <a:spcPts val="600"/>
                </a:spcAft>
              </a:pPr>
              <a:t>35</a:t>
            </a:fld>
            <a:endParaRPr lang="nl-BE"/>
          </a:p>
        </p:txBody>
      </p:sp>
    </p:spTree>
    <p:extLst>
      <p:ext uri="{BB962C8B-B14F-4D97-AF65-F5344CB8AC3E}">
        <p14:creationId xmlns:p14="http://schemas.microsoft.com/office/powerpoint/2010/main" val="1929185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443461-5D31-4C33-B8A5-D6F8C68A73AF}"/>
              </a:ext>
            </a:extLst>
          </p:cNvPr>
          <p:cNvSpPr>
            <a:spLocks noGrp="1"/>
          </p:cNvSpPr>
          <p:nvPr>
            <p:ph type="title"/>
          </p:nvPr>
        </p:nvSpPr>
        <p:spPr/>
        <p:txBody>
          <a:bodyPr/>
          <a:lstStyle/>
          <a:p>
            <a:r>
              <a:rPr lang="nl-BE" dirty="0"/>
              <a:t>Meer weten?</a:t>
            </a:r>
          </a:p>
        </p:txBody>
      </p:sp>
      <p:sp>
        <p:nvSpPr>
          <p:cNvPr id="5" name="Text Placeholder 4">
            <a:extLst>
              <a:ext uri="{FF2B5EF4-FFF2-40B4-BE49-F238E27FC236}">
                <a16:creationId xmlns:a16="http://schemas.microsoft.com/office/drawing/2014/main" id="{92D6F7E7-293F-48C9-9B3D-40A0D5CF3099}"/>
              </a:ext>
            </a:extLst>
          </p:cNvPr>
          <p:cNvSpPr>
            <a:spLocks noGrp="1"/>
          </p:cNvSpPr>
          <p:nvPr>
            <p:ph type="body" sz="quarter" idx="13"/>
          </p:nvPr>
        </p:nvSpPr>
        <p:spPr/>
        <p:txBody>
          <a:bodyPr/>
          <a:lstStyle/>
          <a:p>
            <a:endParaRPr lang="en-US" dirty="0"/>
          </a:p>
        </p:txBody>
      </p:sp>
      <p:pic>
        <p:nvPicPr>
          <p:cNvPr id="6" name="Picture Placeholder 8">
            <a:extLst>
              <a:ext uri="{FF2B5EF4-FFF2-40B4-BE49-F238E27FC236}">
                <a16:creationId xmlns:a16="http://schemas.microsoft.com/office/drawing/2014/main" id="{44A455F0-C5F3-48D5-B3FA-5124C96551E1}"/>
              </a:ext>
            </a:extLst>
          </p:cNvPr>
          <p:cNvPicPr>
            <a:picLocks noChangeAspect="1"/>
          </p:cNvPicPr>
          <p:nvPr/>
        </p:nvPicPr>
        <p:blipFill>
          <a:blip r:embed="rId2" cstate="print">
            <a:extLst>
              <a:ext uri="{28A0092B-C50C-407E-A947-70E740481C1C}">
                <a14:useLocalDpi xmlns:a14="http://schemas.microsoft.com/office/drawing/2010/main" val="0"/>
              </a:ext>
            </a:extLst>
          </a:blip>
          <a:srcRect l="2825" r="2825"/>
          <a:stretch>
            <a:fillRect/>
          </a:stretch>
        </p:blipFill>
        <p:spPr>
          <a:xfrm>
            <a:off x="5402317" y="686137"/>
            <a:ext cx="6417049" cy="4907112"/>
          </a:xfrm>
          <a:prstGeom prst="rect">
            <a:avLst/>
          </a:prstGeom>
        </p:spPr>
      </p:pic>
      <p:pic>
        <p:nvPicPr>
          <p:cNvPr id="7" name="Picture Placeholder 4">
            <a:extLst>
              <a:ext uri="{FF2B5EF4-FFF2-40B4-BE49-F238E27FC236}">
                <a16:creationId xmlns:a16="http://schemas.microsoft.com/office/drawing/2014/main" id="{4BB5649E-D0F9-4021-8BCB-76BF5D700865}"/>
              </a:ext>
            </a:extLst>
          </p:cNvPr>
          <p:cNvPicPr>
            <a:picLocks noChangeAspect="1"/>
          </p:cNvPicPr>
          <p:nvPr/>
        </p:nvPicPr>
        <p:blipFill>
          <a:blip r:embed="rId3" cstate="print">
            <a:extLst>
              <a:ext uri="{28A0092B-C50C-407E-A947-70E740481C1C}">
                <a14:useLocalDpi xmlns:a14="http://schemas.microsoft.com/office/drawing/2010/main" val="0"/>
              </a:ext>
            </a:extLst>
          </a:blip>
          <a:srcRect l="968" r="968"/>
          <a:stretch>
            <a:fillRect/>
          </a:stretch>
        </p:blipFill>
        <p:spPr>
          <a:xfrm>
            <a:off x="623887" y="1846004"/>
            <a:ext cx="4557306" cy="3484969"/>
          </a:xfrm>
          <a:prstGeom prst="rect">
            <a:avLst/>
          </a:prstGeom>
        </p:spPr>
      </p:pic>
    </p:spTree>
    <p:extLst>
      <p:ext uri="{BB962C8B-B14F-4D97-AF65-F5344CB8AC3E}">
        <p14:creationId xmlns:p14="http://schemas.microsoft.com/office/powerpoint/2010/main" val="3953075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E326F2-FE05-4F5C-87DC-0F76DA74E326}"/>
              </a:ext>
            </a:extLst>
          </p:cNvPr>
          <p:cNvSpPr>
            <a:spLocks noGrp="1"/>
          </p:cNvSpPr>
          <p:nvPr>
            <p:ph type="ctrTitle"/>
          </p:nvPr>
        </p:nvSpPr>
        <p:spPr/>
        <p:txBody>
          <a:bodyPr/>
          <a:lstStyle/>
          <a:p>
            <a:r>
              <a:rPr lang="nl-BE" dirty="0"/>
              <a:t>Bedankt!</a:t>
            </a:r>
          </a:p>
        </p:txBody>
      </p:sp>
      <p:sp>
        <p:nvSpPr>
          <p:cNvPr id="6" name="Text Placeholder 5">
            <a:extLst>
              <a:ext uri="{FF2B5EF4-FFF2-40B4-BE49-F238E27FC236}">
                <a16:creationId xmlns:a16="http://schemas.microsoft.com/office/drawing/2014/main" id="{8BE4811C-E750-4BDA-AE0E-2224976CF976}"/>
              </a:ext>
            </a:extLst>
          </p:cNvPr>
          <p:cNvSpPr>
            <a:spLocks noGrp="1"/>
          </p:cNvSpPr>
          <p:nvPr>
            <p:ph type="body" sz="quarter" idx="11"/>
          </p:nvPr>
        </p:nvSpPr>
        <p:spPr/>
        <p:txBody>
          <a:bodyPr/>
          <a:lstStyle/>
          <a:p>
            <a:r>
              <a:rPr lang="en-US" sz="2000" dirty="0">
                <a:hlinkClick r:id="rId3"/>
              </a:rPr>
              <a:t>Bart.cambre@ams.ac.be</a:t>
            </a:r>
            <a:endParaRPr lang="en-US" sz="2000" dirty="0"/>
          </a:p>
          <a:p>
            <a:endParaRPr lang="en-US" sz="2000" dirty="0"/>
          </a:p>
        </p:txBody>
      </p:sp>
      <p:pic>
        <p:nvPicPr>
          <p:cNvPr id="7" name="Picture 3">
            <a:extLst>
              <a:ext uri="{FF2B5EF4-FFF2-40B4-BE49-F238E27FC236}">
                <a16:creationId xmlns:a16="http://schemas.microsoft.com/office/drawing/2014/main" id="{2E6E9AAC-FF31-404D-87F3-A4E654C7448E}"/>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921" b="921"/>
          <a:stretch>
            <a:fillRect/>
          </a:stretch>
        </p:blipFill>
        <p:spPr bwMode="auto">
          <a:xfrm>
            <a:off x="0" y="2127250"/>
            <a:ext cx="6383338"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455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9EE2E-98DA-44C6-ABA3-2DD01D48D167}"/>
              </a:ext>
            </a:extLst>
          </p:cNvPr>
          <p:cNvSpPr>
            <a:spLocks noGrp="1"/>
          </p:cNvSpPr>
          <p:nvPr>
            <p:ph type="title"/>
          </p:nvPr>
        </p:nvSpPr>
        <p:spPr/>
        <p:txBody>
          <a:bodyPr/>
          <a:lstStyle/>
          <a:p>
            <a:r>
              <a:rPr lang="en-US" dirty="0"/>
              <a:t>ZSM Nederland</a:t>
            </a:r>
          </a:p>
        </p:txBody>
      </p:sp>
      <p:sp>
        <p:nvSpPr>
          <p:cNvPr id="3" name="Content Placeholder 2">
            <a:extLst>
              <a:ext uri="{FF2B5EF4-FFF2-40B4-BE49-F238E27FC236}">
                <a16:creationId xmlns:a16="http://schemas.microsoft.com/office/drawing/2014/main" id="{496777EB-1678-4F96-B0C1-246BCBDF55EC}"/>
              </a:ext>
            </a:extLst>
          </p:cNvPr>
          <p:cNvSpPr>
            <a:spLocks noGrp="1"/>
          </p:cNvSpPr>
          <p:nvPr>
            <p:ph sz="quarter" idx="13"/>
          </p:nvPr>
        </p:nvSpPr>
        <p:spPr/>
        <p:txBody>
          <a:bodyPr/>
          <a:lstStyle/>
          <a:p>
            <a:r>
              <a:rPr lang="en-US" dirty="0">
                <a:hlinkClick r:id="rId2"/>
              </a:rPr>
              <a:t>https://www.youtube.com/watch?v=riT00mjPV2o</a:t>
            </a:r>
            <a:r>
              <a:rPr lang="en-US" dirty="0"/>
              <a:t> </a:t>
            </a:r>
          </a:p>
          <a:p>
            <a:endParaRPr lang="en-US" dirty="0"/>
          </a:p>
        </p:txBody>
      </p:sp>
    </p:spTree>
    <p:extLst>
      <p:ext uri="{BB962C8B-B14F-4D97-AF65-F5344CB8AC3E}">
        <p14:creationId xmlns:p14="http://schemas.microsoft.com/office/powerpoint/2010/main" val="3141441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259" name="Group 173"/>
          <p:cNvGrpSpPr>
            <a:grpSpLocks/>
          </p:cNvGrpSpPr>
          <p:nvPr/>
        </p:nvGrpSpPr>
        <p:grpSpPr bwMode="auto">
          <a:xfrm>
            <a:off x="4368800" y="4729969"/>
            <a:ext cx="1438275" cy="1360488"/>
            <a:chOff x="3547" y="1920"/>
            <a:chExt cx="1225" cy="1225"/>
          </a:xfrm>
        </p:grpSpPr>
        <p:sp>
          <p:nvSpPr>
            <p:cNvPr id="96263" name="Oval 174"/>
            <p:cNvSpPr>
              <a:spLocks noChangeArrowheads="1"/>
            </p:cNvSpPr>
            <p:nvPr/>
          </p:nvSpPr>
          <p:spPr bwMode="auto">
            <a:xfrm>
              <a:off x="4005" y="2052"/>
              <a:ext cx="162" cy="140"/>
            </a:xfrm>
            <a:prstGeom prst="ellipse">
              <a:avLst/>
            </a:prstGeom>
            <a:solidFill>
              <a:srgbClr val="9F3A41"/>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96264" name="Oval 175"/>
            <p:cNvSpPr>
              <a:spLocks noChangeArrowheads="1"/>
            </p:cNvSpPr>
            <p:nvPr/>
          </p:nvSpPr>
          <p:spPr bwMode="auto">
            <a:xfrm>
              <a:off x="3657" y="2273"/>
              <a:ext cx="162" cy="139"/>
            </a:xfrm>
            <a:prstGeom prst="ellipse">
              <a:avLst/>
            </a:prstGeom>
            <a:solidFill>
              <a:srgbClr val="1C6A25"/>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96265" name="Oval 176"/>
            <p:cNvSpPr>
              <a:spLocks noChangeArrowheads="1"/>
            </p:cNvSpPr>
            <p:nvPr/>
          </p:nvSpPr>
          <p:spPr bwMode="auto">
            <a:xfrm>
              <a:off x="3801" y="2716"/>
              <a:ext cx="162" cy="139"/>
            </a:xfrm>
            <a:prstGeom prst="ellipse">
              <a:avLst/>
            </a:prstGeom>
            <a:solidFill>
              <a:srgbClr val="002060"/>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96266" name="Oval 177"/>
            <p:cNvSpPr>
              <a:spLocks noChangeArrowheads="1"/>
            </p:cNvSpPr>
            <p:nvPr/>
          </p:nvSpPr>
          <p:spPr bwMode="auto">
            <a:xfrm>
              <a:off x="4493" y="2578"/>
              <a:ext cx="161" cy="140"/>
            </a:xfrm>
            <a:prstGeom prst="ellipse">
              <a:avLst/>
            </a:prstGeom>
            <a:solidFill>
              <a:srgbClr val="FF0000"/>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96267" name="Oval 178"/>
            <p:cNvSpPr>
              <a:spLocks noChangeArrowheads="1"/>
            </p:cNvSpPr>
            <p:nvPr/>
          </p:nvSpPr>
          <p:spPr bwMode="auto">
            <a:xfrm>
              <a:off x="4127" y="2892"/>
              <a:ext cx="162" cy="139"/>
            </a:xfrm>
            <a:prstGeom prst="ellipse">
              <a:avLst/>
            </a:prstGeom>
            <a:solidFill>
              <a:srgbClr val="C0C0C0"/>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96268" name="Oval 179"/>
            <p:cNvSpPr>
              <a:spLocks noChangeArrowheads="1"/>
            </p:cNvSpPr>
            <p:nvPr/>
          </p:nvSpPr>
          <p:spPr bwMode="auto">
            <a:xfrm>
              <a:off x="4420" y="2237"/>
              <a:ext cx="161" cy="140"/>
            </a:xfrm>
            <a:prstGeom prst="ellipse">
              <a:avLst/>
            </a:prstGeom>
            <a:solidFill>
              <a:srgbClr val="00B0F0"/>
            </a:solidFill>
            <a:ln w="9525">
              <a:solidFill>
                <a:srgbClr val="000000"/>
              </a:solidFill>
              <a:round/>
              <a:headEnd/>
              <a:tailEnd/>
            </a:ln>
          </p:spPr>
          <p:txBody>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sp>
          <p:nvSpPr>
            <p:cNvPr id="32" name="Line 180"/>
            <p:cNvSpPr>
              <a:spLocks noChangeShapeType="1"/>
            </p:cNvSpPr>
            <p:nvPr/>
          </p:nvSpPr>
          <p:spPr bwMode="auto">
            <a:xfrm flipV="1">
              <a:off x="3819" y="2303"/>
              <a:ext cx="602" cy="34"/>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3" name="Line 181"/>
            <p:cNvSpPr>
              <a:spLocks noChangeShapeType="1"/>
            </p:cNvSpPr>
            <p:nvPr/>
          </p:nvSpPr>
          <p:spPr bwMode="auto">
            <a:xfrm flipV="1">
              <a:off x="3774" y="2144"/>
              <a:ext cx="231" cy="146"/>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4" name="Line 182"/>
            <p:cNvSpPr>
              <a:spLocks noChangeShapeType="1"/>
            </p:cNvSpPr>
            <p:nvPr/>
          </p:nvSpPr>
          <p:spPr bwMode="auto">
            <a:xfrm flipV="1">
              <a:off x="3905" y="2192"/>
              <a:ext cx="158" cy="526"/>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5" name="Line 183"/>
            <p:cNvSpPr>
              <a:spLocks noChangeShapeType="1"/>
            </p:cNvSpPr>
            <p:nvPr/>
          </p:nvSpPr>
          <p:spPr bwMode="auto">
            <a:xfrm flipV="1">
              <a:off x="3949" y="2353"/>
              <a:ext cx="487" cy="395"/>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6" name="Line 184"/>
            <p:cNvSpPr>
              <a:spLocks noChangeShapeType="1"/>
            </p:cNvSpPr>
            <p:nvPr/>
          </p:nvSpPr>
          <p:spPr bwMode="auto">
            <a:xfrm flipV="1">
              <a:off x="3965" y="2666"/>
              <a:ext cx="529" cy="121"/>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7" name="Line 185"/>
            <p:cNvSpPr>
              <a:spLocks noChangeShapeType="1"/>
            </p:cNvSpPr>
            <p:nvPr/>
          </p:nvSpPr>
          <p:spPr bwMode="auto">
            <a:xfrm>
              <a:off x="3949" y="2829"/>
              <a:ext cx="178" cy="104"/>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8" name="Line 186"/>
            <p:cNvSpPr>
              <a:spLocks noChangeShapeType="1"/>
            </p:cNvSpPr>
            <p:nvPr/>
          </p:nvSpPr>
          <p:spPr bwMode="auto">
            <a:xfrm>
              <a:off x="4147" y="2159"/>
              <a:ext cx="387" cy="432"/>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39" name="Line 187"/>
            <p:cNvSpPr>
              <a:spLocks noChangeShapeType="1"/>
            </p:cNvSpPr>
            <p:nvPr/>
          </p:nvSpPr>
          <p:spPr bwMode="auto">
            <a:xfrm>
              <a:off x="3801" y="2377"/>
              <a:ext cx="400" cy="515"/>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40" name="Line 188"/>
            <p:cNvSpPr>
              <a:spLocks noChangeShapeType="1"/>
            </p:cNvSpPr>
            <p:nvPr/>
          </p:nvSpPr>
          <p:spPr bwMode="auto">
            <a:xfrm flipH="1">
              <a:off x="4250" y="2377"/>
              <a:ext cx="230" cy="525"/>
            </a:xfrm>
            <a:prstGeom prst="line">
              <a:avLst/>
            </a:prstGeom>
            <a:noFill/>
            <a:ln w="9525">
              <a:solidFill>
                <a:srgbClr val="000000"/>
              </a:solidFill>
              <a:round/>
              <a:headEnd type="triangle" w="med" len="med"/>
              <a:tailEnd type="triangle" w="med" len="med"/>
            </a:ln>
          </p:spPr>
          <p:txBody>
            <a:bodyPr/>
            <a:lstStyle/>
            <a:p>
              <a:pPr>
                <a:buFontTx/>
                <a:buChar char="–"/>
                <a:defRPr/>
              </a:pPr>
              <a:endParaRPr lang="en-US" kern="0">
                <a:solidFill>
                  <a:sysClr val="windowText" lastClr="000000"/>
                </a:solidFill>
                <a:latin typeface="Arial" charset="0"/>
              </a:endParaRPr>
            </a:p>
          </p:txBody>
        </p:sp>
        <p:sp>
          <p:nvSpPr>
            <p:cNvPr id="96278" name="Oval 190"/>
            <p:cNvSpPr>
              <a:spLocks noChangeArrowheads="1"/>
            </p:cNvSpPr>
            <p:nvPr/>
          </p:nvSpPr>
          <p:spPr bwMode="auto">
            <a:xfrm>
              <a:off x="3547" y="1920"/>
              <a:ext cx="1225" cy="1225"/>
            </a:xfrm>
            <a:prstGeom prst="ellipse">
              <a:avLst/>
            </a:prstGeom>
            <a:noFill/>
            <a:ln w="28575">
              <a:solidFill>
                <a:srgbClr val="B70718"/>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eaLnBrk="1" hangingPunct="1">
                <a:spcBef>
                  <a:spcPct val="0"/>
                </a:spcBef>
                <a:buFontTx/>
                <a:buNone/>
              </a:pPr>
              <a:endParaRPr lang="nl-BE" altLang="en-US" sz="1800">
                <a:solidFill>
                  <a:srgbClr val="000000"/>
                </a:solidFill>
              </a:endParaRPr>
            </a:p>
          </p:txBody>
        </p:sp>
      </p:grpSp>
      <p:sp>
        <p:nvSpPr>
          <p:cNvPr id="96260" name="Rectangle 13"/>
          <p:cNvSpPr>
            <a:spLocks noChangeArrowheads="1"/>
          </p:cNvSpPr>
          <p:nvPr/>
        </p:nvSpPr>
        <p:spPr bwMode="auto">
          <a:xfrm>
            <a:off x="6908801" y="5155332"/>
            <a:ext cx="14928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a:spcBef>
                <a:spcPct val="0"/>
              </a:spcBef>
              <a:buFontTx/>
              <a:buNone/>
            </a:pPr>
            <a:r>
              <a:rPr lang="nl-BE" altLang="en-US" sz="2000" dirty="0">
                <a:solidFill>
                  <a:srgbClr val="9F3A41"/>
                </a:solidFill>
                <a:latin typeface="Verdana" panose="020B0604030504040204" pitchFamily="34" charset="0"/>
                <a:ea typeface="Verdana" panose="020B0604030504040204" pitchFamily="34" charset="0"/>
                <a:cs typeface="Verdana" panose="020B0604030504040204" pitchFamily="34" charset="0"/>
              </a:rPr>
              <a:t>Resultaat</a:t>
            </a:r>
            <a:r>
              <a:rPr lang="nl-BE" altLang="en-US" sz="2400" dirty="0">
                <a:solidFill>
                  <a:srgbClr val="9F3A41"/>
                </a:solidFill>
                <a:latin typeface="Verdana" panose="020B0604030504040204" pitchFamily="34" charset="0"/>
                <a:ea typeface="Verdana" panose="020B0604030504040204" pitchFamily="34" charset="0"/>
                <a:cs typeface="Verdana" panose="020B0604030504040204" pitchFamily="34" charset="0"/>
              </a:rPr>
              <a:t> </a:t>
            </a:r>
            <a:endParaRPr lang="en-US" altLang="en-US" sz="2400" dirty="0">
              <a:solidFill>
                <a:srgbClr val="000000"/>
              </a:solidFill>
            </a:endParaRPr>
          </a:p>
        </p:txBody>
      </p:sp>
      <p:cxnSp>
        <p:nvCxnSpPr>
          <p:cNvPr id="43" name="Straight Arrow Connector 42"/>
          <p:cNvCxnSpPr/>
          <p:nvPr/>
        </p:nvCxnSpPr>
        <p:spPr>
          <a:xfrm>
            <a:off x="6172715" y="5430204"/>
            <a:ext cx="493712" cy="0"/>
          </a:xfrm>
          <a:prstGeom prst="straightConnector1">
            <a:avLst/>
          </a:prstGeom>
          <a:ln w="25400">
            <a:solidFill>
              <a:srgbClr val="9F3A41"/>
            </a:solidFill>
            <a:tailEnd type="arrow"/>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nl-BE">
                <a:solidFill>
                  <a:schemeClr val="tx1"/>
                </a:solidFill>
              </a:rPr>
              <a:t>Organisatienetwerk</a:t>
            </a:r>
          </a:p>
        </p:txBody>
      </p:sp>
      <p:sp>
        <p:nvSpPr>
          <p:cNvPr id="4" name="Text Placeholder 3"/>
          <p:cNvSpPr>
            <a:spLocks noGrp="1"/>
          </p:cNvSpPr>
          <p:nvPr>
            <p:ph type="body" sz="quarter" idx="11"/>
          </p:nvPr>
        </p:nvSpPr>
        <p:spPr>
          <a:xfrm>
            <a:off x="815413" y="1988842"/>
            <a:ext cx="10657184" cy="3081463"/>
          </a:xfrm>
        </p:spPr>
        <p:txBody>
          <a:bodyPr/>
          <a:lstStyle/>
          <a:p>
            <a:pPr marL="0" indent="0">
              <a:buNone/>
            </a:pPr>
            <a:r>
              <a:rPr lang="nl-NL" dirty="0">
                <a:solidFill>
                  <a:schemeClr val="tx1"/>
                </a:solidFill>
              </a:rPr>
              <a:t>Het verbinden en delen van informatie, middelen, activiteiten en competenties van soevereine en unieke organisaties om samen een resultaat te bewerkstelligen dat geen van de organisaties afzonderlijk tot stand kan brengen</a:t>
            </a:r>
          </a:p>
        </p:txBody>
      </p:sp>
    </p:spTree>
    <p:extLst>
      <p:ext uri="{BB962C8B-B14F-4D97-AF65-F5344CB8AC3E}">
        <p14:creationId xmlns:p14="http://schemas.microsoft.com/office/powerpoint/2010/main" val="2476191295"/>
      </p:ext>
    </p:extLst>
  </p:cSld>
  <p:clrMapOvr>
    <a:masterClrMapping/>
  </p:clrMapOvr>
  <p:transition spd="slow">
    <p:spli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70" y="1566381"/>
            <a:ext cx="6700839"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p:nvCxnSpPr>
        <p:spPr>
          <a:xfrm>
            <a:off x="6056314" y="1444626"/>
            <a:ext cx="7937" cy="4930775"/>
          </a:xfrm>
          <a:prstGeom prst="line">
            <a:avLst/>
          </a:prstGeom>
        </p:spPr>
        <p:style>
          <a:lnRef idx="1">
            <a:schemeClr val="accent1"/>
          </a:lnRef>
          <a:fillRef idx="0">
            <a:schemeClr val="accent1"/>
          </a:fillRef>
          <a:effectRef idx="0">
            <a:schemeClr val="accent1"/>
          </a:effectRef>
          <a:fontRef idx="minor">
            <a:schemeClr val="tx1"/>
          </a:fontRef>
        </p:style>
      </p:cxnSp>
      <p:grpSp>
        <p:nvGrpSpPr>
          <p:cNvPr id="86022" name="Group 173"/>
          <p:cNvGrpSpPr>
            <a:grpSpLocks/>
          </p:cNvGrpSpPr>
          <p:nvPr/>
        </p:nvGrpSpPr>
        <p:grpSpPr bwMode="auto">
          <a:xfrm>
            <a:off x="6299201" y="3063877"/>
            <a:ext cx="2363788" cy="2232025"/>
            <a:chOff x="3547" y="1920"/>
            <a:chExt cx="1225" cy="1225"/>
          </a:xfrm>
        </p:grpSpPr>
        <p:sp>
          <p:nvSpPr>
            <p:cNvPr id="17" name="Oval 174"/>
            <p:cNvSpPr>
              <a:spLocks noChangeArrowheads="1"/>
            </p:cNvSpPr>
            <p:nvPr/>
          </p:nvSpPr>
          <p:spPr bwMode="auto">
            <a:xfrm>
              <a:off x="4005" y="2052"/>
              <a:ext cx="162" cy="139"/>
            </a:xfrm>
            <a:prstGeom prst="ellipse">
              <a:avLst/>
            </a:prstGeom>
            <a:solidFill>
              <a:srgbClr val="9F3A41"/>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18" name="Oval 175"/>
            <p:cNvSpPr>
              <a:spLocks noChangeArrowheads="1"/>
            </p:cNvSpPr>
            <p:nvPr/>
          </p:nvSpPr>
          <p:spPr bwMode="auto">
            <a:xfrm>
              <a:off x="3657" y="2273"/>
              <a:ext cx="162" cy="139"/>
            </a:xfrm>
            <a:prstGeom prst="ellipse">
              <a:avLst/>
            </a:prstGeom>
            <a:solidFill>
              <a:srgbClr val="186627"/>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19" name="Oval 176"/>
            <p:cNvSpPr>
              <a:spLocks noChangeArrowheads="1"/>
            </p:cNvSpPr>
            <p:nvPr/>
          </p:nvSpPr>
          <p:spPr bwMode="auto">
            <a:xfrm>
              <a:off x="3801" y="2716"/>
              <a:ext cx="163" cy="139"/>
            </a:xfrm>
            <a:prstGeom prst="ellipse">
              <a:avLst/>
            </a:prstGeom>
            <a:solidFill>
              <a:srgbClr val="002060"/>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20" name="Oval 177"/>
            <p:cNvSpPr>
              <a:spLocks noChangeArrowheads="1"/>
            </p:cNvSpPr>
            <p:nvPr/>
          </p:nvSpPr>
          <p:spPr bwMode="auto">
            <a:xfrm>
              <a:off x="4493" y="2578"/>
              <a:ext cx="163" cy="139"/>
            </a:xfrm>
            <a:prstGeom prst="ellipse">
              <a:avLst/>
            </a:prstGeom>
            <a:solidFill>
              <a:srgbClr val="FF0000"/>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21" name="Oval 178"/>
            <p:cNvSpPr>
              <a:spLocks noChangeArrowheads="1"/>
            </p:cNvSpPr>
            <p:nvPr/>
          </p:nvSpPr>
          <p:spPr bwMode="auto">
            <a:xfrm>
              <a:off x="4127" y="2892"/>
              <a:ext cx="162" cy="139"/>
            </a:xfrm>
            <a:prstGeom prst="ellipse">
              <a:avLst/>
            </a:prstGeom>
            <a:solidFill>
              <a:srgbClr val="C0C0C0"/>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22" name="Oval 179"/>
            <p:cNvSpPr>
              <a:spLocks noChangeArrowheads="1"/>
            </p:cNvSpPr>
            <p:nvPr/>
          </p:nvSpPr>
          <p:spPr bwMode="auto">
            <a:xfrm>
              <a:off x="4421" y="2238"/>
              <a:ext cx="162" cy="139"/>
            </a:xfrm>
            <a:prstGeom prst="ellipse">
              <a:avLst/>
            </a:prstGeom>
            <a:solidFill>
              <a:srgbClr val="00B0F0"/>
            </a:solidFill>
            <a:ln w="9525">
              <a:solidFill>
                <a:srgbClr val="000000"/>
              </a:solidFill>
              <a:round/>
              <a:headEnd/>
              <a:tailEnd/>
            </a:ln>
          </p:spPr>
          <p:txBody>
            <a:bodyPr/>
            <a:lstStyle/>
            <a:p>
              <a:pPr>
                <a:buFontTx/>
                <a:buChar char="–"/>
                <a:defRPr/>
              </a:pPr>
              <a:endParaRPr lang="nl-BE" kern="0">
                <a:solidFill>
                  <a:sysClr val="windowText" lastClr="000000"/>
                </a:solidFill>
                <a:latin typeface="Arial" charset="0"/>
              </a:endParaRPr>
            </a:p>
          </p:txBody>
        </p:sp>
        <p:sp>
          <p:nvSpPr>
            <p:cNvPr id="23" name="Line 180"/>
            <p:cNvSpPr>
              <a:spLocks noChangeShapeType="1"/>
            </p:cNvSpPr>
            <p:nvPr/>
          </p:nvSpPr>
          <p:spPr bwMode="auto">
            <a:xfrm flipV="1">
              <a:off x="3819" y="2303"/>
              <a:ext cx="601" cy="34"/>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4" name="Line 181"/>
            <p:cNvSpPr>
              <a:spLocks noChangeShapeType="1"/>
            </p:cNvSpPr>
            <p:nvPr/>
          </p:nvSpPr>
          <p:spPr bwMode="auto">
            <a:xfrm flipV="1">
              <a:off x="3774" y="2144"/>
              <a:ext cx="231" cy="14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5" name="Line 182"/>
            <p:cNvSpPr>
              <a:spLocks noChangeShapeType="1"/>
            </p:cNvSpPr>
            <p:nvPr/>
          </p:nvSpPr>
          <p:spPr bwMode="auto">
            <a:xfrm flipV="1">
              <a:off x="3905" y="2191"/>
              <a:ext cx="158" cy="5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6" name="Line 183"/>
            <p:cNvSpPr>
              <a:spLocks noChangeShapeType="1"/>
            </p:cNvSpPr>
            <p:nvPr/>
          </p:nvSpPr>
          <p:spPr bwMode="auto">
            <a:xfrm flipV="1">
              <a:off x="3948" y="2353"/>
              <a:ext cx="487" cy="39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7" name="Line 184"/>
            <p:cNvSpPr>
              <a:spLocks noChangeShapeType="1"/>
            </p:cNvSpPr>
            <p:nvPr/>
          </p:nvSpPr>
          <p:spPr bwMode="auto">
            <a:xfrm flipV="1">
              <a:off x="3965" y="2666"/>
              <a:ext cx="529" cy="12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8" name="Line 185"/>
            <p:cNvSpPr>
              <a:spLocks noChangeShapeType="1"/>
            </p:cNvSpPr>
            <p:nvPr/>
          </p:nvSpPr>
          <p:spPr bwMode="auto">
            <a:xfrm>
              <a:off x="3948" y="2829"/>
              <a:ext cx="179" cy="10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29" name="Line 186"/>
            <p:cNvSpPr>
              <a:spLocks noChangeShapeType="1"/>
            </p:cNvSpPr>
            <p:nvPr/>
          </p:nvSpPr>
          <p:spPr bwMode="auto">
            <a:xfrm>
              <a:off x="4147" y="2159"/>
              <a:ext cx="387" cy="431"/>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30" name="Line 187"/>
            <p:cNvSpPr>
              <a:spLocks noChangeShapeType="1"/>
            </p:cNvSpPr>
            <p:nvPr/>
          </p:nvSpPr>
          <p:spPr bwMode="auto">
            <a:xfrm>
              <a:off x="3801" y="2377"/>
              <a:ext cx="401" cy="51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31" name="Line 188"/>
            <p:cNvSpPr>
              <a:spLocks noChangeShapeType="1"/>
            </p:cNvSpPr>
            <p:nvPr/>
          </p:nvSpPr>
          <p:spPr bwMode="auto">
            <a:xfrm flipH="1">
              <a:off x="4250" y="2377"/>
              <a:ext cx="230" cy="525"/>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a:buFontTx/>
                <a:buChar char="–"/>
                <a:defRPr/>
              </a:pPr>
              <a:endParaRPr lang="en-US" kern="0">
                <a:solidFill>
                  <a:sysClr val="windowText" lastClr="000000"/>
                </a:solidFill>
                <a:latin typeface="Arial" charset="0"/>
              </a:endParaRPr>
            </a:p>
          </p:txBody>
        </p:sp>
        <p:sp>
          <p:nvSpPr>
            <p:cNvPr id="32" name="Oval 190"/>
            <p:cNvSpPr>
              <a:spLocks noChangeArrowheads="1"/>
            </p:cNvSpPr>
            <p:nvPr/>
          </p:nvSpPr>
          <p:spPr bwMode="auto">
            <a:xfrm>
              <a:off x="3547" y="1920"/>
              <a:ext cx="1225" cy="1225"/>
            </a:xfrm>
            <a:prstGeom prst="ellipse">
              <a:avLst/>
            </a:prstGeom>
            <a:noFill/>
            <a:ln w="28575">
              <a:solidFill>
                <a:srgbClr val="B7071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buFontTx/>
                <a:buChar char="–"/>
                <a:defRPr/>
              </a:pPr>
              <a:endParaRPr lang="nl-BE" kern="0">
                <a:solidFill>
                  <a:sysClr val="windowText" lastClr="000000"/>
                </a:solidFill>
                <a:latin typeface="Arial" charset="0"/>
              </a:endParaRPr>
            </a:p>
          </p:txBody>
        </p:sp>
      </p:grpSp>
      <p:cxnSp>
        <p:nvCxnSpPr>
          <p:cNvPr id="13" name="Straight Arrow Connector 12"/>
          <p:cNvCxnSpPr/>
          <p:nvPr/>
        </p:nvCxnSpPr>
        <p:spPr>
          <a:xfrm>
            <a:off x="8782052" y="4205288"/>
            <a:ext cx="493713" cy="0"/>
          </a:xfrm>
          <a:prstGeom prst="straightConnector1">
            <a:avLst/>
          </a:prstGeom>
          <a:ln w="25400">
            <a:solidFill>
              <a:srgbClr val="9F3A41"/>
            </a:solidFill>
            <a:tailEnd type="arrow"/>
          </a:ln>
        </p:spPr>
        <p:style>
          <a:lnRef idx="1">
            <a:schemeClr val="accent1"/>
          </a:lnRef>
          <a:fillRef idx="0">
            <a:schemeClr val="accent1"/>
          </a:fillRef>
          <a:effectRef idx="0">
            <a:schemeClr val="accent1"/>
          </a:effectRef>
          <a:fontRef idx="minor">
            <a:schemeClr val="tx1"/>
          </a:fontRef>
        </p:style>
      </p:cxnSp>
      <p:sp>
        <p:nvSpPr>
          <p:cNvPr id="86024" name="Rectangle 13"/>
          <p:cNvSpPr>
            <a:spLocks noChangeArrowheads="1"/>
          </p:cNvSpPr>
          <p:nvPr/>
        </p:nvSpPr>
        <p:spPr bwMode="auto">
          <a:xfrm>
            <a:off x="9347200" y="3974455"/>
            <a:ext cx="14366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500">
                <a:solidFill>
                  <a:srgbClr val="141E64"/>
                </a:solidFill>
                <a:latin typeface="Arial" panose="020B0604020202020204" pitchFamily="34" charset="0"/>
              </a:defRPr>
            </a:lvl1pPr>
            <a:lvl2pPr marL="742950" indent="-285750">
              <a:spcBef>
                <a:spcPct val="20000"/>
              </a:spcBef>
              <a:buChar char="-"/>
              <a:defRPr sz="2200">
                <a:solidFill>
                  <a:srgbClr val="141E64"/>
                </a:solidFill>
                <a:latin typeface="Arial" panose="020B0604020202020204" pitchFamily="34" charset="0"/>
              </a:defRPr>
            </a:lvl2pPr>
            <a:lvl3pPr marL="1143000" indent="-228600">
              <a:spcBef>
                <a:spcPct val="20000"/>
              </a:spcBef>
              <a:buChar char="•"/>
              <a:defRPr>
                <a:solidFill>
                  <a:srgbClr val="141E64"/>
                </a:solidFill>
                <a:latin typeface="Arial" panose="020B0604020202020204" pitchFamily="34" charset="0"/>
              </a:defRPr>
            </a:lvl3pPr>
            <a:lvl4pPr marL="1600200" indent="-228600">
              <a:spcBef>
                <a:spcPct val="20000"/>
              </a:spcBef>
              <a:buChar char="-"/>
              <a:defRPr sz="1600">
                <a:solidFill>
                  <a:srgbClr val="141E64"/>
                </a:solidFill>
                <a:latin typeface="Arial" panose="020B0604020202020204" pitchFamily="34" charset="0"/>
              </a:defRPr>
            </a:lvl4pPr>
            <a:lvl5pPr marL="2057400" indent="-228600">
              <a:spcBef>
                <a:spcPct val="20000"/>
              </a:spcBef>
              <a:buChar char="»"/>
              <a:defRPr sz="1600">
                <a:solidFill>
                  <a:srgbClr val="141E64"/>
                </a:solidFill>
                <a:latin typeface="Arial" panose="020B0604020202020204" pitchFamily="34" charset="0"/>
              </a:defRPr>
            </a:lvl5pPr>
            <a:lvl6pPr marL="2514600" indent="-228600" eaLnBrk="0" fontAlgn="base" hangingPunct="0">
              <a:spcBef>
                <a:spcPct val="20000"/>
              </a:spcBef>
              <a:spcAft>
                <a:spcPct val="0"/>
              </a:spcAft>
              <a:buChar char="»"/>
              <a:defRPr sz="1600">
                <a:solidFill>
                  <a:srgbClr val="141E64"/>
                </a:solidFill>
                <a:latin typeface="Arial" panose="020B0604020202020204" pitchFamily="34" charset="0"/>
              </a:defRPr>
            </a:lvl6pPr>
            <a:lvl7pPr marL="2971800" indent="-228600" eaLnBrk="0" fontAlgn="base" hangingPunct="0">
              <a:spcBef>
                <a:spcPct val="20000"/>
              </a:spcBef>
              <a:spcAft>
                <a:spcPct val="0"/>
              </a:spcAft>
              <a:buChar char="»"/>
              <a:defRPr sz="1600">
                <a:solidFill>
                  <a:srgbClr val="141E64"/>
                </a:solidFill>
                <a:latin typeface="Arial" panose="020B0604020202020204" pitchFamily="34" charset="0"/>
              </a:defRPr>
            </a:lvl7pPr>
            <a:lvl8pPr marL="3429000" indent="-228600" eaLnBrk="0" fontAlgn="base" hangingPunct="0">
              <a:spcBef>
                <a:spcPct val="20000"/>
              </a:spcBef>
              <a:spcAft>
                <a:spcPct val="0"/>
              </a:spcAft>
              <a:buChar char="»"/>
              <a:defRPr sz="1600">
                <a:solidFill>
                  <a:srgbClr val="141E64"/>
                </a:solidFill>
                <a:latin typeface="Arial" panose="020B0604020202020204" pitchFamily="34" charset="0"/>
              </a:defRPr>
            </a:lvl8pPr>
            <a:lvl9pPr marL="3886200" indent="-228600" eaLnBrk="0" fontAlgn="base" hangingPunct="0">
              <a:spcBef>
                <a:spcPct val="20000"/>
              </a:spcBef>
              <a:spcAft>
                <a:spcPct val="0"/>
              </a:spcAft>
              <a:buChar char="»"/>
              <a:defRPr sz="1600">
                <a:solidFill>
                  <a:srgbClr val="141E64"/>
                </a:solidFill>
                <a:latin typeface="Arial" panose="020B0604020202020204" pitchFamily="34" charset="0"/>
              </a:defRPr>
            </a:lvl9pPr>
          </a:lstStyle>
          <a:p>
            <a:pPr>
              <a:spcBef>
                <a:spcPct val="0"/>
              </a:spcBef>
              <a:buFontTx/>
              <a:buNone/>
            </a:pPr>
            <a:r>
              <a:rPr lang="nl-BE" altLang="en-US" sz="2200" dirty="0">
                <a:solidFill>
                  <a:srgbClr val="9F3A41"/>
                </a:solidFill>
                <a:latin typeface="Verdana" panose="020B0604030504040204" pitchFamily="34" charset="0"/>
                <a:cs typeface="Arial" panose="020B0604020202020204" pitchFamily="34" charset="0"/>
              </a:rPr>
              <a:t>resultaat</a:t>
            </a:r>
            <a:endParaRPr lang="en-US" altLang="en-US" sz="2200" dirty="0">
              <a:solidFill>
                <a:schemeClr val="tx1"/>
              </a:solidFill>
              <a:cs typeface="Arial" panose="020B0604020202020204" pitchFamily="34" charset="0"/>
            </a:endParaRPr>
          </a:p>
        </p:txBody>
      </p:sp>
      <p:sp>
        <p:nvSpPr>
          <p:cNvPr id="33" name="Rectangle 32"/>
          <p:cNvSpPr/>
          <p:nvPr/>
        </p:nvSpPr>
        <p:spPr>
          <a:xfrm>
            <a:off x="3332049" y="5814249"/>
            <a:ext cx="2666114" cy="430887"/>
          </a:xfrm>
          <a:prstGeom prst="rect">
            <a:avLst/>
          </a:prstGeom>
        </p:spPr>
        <p:txBody>
          <a:bodyPr wrap="none">
            <a:spAutoFit/>
          </a:bodyPr>
          <a:lstStyle/>
          <a:p>
            <a:pPr>
              <a:defRPr/>
            </a:pPr>
            <a:r>
              <a:rPr lang="nl-BE" sz="2200" dirty="0">
                <a:solidFill>
                  <a:schemeClr val="bg1">
                    <a:lumMod val="50000"/>
                  </a:schemeClr>
                </a:solidFill>
                <a:latin typeface="Verdana" pitchFamily="34" charset="0"/>
                <a:ea typeface="Verdana" pitchFamily="34" charset="0"/>
                <a:cs typeface="Verdana" pitchFamily="34" charset="0"/>
              </a:rPr>
              <a:t>“Sociaal kapitaal”</a:t>
            </a:r>
            <a:endParaRPr lang="en-US" sz="2200" dirty="0">
              <a:solidFill>
                <a:schemeClr val="bg1">
                  <a:lumMod val="50000"/>
                </a:schemeClr>
              </a:solidFill>
              <a:latin typeface="Arial" charset="0"/>
            </a:endParaRPr>
          </a:p>
        </p:txBody>
      </p:sp>
      <p:sp>
        <p:nvSpPr>
          <p:cNvPr id="34" name="Rectangle 33"/>
          <p:cNvSpPr/>
          <p:nvPr/>
        </p:nvSpPr>
        <p:spPr>
          <a:xfrm>
            <a:off x="6464981" y="5691362"/>
            <a:ext cx="3463925" cy="430887"/>
          </a:xfrm>
          <a:prstGeom prst="rect">
            <a:avLst/>
          </a:prstGeom>
        </p:spPr>
        <p:txBody>
          <a:bodyPr>
            <a:spAutoFit/>
          </a:bodyPr>
          <a:lstStyle/>
          <a:p>
            <a:pPr>
              <a:defRPr/>
            </a:pPr>
            <a:r>
              <a:rPr lang="nl-BE" sz="2200" dirty="0">
                <a:solidFill>
                  <a:schemeClr val="bg1">
                    <a:lumMod val="50000"/>
                  </a:schemeClr>
                </a:solidFill>
                <a:latin typeface="Verdana" pitchFamily="34" charset="0"/>
                <a:ea typeface="Verdana" pitchFamily="34" charset="0"/>
                <a:cs typeface="Verdana" pitchFamily="34" charset="0"/>
              </a:rPr>
              <a:t>“Organisatiedesign”</a:t>
            </a:r>
            <a:endParaRPr lang="en-US" sz="2200" dirty="0">
              <a:solidFill>
                <a:schemeClr val="bg1">
                  <a:lumMod val="50000"/>
                </a:schemeClr>
              </a:solidFill>
              <a:latin typeface="Arial" charset="0"/>
            </a:endParaRPr>
          </a:p>
        </p:txBody>
      </p:sp>
      <p:sp>
        <p:nvSpPr>
          <p:cNvPr id="2" name="Text Placeholder 1"/>
          <p:cNvSpPr>
            <a:spLocks noGrp="1"/>
          </p:cNvSpPr>
          <p:nvPr>
            <p:ph type="body" sz="quarter" idx="10"/>
          </p:nvPr>
        </p:nvSpPr>
        <p:spPr>
          <a:xfrm>
            <a:off x="815414" y="955080"/>
            <a:ext cx="8277786" cy="848320"/>
          </a:xfrm>
        </p:spPr>
        <p:txBody>
          <a:bodyPr/>
          <a:lstStyle/>
          <a:p>
            <a:r>
              <a:rPr lang="nl-BE" dirty="0">
                <a:solidFill>
                  <a:schemeClr val="tx1"/>
                </a:solidFill>
              </a:rPr>
              <a:t>Twee types netwerken</a:t>
            </a:r>
          </a:p>
        </p:txBody>
      </p:sp>
    </p:spTree>
    <p:extLst>
      <p:ext uri="{BB962C8B-B14F-4D97-AF65-F5344CB8AC3E}">
        <p14:creationId xmlns:p14="http://schemas.microsoft.com/office/powerpoint/2010/main" val="215641054"/>
      </p:ext>
    </p:extLst>
  </p:cSld>
  <p:clrMapOvr>
    <a:masterClrMapping/>
  </p:clrMapOvr>
  <p:transition spd="slow">
    <p:spli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BFD6F5-9800-4B3B-B259-45525E2D6F56}"/>
              </a:ext>
            </a:extLst>
          </p:cNvPr>
          <p:cNvSpPr>
            <a:spLocks noGrp="1"/>
          </p:cNvSpPr>
          <p:nvPr>
            <p:ph sz="quarter" idx="12"/>
          </p:nvPr>
        </p:nvSpPr>
        <p:spPr>
          <a:xfrm>
            <a:off x="406400" y="1898600"/>
            <a:ext cx="5384800" cy="1303040"/>
          </a:xfrm>
        </p:spPr>
        <p:txBody>
          <a:bodyPr/>
          <a:lstStyle/>
          <a:p>
            <a:r>
              <a:rPr lang="nl-BE" sz="2400" dirty="0">
                <a:solidFill>
                  <a:schemeClr val="tx1"/>
                </a:solidFill>
              </a:rPr>
              <a:t>Ongelijk verdeeld, geen toeval</a:t>
            </a:r>
          </a:p>
          <a:p>
            <a:r>
              <a:rPr lang="nl-BE" sz="2400" dirty="0">
                <a:solidFill>
                  <a:schemeClr val="tx1"/>
                </a:solidFill>
              </a:rPr>
              <a:t>Sommigen hebben weinig, anderen veel</a:t>
            </a:r>
          </a:p>
          <a:p>
            <a:r>
              <a:rPr lang="nl-BE" sz="2400" dirty="0">
                <a:solidFill>
                  <a:schemeClr val="tx1"/>
                </a:solidFill>
              </a:rPr>
              <a:t>‘Gelijken’</a:t>
            </a:r>
          </a:p>
          <a:p>
            <a:r>
              <a:rPr lang="nl-BE" sz="2400" dirty="0">
                <a:solidFill>
                  <a:schemeClr val="tx1"/>
                </a:solidFill>
              </a:rPr>
              <a:t>Lokale clusters: dicht, onderling verbonden</a:t>
            </a:r>
            <a:endParaRPr lang="en-US" sz="2400" dirty="0">
              <a:solidFill>
                <a:schemeClr val="tx1"/>
              </a:solidFill>
            </a:endParaRPr>
          </a:p>
        </p:txBody>
      </p:sp>
      <p:sp>
        <p:nvSpPr>
          <p:cNvPr id="3" name="Text Placeholder 2">
            <a:extLst>
              <a:ext uri="{FF2B5EF4-FFF2-40B4-BE49-F238E27FC236}">
                <a16:creationId xmlns:a16="http://schemas.microsoft.com/office/drawing/2014/main" id="{0FD7577F-35BA-4B40-B85A-4AE48EC5F673}"/>
              </a:ext>
            </a:extLst>
          </p:cNvPr>
          <p:cNvSpPr>
            <a:spLocks noGrp="1"/>
          </p:cNvSpPr>
          <p:nvPr>
            <p:ph type="body" sz="quarter" idx="10"/>
          </p:nvPr>
        </p:nvSpPr>
        <p:spPr>
          <a:xfrm>
            <a:off x="508000" y="530920"/>
            <a:ext cx="5851013" cy="848320"/>
          </a:xfrm>
        </p:spPr>
        <p:txBody>
          <a:bodyPr/>
          <a:lstStyle/>
          <a:p>
            <a:r>
              <a:rPr lang="nl-BE" dirty="0">
                <a:solidFill>
                  <a:schemeClr val="tx1"/>
                </a:solidFill>
              </a:rPr>
              <a:t>Sociaal Kapitaal</a:t>
            </a:r>
          </a:p>
        </p:txBody>
      </p:sp>
      <p:pic>
        <p:nvPicPr>
          <p:cNvPr id="4" name="Content Placeholder 4" descr="Source: Marino van Zelst&#10;">
            <a:extLst>
              <a:ext uri="{FF2B5EF4-FFF2-40B4-BE49-F238E27FC236}">
                <a16:creationId xmlns:a16="http://schemas.microsoft.com/office/drawing/2014/main" id="{E07DD84D-7AC4-4B2C-AEEF-3530E8D1E6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8263" y="1803400"/>
            <a:ext cx="6208983" cy="4099520"/>
          </a:xfrm>
          <a:prstGeom prst="rect">
            <a:avLst/>
          </a:prstGeom>
        </p:spPr>
      </p:pic>
      <p:sp>
        <p:nvSpPr>
          <p:cNvPr id="5" name="TextBox 4">
            <a:extLst>
              <a:ext uri="{FF2B5EF4-FFF2-40B4-BE49-F238E27FC236}">
                <a16:creationId xmlns:a16="http://schemas.microsoft.com/office/drawing/2014/main" id="{B98B068F-CE7F-44C4-9470-7B62F01152CE}"/>
              </a:ext>
            </a:extLst>
          </p:cNvPr>
          <p:cNvSpPr txBox="1"/>
          <p:nvPr/>
        </p:nvSpPr>
        <p:spPr>
          <a:xfrm>
            <a:off x="7213600" y="6172202"/>
            <a:ext cx="3149600" cy="379656"/>
          </a:xfrm>
          <a:prstGeom prst="rect">
            <a:avLst/>
          </a:prstGeom>
          <a:noFill/>
        </p:spPr>
        <p:txBody>
          <a:bodyPr wrap="square" rtlCol="0">
            <a:spAutoFit/>
          </a:bodyPr>
          <a:lstStyle/>
          <a:p>
            <a:r>
              <a:rPr lang="en-US" sz="1867" dirty="0" err="1"/>
              <a:t>Figuur</a:t>
            </a:r>
            <a:r>
              <a:rPr lang="en-US" sz="1867" dirty="0"/>
              <a:t>: Marino van </a:t>
            </a:r>
            <a:r>
              <a:rPr lang="en-US" sz="1867" dirty="0" err="1"/>
              <a:t>Zelst</a:t>
            </a:r>
            <a:endParaRPr lang="en-US" sz="1867" dirty="0"/>
          </a:p>
        </p:txBody>
      </p:sp>
    </p:spTree>
    <p:extLst>
      <p:ext uri="{BB962C8B-B14F-4D97-AF65-F5344CB8AC3E}">
        <p14:creationId xmlns:p14="http://schemas.microsoft.com/office/powerpoint/2010/main" val="15639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200" b="1" dirty="0"/>
              <a:t>Seats2Meet</a:t>
            </a:r>
            <a:br>
              <a:rPr lang="en-US" b="1" dirty="0"/>
            </a:br>
            <a:br>
              <a:rPr lang="en-US" dirty="0"/>
            </a:br>
            <a:endParaRPr lang="en-US" dirty="0"/>
          </a:p>
        </p:txBody>
      </p:sp>
      <p:sp>
        <p:nvSpPr>
          <p:cNvPr id="3" name="Text Placeholder 2"/>
          <p:cNvSpPr>
            <a:spLocks noGrp="1"/>
          </p:cNvSpPr>
          <p:nvPr>
            <p:ph type="body" sz="quarter" idx="13"/>
          </p:nvPr>
        </p:nvSpPr>
        <p:spPr>
          <a:xfrm>
            <a:off x="623890" y="1863308"/>
            <a:ext cx="5395911" cy="4059657"/>
          </a:xfrm>
        </p:spPr>
        <p:txBody>
          <a:bodyPr/>
          <a:lstStyle/>
          <a:p>
            <a:r>
              <a:rPr lang="en-US" sz="2000" dirty="0">
                <a:hlinkClick r:id="rId2"/>
              </a:rPr>
              <a:t>https://www.seats2meet.com/nl</a:t>
            </a:r>
            <a:endParaRPr lang="en-US" sz="2000" dirty="0"/>
          </a:p>
          <a:p>
            <a:endParaRPr lang="en-US" sz="2000" dirty="0"/>
          </a:p>
          <a:p>
            <a:r>
              <a:rPr lang="en-US" sz="2000" dirty="0"/>
              <a:t>Asynchronous reciprocity (</a:t>
            </a:r>
            <a:r>
              <a:rPr lang="en-US" sz="2000" dirty="0" err="1"/>
              <a:t>asynchrone</a:t>
            </a:r>
            <a:r>
              <a:rPr lang="en-US" sz="2000" dirty="0"/>
              <a:t> </a:t>
            </a:r>
            <a:r>
              <a:rPr lang="en-US" sz="2000" dirty="0" err="1"/>
              <a:t>wederkerigheid</a:t>
            </a:r>
            <a:r>
              <a:rPr lang="en-US" sz="2000" dirty="0"/>
              <a:t>): </a:t>
            </a:r>
          </a:p>
          <a:p>
            <a:r>
              <a:rPr lang="en-US" sz="2000" dirty="0"/>
              <a:t>When you give, you always get something in return.  Not in a synchronous way, but within your value network (van den Hoff) </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756" y="1690689"/>
            <a:ext cx="5556237" cy="3707052"/>
          </a:xfrm>
          <a:prstGeom prst="rect">
            <a:avLst/>
          </a:prstGeom>
        </p:spPr>
      </p:pic>
    </p:spTree>
    <p:extLst>
      <p:ext uri="{BB962C8B-B14F-4D97-AF65-F5344CB8AC3E}">
        <p14:creationId xmlns:p14="http://schemas.microsoft.com/office/powerpoint/2010/main" val="1432458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7408" y="482600"/>
            <a:ext cx="10657184" cy="746720"/>
          </a:xfrm>
        </p:spPr>
        <p:txBody>
          <a:bodyPr/>
          <a:lstStyle/>
          <a:p>
            <a:r>
              <a:rPr lang="nl-BE" dirty="0">
                <a:solidFill>
                  <a:schemeClr val="tx1"/>
                </a:solidFill>
              </a:rPr>
              <a:t>Voor sommige projecten heb je anderen nodig</a:t>
            </a:r>
          </a:p>
        </p:txBody>
      </p:sp>
      <p:pic>
        <p:nvPicPr>
          <p:cNvPr id="6"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767409" y="1864361"/>
            <a:ext cx="5531792" cy="4148844"/>
          </a:xfrm>
          <a:prstGeom prst="rect">
            <a:avLst/>
          </a:prstGeom>
        </p:spPr>
      </p:pic>
      <p:pic>
        <p:nvPicPr>
          <p:cNvPr id="7" name="Content Placeholder 6" descr="Diagram&#10;&#10;Description automatically generated">
            <a:extLst>
              <a:ext uri="{FF2B5EF4-FFF2-40B4-BE49-F238E27FC236}">
                <a16:creationId xmlns:a16="http://schemas.microsoft.com/office/drawing/2014/main" id="{D409F817-0B0F-4B63-BA4F-9078E3E26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091" y="1429336"/>
            <a:ext cx="2954868" cy="4596467"/>
          </a:xfrm>
          <a:prstGeom prst="rect">
            <a:avLst/>
          </a:prstGeom>
        </p:spPr>
      </p:pic>
    </p:spTree>
    <p:extLst>
      <p:ext uri="{BB962C8B-B14F-4D97-AF65-F5344CB8AC3E}">
        <p14:creationId xmlns:p14="http://schemas.microsoft.com/office/powerpoint/2010/main" val="3984649296"/>
      </p:ext>
    </p:extLst>
  </p:cSld>
  <p:clrMapOvr>
    <a:masterClrMapping/>
  </p:clrMapOvr>
</p:sld>
</file>

<file path=ppt/theme/theme1.xml><?xml version="1.0" encoding="utf-8"?>
<a:theme xmlns:a="http://schemas.openxmlformats.org/drawingml/2006/main" name="AMS Research &amp; Valorization">
  <a:themeElements>
    <a:clrScheme name="Research &amp; Valorization">
      <a:dk1>
        <a:sysClr val="windowText" lastClr="000000"/>
      </a:dk1>
      <a:lt1>
        <a:sysClr val="window" lastClr="FFFFFF"/>
      </a:lt1>
      <a:dk2>
        <a:srgbClr val="4EAF01"/>
      </a:dk2>
      <a:lt2>
        <a:srgbClr val="F5F5F5"/>
      </a:lt2>
      <a:accent1>
        <a:srgbClr val="C8C8C8"/>
      </a:accent1>
      <a:accent2>
        <a:srgbClr val="A57D2D"/>
      </a:accent2>
      <a:accent3>
        <a:srgbClr val="C8C3E6"/>
      </a:accent3>
      <a:accent4>
        <a:srgbClr val="01A6B9"/>
      </a:accent4>
      <a:accent5>
        <a:srgbClr val="FFDC19"/>
      </a:accent5>
      <a:accent6>
        <a:srgbClr val="FF6400"/>
      </a:accent6>
      <a:hlink>
        <a:srgbClr val="000000"/>
      </a:hlink>
      <a:folHlink>
        <a:srgbClr val="4EAF01"/>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D137B56-4F55-4926-A811-53FAE460B702}"/>
    </a:ext>
  </a:extLst>
</a:theme>
</file>

<file path=ppt/theme/theme2.xml><?xml version="1.0" encoding="utf-8"?>
<a:theme xmlns:a="http://schemas.openxmlformats.org/drawingml/2006/main" name="AMS Full-Time Masters 1">
  <a:themeElements>
    <a:clrScheme name="Full-Time Masters 1">
      <a:dk1>
        <a:sysClr val="windowText" lastClr="000000"/>
      </a:dk1>
      <a:lt1>
        <a:sysClr val="window" lastClr="FFFFFF"/>
      </a:lt1>
      <a:dk2>
        <a:srgbClr val="01A6B9"/>
      </a:dk2>
      <a:lt2>
        <a:srgbClr val="F5F5F5"/>
      </a:lt2>
      <a:accent1>
        <a:srgbClr val="C8C8C8"/>
      </a:accent1>
      <a:accent2>
        <a:srgbClr val="F22600"/>
      </a:accent2>
      <a:accent3>
        <a:srgbClr val="FFDC19"/>
      </a:accent3>
      <a:accent4>
        <a:srgbClr val="9B2C93"/>
      </a:accent4>
      <a:accent5>
        <a:srgbClr val="FF6400"/>
      </a:accent5>
      <a:accent6>
        <a:srgbClr val="F0E6DC"/>
      </a:accent6>
      <a:hlink>
        <a:srgbClr val="000000"/>
      </a:hlink>
      <a:folHlink>
        <a:srgbClr val="01A8B9"/>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2727500C-CA48-4A6A-B43D-DD6BAE4D4C58}"/>
    </a:ext>
  </a:extLst>
</a:theme>
</file>

<file path=ppt/theme/theme3.xml><?xml version="1.0" encoding="utf-8"?>
<a:theme xmlns:a="http://schemas.openxmlformats.org/drawingml/2006/main" name="AMS Business Professionals">
  <a:themeElements>
    <a:clrScheme name="Business Professionals">
      <a:dk1>
        <a:sysClr val="windowText" lastClr="000000"/>
      </a:dk1>
      <a:lt1>
        <a:sysClr val="window" lastClr="FFFFFF"/>
      </a:lt1>
      <a:dk2>
        <a:srgbClr val="C8C3E6"/>
      </a:dk2>
      <a:lt2>
        <a:srgbClr val="F5F5F5"/>
      </a:lt2>
      <a:accent1>
        <a:srgbClr val="A57D2D"/>
      </a:accent1>
      <a:accent2>
        <a:srgbClr val="4EAF01"/>
      </a:accent2>
      <a:accent3>
        <a:srgbClr val="01A6B9"/>
      </a:accent3>
      <a:accent4>
        <a:srgbClr val="9B2C93"/>
      </a:accent4>
      <a:accent5>
        <a:srgbClr val="F0E6DC"/>
      </a:accent5>
      <a:accent6>
        <a:srgbClr val="FFDC19"/>
      </a:accent6>
      <a:hlink>
        <a:srgbClr val="000000"/>
      </a:hlink>
      <a:folHlink>
        <a:srgbClr val="C8C3E6"/>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4F51178A-C45D-4F57-84EA-43986E0E8EBD}"/>
    </a:ext>
  </a:extLst>
</a:theme>
</file>

<file path=ppt/theme/theme4.xml><?xml version="1.0" encoding="utf-8"?>
<a:theme xmlns:a="http://schemas.openxmlformats.org/drawingml/2006/main" name="AMS Alumni">
  <a:themeElements>
    <a:clrScheme name="Alumni">
      <a:dk1>
        <a:sysClr val="windowText" lastClr="000000"/>
      </a:dk1>
      <a:lt1>
        <a:sysClr val="window" lastClr="FFFFFF"/>
      </a:lt1>
      <a:dk2>
        <a:srgbClr val="A57D2D"/>
      </a:dk2>
      <a:lt2>
        <a:srgbClr val="F5F5F5"/>
      </a:lt2>
      <a:accent1>
        <a:srgbClr val="C8C8C8"/>
      </a:accent1>
      <a:accent2>
        <a:srgbClr val="C8C3E6"/>
      </a:accent2>
      <a:accent3>
        <a:srgbClr val="4EAF01"/>
      </a:accent3>
      <a:accent4>
        <a:srgbClr val="01A8B9"/>
      </a:accent4>
      <a:accent5>
        <a:srgbClr val="FFDC19"/>
      </a:accent5>
      <a:accent6>
        <a:srgbClr val="F0E6DC"/>
      </a:accent6>
      <a:hlink>
        <a:srgbClr val="000000"/>
      </a:hlink>
      <a:folHlink>
        <a:srgbClr val="A57D2D"/>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51CAB578-D7AF-4861-8D9D-31D57EF991C9}"/>
    </a:ext>
  </a:extLst>
</a:theme>
</file>

<file path=ppt/theme/theme5.xml><?xml version="1.0" encoding="utf-8"?>
<a:theme xmlns:a="http://schemas.openxmlformats.org/drawingml/2006/main" name="AMS Corporate">
  <a:themeElements>
    <a:clrScheme name="Corporate">
      <a:dk1>
        <a:sysClr val="windowText" lastClr="000000"/>
      </a:dk1>
      <a:lt1>
        <a:sysClr val="window" lastClr="FFFFFF"/>
      </a:lt1>
      <a:dk2>
        <a:srgbClr val="F0E6DC"/>
      </a:dk2>
      <a:lt2>
        <a:srgbClr val="F5F5F5"/>
      </a:lt2>
      <a:accent1>
        <a:srgbClr val="C8C8C8"/>
      </a:accent1>
      <a:accent2>
        <a:srgbClr val="C8C3E6"/>
      </a:accent2>
      <a:accent3>
        <a:srgbClr val="A57D2D"/>
      </a:accent3>
      <a:accent4>
        <a:srgbClr val="FF6400"/>
      </a:accent4>
      <a:accent5>
        <a:srgbClr val="FFDC19"/>
      </a:accent5>
      <a:accent6>
        <a:srgbClr val="01A8B9"/>
      </a:accent6>
      <a:hlink>
        <a:srgbClr val="000000"/>
      </a:hlink>
      <a:folHlink>
        <a:srgbClr val="F0E6DC"/>
      </a:folHlink>
    </a:clrScheme>
    <a:fontScheme name="AM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90670_01 AMS - Domeinen.potx" id="{0B045C1E-D27F-4473-BF08-1582C100B266}" vid="{69718D58-B4FE-4395-B85A-158349EDC18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2CFE24BA144C449AEF3BD76044C060B" ma:contentTypeVersion="13" ma:contentTypeDescription="Een nieuw document maken." ma:contentTypeScope="" ma:versionID="d53ba8b64b1ceb0f2ad798e9b19faa53">
  <xsd:schema xmlns:xsd="http://www.w3.org/2001/XMLSchema" xmlns:xs="http://www.w3.org/2001/XMLSchema" xmlns:p="http://schemas.microsoft.com/office/2006/metadata/properties" xmlns:ns3="b7f0f458-98bd-4d80-b8d8-9d245dbb35e3" xmlns:ns4="350fec21-f0d2-4c64-a366-b9979374dd2f" targetNamespace="http://schemas.microsoft.com/office/2006/metadata/properties" ma:root="true" ma:fieldsID="6764e85673d6cc15bf105dd58714485a" ns3:_="" ns4:_="">
    <xsd:import namespace="b7f0f458-98bd-4d80-b8d8-9d245dbb35e3"/>
    <xsd:import namespace="350fec21-f0d2-4c64-a366-b9979374dd2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f0f458-98bd-4d80-b8d8-9d245dbb35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0fec21-f0d2-4c64-a366-b9979374dd2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74EF39-F0CB-4E57-A622-E112C54F11C3}">
  <ds:schemaRefs>
    <ds:schemaRef ds:uri="http://schemas.openxmlformats.org/package/2006/metadata/core-properties"/>
    <ds:schemaRef ds:uri="http://purl.org/dc/dcmitype/"/>
    <ds:schemaRef ds:uri="http://schemas.microsoft.com/office/infopath/2007/PartnerControls"/>
    <ds:schemaRef ds:uri="350fec21-f0d2-4c64-a366-b9979374dd2f"/>
    <ds:schemaRef ds:uri="b7f0f458-98bd-4d80-b8d8-9d245dbb35e3"/>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4B614435-085F-4D6A-842D-7AC8C7517E78}">
  <ds:schemaRefs>
    <ds:schemaRef ds:uri="http://schemas.microsoft.com/sharepoint/v3/contenttype/forms"/>
  </ds:schemaRefs>
</ds:datastoreItem>
</file>

<file path=customXml/itemProps3.xml><?xml version="1.0" encoding="utf-8"?>
<ds:datastoreItem xmlns:ds="http://schemas.openxmlformats.org/officeDocument/2006/customXml" ds:itemID="{224A051B-D45D-4721-B753-4AC33400C2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f0f458-98bd-4d80-b8d8-9d245dbb35e3"/>
    <ds:schemaRef ds:uri="350fec21-f0d2-4c64-a366-b9979374dd2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190670_01 AMS - Domeinen</Template>
  <TotalTime>8462</TotalTime>
  <Words>1248</Words>
  <Application>Microsoft Office PowerPoint</Application>
  <PresentationFormat>Widescreen</PresentationFormat>
  <Paragraphs>211</Paragraphs>
  <Slides>37</Slides>
  <Notes>22</Notes>
  <HiddenSlides>2</HiddenSlides>
  <MMClips>0</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37</vt:i4>
      </vt:variant>
    </vt:vector>
  </HeadingPairs>
  <TitlesOfParts>
    <vt:vector size="54" baseType="lpstr">
      <vt:lpstr>Arial</vt:lpstr>
      <vt:lpstr>Arial Narrow</vt:lpstr>
      <vt:lpstr>Calibri</vt:lpstr>
      <vt:lpstr>Century Gothic</vt:lpstr>
      <vt:lpstr>FlandersArtSans-Bold</vt:lpstr>
      <vt:lpstr>FlandersArtSans-Regular</vt:lpstr>
      <vt:lpstr>Georgia</vt:lpstr>
      <vt:lpstr>Tahoma</vt:lpstr>
      <vt:lpstr>Times</vt:lpstr>
      <vt:lpstr>Times New Roman</vt:lpstr>
      <vt:lpstr>Verdana</vt:lpstr>
      <vt:lpstr>AMS Research &amp; Valorization</vt:lpstr>
      <vt:lpstr>AMS Full-Time Masters 1</vt:lpstr>
      <vt:lpstr>AMS Business Professionals</vt:lpstr>
      <vt:lpstr>AMS Alumni</vt:lpstr>
      <vt:lpstr>AMS Corporate</vt:lpstr>
      <vt:lpstr>Document</vt:lpstr>
      <vt:lpstr>  Organisatienetwerken Organisatievorm van nu én van de toekomst</vt:lpstr>
      <vt:lpstr>PowerPoint Presentation</vt:lpstr>
      <vt:lpstr>PowerPoint Presentation</vt:lpstr>
      <vt:lpstr>ZSM Nederland</vt:lpstr>
      <vt:lpstr>PowerPoint Presentation</vt:lpstr>
      <vt:lpstr>PowerPoint Presentation</vt:lpstr>
      <vt:lpstr>PowerPoint Presentation</vt:lpstr>
      <vt:lpstr>Seats2Meet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Mogelijke zorgtrajecten</vt:lpstr>
      <vt:lpstr>PowerPoint Presentation</vt:lpstr>
      <vt:lpstr>PowerPoint Presentation</vt:lpstr>
      <vt:lpstr>PowerPoint Presentation</vt:lpstr>
      <vt:lpstr>PowerPoint Presentation</vt:lpstr>
      <vt:lpstr>PowerPoint Presentation</vt:lpstr>
      <vt:lpstr>PowerPoint Presentation</vt:lpstr>
      <vt:lpstr>Differentiatie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Absolute vereisten</vt:lpstr>
      <vt:lpstr>PowerPoint Presentation</vt:lpstr>
      <vt:lpstr>Wanneer is een netwerk succesvol: 10 geboden</vt:lpstr>
      <vt:lpstr>Meer weten?</vt:lpstr>
      <vt:lpstr>Bedankt!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where you type the name of your presentation on two or more lines.</dc:title>
  <dc:creator>Dirk Van der Heyden</dc:creator>
  <cp:lastModifiedBy>Bart Cambré</cp:lastModifiedBy>
  <cp:revision>111</cp:revision>
  <dcterms:created xsi:type="dcterms:W3CDTF">2019-08-26T11:37:59Z</dcterms:created>
  <dcterms:modified xsi:type="dcterms:W3CDTF">2022-12-15T09:11:49Z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0x01010052CFE24BA144C449AEF3BD76044C060B</vt:lpwstr>
  </property>
</Properties>
</file>