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6.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7.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8.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7" r:id="rId2"/>
    <p:sldMasterId id="2147483714" r:id="rId3"/>
    <p:sldMasterId id="2147483691" r:id="rId4"/>
    <p:sldMasterId id="2147483720" r:id="rId5"/>
    <p:sldMasterId id="2147483723" r:id="rId6"/>
    <p:sldMasterId id="2147483736" r:id="rId7"/>
    <p:sldMasterId id="2147483739" r:id="rId8"/>
    <p:sldMasterId id="2147483751" r:id="rId9"/>
  </p:sldMasterIdLst>
  <p:notesMasterIdLst>
    <p:notesMasterId r:id="rId45"/>
  </p:notesMasterIdLst>
  <p:handoutMasterIdLst>
    <p:handoutMasterId r:id="rId46"/>
  </p:handoutMasterIdLst>
  <p:sldIdLst>
    <p:sldId id="342" r:id="rId10"/>
    <p:sldId id="448" r:id="rId11"/>
    <p:sldId id="471" r:id="rId12"/>
    <p:sldId id="275" r:id="rId13"/>
    <p:sldId id="277" r:id="rId14"/>
    <p:sldId id="276" r:id="rId15"/>
    <p:sldId id="278" r:id="rId16"/>
    <p:sldId id="279" r:id="rId17"/>
    <p:sldId id="280" r:id="rId18"/>
    <p:sldId id="282" r:id="rId19"/>
    <p:sldId id="281" r:id="rId20"/>
    <p:sldId id="468" r:id="rId21"/>
    <p:sldId id="473" r:id="rId22"/>
    <p:sldId id="474" r:id="rId23"/>
    <p:sldId id="475" r:id="rId24"/>
    <p:sldId id="476" r:id="rId25"/>
    <p:sldId id="469" r:id="rId26"/>
    <p:sldId id="256" r:id="rId27"/>
    <p:sldId id="257" r:id="rId28"/>
    <p:sldId id="266" r:id="rId29"/>
    <p:sldId id="258" r:id="rId30"/>
    <p:sldId id="259" r:id="rId31"/>
    <p:sldId id="267" r:id="rId32"/>
    <p:sldId id="260" r:id="rId33"/>
    <p:sldId id="273" r:id="rId34"/>
    <p:sldId id="268" r:id="rId35"/>
    <p:sldId id="270" r:id="rId36"/>
    <p:sldId id="269" r:id="rId37"/>
    <p:sldId id="271" r:id="rId38"/>
    <p:sldId id="261" r:id="rId39"/>
    <p:sldId id="274" r:id="rId40"/>
    <p:sldId id="465" r:id="rId41"/>
    <p:sldId id="470" r:id="rId42"/>
    <p:sldId id="455" r:id="rId43"/>
    <p:sldId id="464" r:id="rId44"/>
  </p:sldIdLst>
  <p:sldSz cx="9144000" cy="6858000" type="screen4x3"/>
  <p:notesSz cx="6794500" cy="9906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748">
          <p15:clr>
            <a:srgbClr val="A4A3A4"/>
          </p15:clr>
        </p15:guide>
      </p15:sldGuideLst>
    </p:ext>
    <p:ext uri="{2D200454-40CA-4A62-9FC3-DE9A4176ACB9}">
      <p15:notesGuideLst xmlns:p15="http://schemas.microsoft.com/office/powerpoint/2012/main">
        <p15:guide id="1" orient="horz" pos="3235" userDrawn="1">
          <p15:clr>
            <a:srgbClr val="A4A3A4"/>
          </p15:clr>
        </p15:guide>
        <p15:guide id="2" pos="2278" userDrawn="1">
          <p15:clr>
            <a:srgbClr val="A4A3A4"/>
          </p15:clr>
        </p15:guide>
        <p15:guide id="3" orient="horz" pos="3120" userDrawn="1">
          <p15:clr>
            <a:srgbClr val="A4A3A4"/>
          </p15:clr>
        </p15:guide>
        <p15:guide id="4"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E3FDE45-AF77-4B5C-9715-49D594BDF05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Stijl, licht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660B408-B3CF-4A94-85FC-2B1E0A45F4A2}" styleName="Stijl, donker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Stijl, donker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8EC20E35-A176-4012-BC5E-935CFFF8708E}" styleName="Stijl, gemiddeld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27102A9-8310-4765-A935-A1911B00CA55}" styleName="Stijl, licht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2833802-FEF1-4C79-8D5D-14CF1EAF98D9}" styleName="Stijl, licht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78" autoAdjust="0"/>
    <p:restoredTop sz="94651" autoAdjust="0"/>
  </p:normalViewPr>
  <p:slideViewPr>
    <p:cSldViewPr>
      <p:cViewPr varScale="1">
        <p:scale>
          <a:sx n="59" d="100"/>
          <a:sy n="59" d="100"/>
        </p:scale>
        <p:origin x="1632" y="64"/>
      </p:cViewPr>
      <p:guideLst>
        <p:guide orient="horz" pos="2160"/>
        <p:guide pos="748"/>
      </p:guideLst>
    </p:cSldViewPr>
  </p:slideViewPr>
  <p:notesTextViewPr>
    <p:cViewPr>
      <p:scale>
        <a:sx n="1" d="1"/>
        <a:sy n="1" d="1"/>
      </p:scale>
      <p:origin x="0" y="0"/>
    </p:cViewPr>
  </p:notesTextViewPr>
  <p:notesViewPr>
    <p:cSldViewPr>
      <p:cViewPr varScale="1">
        <p:scale>
          <a:sx n="81" d="100"/>
          <a:sy n="81" d="100"/>
        </p:scale>
        <p:origin x="-3660" y="-90"/>
      </p:cViewPr>
      <p:guideLst>
        <p:guide orient="horz" pos="3235"/>
        <p:guide pos="2278"/>
        <p:guide orient="horz" pos="3120"/>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viewProps" Target="viewProps.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Afbeelding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1502" y="9665999"/>
            <a:ext cx="5889599" cy="208540"/>
          </a:xfrm>
          <a:prstGeom prst="rect">
            <a:avLst/>
          </a:prstGeom>
        </p:spPr>
      </p:pic>
      <p:sp>
        <p:nvSpPr>
          <p:cNvPr id="4" name="Tijdelijke aanduiding voor voettekst 3"/>
          <p:cNvSpPr>
            <a:spLocks noGrp="1"/>
          </p:cNvSpPr>
          <p:nvPr>
            <p:ph type="ftr" sz="quarter" idx="2"/>
          </p:nvPr>
        </p:nvSpPr>
        <p:spPr>
          <a:xfrm>
            <a:off x="1321229" y="9758505"/>
            <a:ext cx="4375706" cy="144000"/>
          </a:xfrm>
          <a:prstGeom prst="rect">
            <a:avLst/>
          </a:prstGeom>
        </p:spPr>
        <p:txBody>
          <a:bodyPr vert="horz" lIns="0" tIns="0" rIns="0" bIns="0" rtlCol="0" anchor="t" anchorCtr="0"/>
          <a:lstStyle>
            <a:lvl1pPr algn="l">
              <a:defRPr sz="1100"/>
            </a:lvl1pPr>
          </a:lstStyle>
          <a:p>
            <a:endParaRPr lang="nl-BE" sz="800" dirty="0"/>
          </a:p>
        </p:txBody>
      </p:sp>
      <p:sp>
        <p:nvSpPr>
          <p:cNvPr id="3" name="Tijdelijke aanduiding voor datum 2"/>
          <p:cNvSpPr>
            <a:spLocks noGrp="1"/>
          </p:cNvSpPr>
          <p:nvPr>
            <p:ph type="dt" sz="quarter" idx="1"/>
          </p:nvPr>
        </p:nvSpPr>
        <p:spPr>
          <a:xfrm>
            <a:off x="470850" y="9758505"/>
            <a:ext cx="826905" cy="144000"/>
          </a:xfrm>
          <a:prstGeom prst="rect">
            <a:avLst/>
          </a:prstGeom>
        </p:spPr>
        <p:txBody>
          <a:bodyPr vert="horz" lIns="0" tIns="0" rIns="0" bIns="0" rtlCol="0" anchor="t" anchorCtr="0"/>
          <a:lstStyle>
            <a:lvl1pPr algn="r">
              <a:defRPr sz="1100"/>
            </a:lvl1pPr>
          </a:lstStyle>
          <a:p>
            <a:pPr algn="l"/>
            <a:fld id="{B709A81D-1E7A-488D-9167-F7FF60494685}" type="datetime4">
              <a:rPr lang="nl-BE" sz="800"/>
              <a:t>7 december 2021</a:t>
            </a:fld>
            <a:endParaRPr lang="nl-BE" sz="800" dirty="0"/>
          </a:p>
        </p:txBody>
      </p:sp>
      <p:sp>
        <p:nvSpPr>
          <p:cNvPr id="5" name="Tijdelijke aanduiding voor dianummer 4"/>
          <p:cNvSpPr>
            <a:spLocks noGrp="1"/>
          </p:cNvSpPr>
          <p:nvPr>
            <p:ph type="sldNum" sz="quarter" idx="3"/>
          </p:nvPr>
        </p:nvSpPr>
        <p:spPr>
          <a:xfrm>
            <a:off x="5989539" y="9758505"/>
            <a:ext cx="330258" cy="144000"/>
          </a:xfrm>
          <a:prstGeom prst="rect">
            <a:avLst/>
          </a:prstGeom>
        </p:spPr>
        <p:txBody>
          <a:bodyPr vert="horz" lIns="0" tIns="0" rIns="0" bIns="0" rtlCol="0" anchor="t" anchorCtr="0"/>
          <a:lstStyle>
            <a:lvl1pPr algn="r">
              <a:defRPr sz="1100"/>
            </a:lvl1pPr>
          </a:lstStyle>
          <a:p>
            <a:pPr algn="ctr"/>
            <a:fld id="{348D9AF8-2C9C-4335-AE47-A4DB39694F83}" type="slidenum">
              <a:rPr lang="nl-BE" sz="800"/>
              <a:pPr algn="ctr"/>
              <a:t>‹nr.›</a:t>
            </a:fld>
            <a:endParaRPr lang="nl-BE" sz="800" dirty="0"/>
          </a:p>
        </p:txBody>
      </p:sp>
    </p:spTree>
    <p:extLst>
      <p:ext uri="{BB962C8B-B14F-4D97-AF65-F5344CB8AC3E}">
        <p14:creationId xmlns:p14="http://schemas.microsoft.com/office/powerpoint/2010/main" val="1133156102"/>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Afbeelding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1502" y="9667292"/>
            <a:ext cx="5889599" cy="208540"/>
          </a:xfrm>
          <a:prstGeom prst="rect">
            <a:avLst/>
          </a:prstGeom>
        </p:spPr>
      </p:pic>
      <p:sp>
        <p:nvSpPr>
          <p:cNvPr id="3" name="Tijdelijke aanduiding voor datum 2"/>
          <p:cNvSpPr>
            <a:spLocks noGrp="1"/>
          </p:cNvSpPr>
          <p:nvPr>
            <p:ph type="dt" idx="1"/>
          </p:nvPr>
        </p:nvSpPr>
        <p:spPr>
          <a:xfrm>
            <a:off x="471600" y="9759601"/>
            <a:ext cx="826905" cy="144000"/>
          </a:xfrm>
          <a:prstGeom prst="rect">
            <a:avLst/>
          </a:prstGeom>
        </p:spPr>
        <p:txBody>
          <a:bodyPr vert="horz" lIns="0" tIns="0" rIns="0" bIns="0" rtlCol="0" anchor="t" anchorCtr="0"/>
          <a:lstStyle>
            <a:lvl1pPr algn="l">
              <a:defRPr sz="800"/>
            </a:lvl1pPr>
          </a:lstStyle>
          <a:p>
            <a:fld id="{2EB3BF43-1DDF-4733-9BCC-6C447F5A527B}" type="datetime4">
              <a:rPr lang="nl-BE" smtClean="0"/>
              <a:t>7 december 2021</a:t>
            </a:fld>
            <a:endParaRPr lang="nl-BE" dirty="0"/>
          </a:p>
        </p:txBody>
      </p:sp>
      <p:sp>
        <p:nvSpPr>
          <p:cNvPr id="4" name="Tijdelijke aanduiding voor dia-afbeelding 3"/>
          <p:cNvSpPr>
            <a:spLocks noGrp="1" noRot="1" noChangeAspect="1"/>
          </p:cNvSpPr>
          <p:nvPr>
            <p:ph type="sldImg" idx="2"/>
          </p:nvPr>
        </p:nvSpPr>
        <p:spPr>
          <a:xfrm>
            <a:off x="923925" y="744538"/>
            <a:ext cx="4946650" cy="3709987"/>
          </a:xfrm>
          <a:prstGeom prst="rect">
            <a:avLst/>
          </a:prstGeom>
          <a:noFill/>
          <a:ln w="12700">
            <a:solidFill>
              <a:prstClr val="black"/>
            </a:solidFill>
          </a:ln>
        </p:spPr>
        <p:txBody>
          <a:bodyPr vert="horz" lIns="99019" tIns="49509" rIns="99019" bIns="49509" rtlCol="0" anchor="ctr"/>
          <a:lstStyle/>
          <a:p>
            <a:endParaRPr lang="nl-BE"/>
          </a:p>
        </p:txBody>
      </p:sp>
      <p:sp>
        <p:nvSpPr>
          <p:cNvPr id="5" name="Tijdelijke aanduiding voor notities 4"/>
          <p:cNvSpPr>
            <a:spLocks noGrp="1"/>
          </p:cNvSpPr>
          <p:nvPr>
            <p:ph type="body" sz="quarter" idx="3"/>
          </p:nvPr>
        </p:nvSpPr>
        <p:spPr>
          <a:xfrm>
            <a:off x="679450" y="4705350"/>
            <a:ext cx="5435600" cy="4457699"/>
          </a:xfrm>
          <a:prstGeom prst="rect">
            <a:avLst/>
          </a:prstGeom>
        </p:spPr>
        <p:txBody>
          <a:bodyPr vert="horz" lIns="99019" tIns="49509" rIns="99019" bIns="49509" rtlCol="0"/>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6" name="Tijdelijke aanduiding voor voettekst 5"/>
          <p:cNvSpPr>
            <a:spLocks noGrp="1"/>
          </p:cNvSpPr>
          <p:nvPr>
            <p:ph type="ftr" sz="quarter" idx="4"/>
          </p:nvPr>
        </p:nvSpPr>
        <p:spPr>
          <a:xfrm>
            <a:off x="1319536" y="9759601"/>
            <a:ext cx="4375706" cy="144000"/>
          </a:xfrm>
          <a:prstGeom prst="rect">
            <a:avLst/>
          </a:prstGeom>
        </p:spPr>
        <p:txBody>
          <a:bodyPr vert="horz" lIns="0" tIns="0" rIns="0" bIns="0" rtlCol="0" anchor="t" anchorCtr="0"/>
          <a:lstStyle>
            <a:lvl1pPr algn="l">
              <a:defRPr sz="800"/>
            </a:lvl1pPr>
          </a:lstStyle>
          <a:p>
            <a:endParaRPr lang="nl-BE" dirty="0"/>
          </a:p>
        </p:txBody>
      </p:sp>
      <p:sp>
        <p:nvSpPr>
          <p:cNvPr id="7" name="Tijdelijke aanduiding voor dianummer 6"/>
          <p:cNvSpPr>
            <a:spLocks noGrp="1"/>
          </p:cNvSpPr>
          <p:nvPr>
            <p:ph type="sldNum" sz="quarter" idx="5"/>
          </p:nvPr>
        </p:nvSpPr>
        <p:spPr>
          <a:xfrm>
            <a:off x="5990401" y="9759601"/>
            <a:ext cx="331200" cy="144000"/>
          </a:xfrm>
          <a:prstGeom prst="rect">
            <a:avLst/>
          </a:prstGeom>
        </p:spPr>
        <p:txBody>
          <a:bodyPr vert="horz" lIns="0" tIns="0" rIns="0" bIns="0" rtlCol="0" anchor="t" anchorCtr="0"/>
          <a:lstStyle>
            <a:lvl1pPr algn="ctr">
              <a:defRPr sz="800"/>
            </a:lvl1pPr>
          </a:lstStyle>
          <a:p>
            <a:fld id="{24401317-CE84-480F-99E9-54BF3FD44E2B}" type="slidenum">
              <a:rPr lang="nl-BE" smtClean="0"/>
              <a:pPr/>
              <a:t>‹nr.›</a:t>
            </a:fld>
            <a:endParaRPr lang="nl-BE" dirty="0"/>
          </a:p>
        </p:txBody>
      </p:sp>
    </p:spTree>
    <p:extLst>
      <p:ext uri="{BB962C8B-B14F-4D97-AF65-F5344CB8AC3E}">
        <p14:creationId xmlns:p14="http://schemas.microsoft.com/office/powerpoint/2010/main" val="1060523552"/>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atum 3"/>
          <p:cNvSpPr>
            <a:spLocks noGrp="1"/>
          </p:cNvSpPr>
          <p:nvPr>
            <p:ph type="dt" idx="1"/>
          </p:nvPr>
        </p:nvSpPr>
        <p:spPr/>
        <p:txBody>
          <a:bodyPr/>
          <a:lstStyle/>
          <a:p>
            <a:fld id="{2EB3BF43-1DDF-4733-9BCC-6C447F5A527B}" type="datetime4">
              <a:rPr lang="nl-BE" smtClean="0"/>
              <a:t>7 december 2021</a:t>
            </a:fld>
            <a:endParaRPr lang="nl-BE" dirty="0"/>
          </a:p>
        </p:txBody>
      </p:sp>
      <p:sp>
        <p:nvSpPr>
          <p:cNvPr id="5" name="Tijdelijke aanduiding voor voettekst 4"/>
          <p:cNvSpPr>
            <a:spLocks noGrp="1"/>
          </p:cNvSpPr>
          <p:nvPr>
            <p:ph type="ftr" sz="quarter" idx="4"/>
          </p:nvPr>
        </p:nvSpPr>
        <p:spPr/>
        <p:txBody>
          <a:bodyPr/>
          <a:lstStyle/>
          <a:p>
            <a:endParaRPr lang="nl-BE" dirty="0"/>
          </a:p>
        </p:txBody>
      </p:sp>
      <p:sp>
        <p:nvSpPr>
          <p:cNvPr id="6" name="Tijdelijke aanduiding voor dianummer 5"/>
          <p:cNvSpPr>
            <a:spLocks noGrp="1"/>
          </p:cNvSpPr>
          <p:nvPr>
            <p:ph type="sldNum" sz="quarter" idx="5"/>
          </p:nvPr>
        </p:nvSpPr>
        <p:spPr/>
        <p:txBody>
          <a:bodyPr/>
          <a:lstStyle/>
          <a:p>
            <a:fld id="{24401317-CE84-480F-99E9-54BF3FD44E2B}" type="slidenum">
              <a:rPr lang="nl-BE" smtClean="0"/>
              <a:pPr/>
              <a:t>12</a:t>
            </a:fld>
            <a:endParaRPr lang="nl-BE" dirty="0"/>
          </a:p>
        </p:txBody>
      </p:sp>
    </p:spTree>
    <p:extLst>
      <p:ext uri="{BB962C8B-B14F-4D97-AF65-F5344CB8AC3E}">
        <p14:creationId xmlns:p14="http://schemas.microsoft.com/office/powerpoint/2010/main" val="635833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dirty="0"/>
              <a:t>Vraag naar partners: Is dit haalbaar om uit te rollen? Hoe laten jullie nu de testcodes aanmaken? Hoe bepalen jullie wat dag 5 is? </a:t>
            </a:r>
          </a:p>
          <a:p>
            <a:endParaRPr lang="nl-BE" dirty="0"/>
          </a:p>
        </p:txBody>
      </p:sp>
      <p:sp>
        <p:nvSpPr>
          <p:cNvPr id="4" name="Tijdelijke aanduiding voor datum 3"/>
          <p:cNvSpPr>
            <a:spLocks noGrp="1"/>
          </p:cNvSpPr>
          <p:nvPr>
            <p:ph type="dt" idx="1"/>
          </p:nvPr>
        </p:nvSpPr>
        <p:spPr/>
        <p:txBody>
          <a:bodyPr/>
          <a:lstStyle/>
          <a:p>
            <a:fld id="{2EB3BF43-1DDF-4733-9BCC-6C447F5A527B}" type="datetime4">
              <a:rPr lang="nl-BE" smtClean="0"/>
              <a:t>7 december 2021</a:t>
            </a:fld>
            <a:endParaRPr lang="nl-BE" dirty="0"/>
          </a:p>
        </p:txBody>
      </p:sp>
      <p:sp>
        <p:nvSpPr>
          <p:cNvPr id="5" name="Tijdelijke aanduiding voor voettekst 4"/>
          <p:cNvSpPr>
            <a:spLocks noGrp="1"/>
          </p:cNvSpPr>
          <p:nvPr>
            <p:ph type="ftr" sz="quarter" idx="4"/>
          </p:nvPr>
        </p:nvSpPr>
        <p:spPr/>
        <p:txBody>
          <a:bodyPr/>
          <a:lstStyle/>
          <a:p>
            <a:endParaRPr lang="nl-BE" dirty="0"/>
          </a:p>
        </p:txBody>
      </p:sp>
      <p:sp>
        <p:nvSpPr>
          <p:cNvPr id="6" name="Tijdelijke aanduiding voor dianummer 5"/>
          <p:cNvSpPr>
            <a:spLocks noGrp="1"/>
          </p:cNvSpPr>
          <p:nvPr>
            <p:ph type="sldNum" sz="quarter" idx="5"/>
          </p:nvPr>
        </p:nvSpPr>
        <p:spPr/>
        <p:txBody>
          <a:bodyPr/>
          <a:lstStyle/>
          <a:p>
            <a:fld id="{24401317-CE84-480F-99E9-54BF3FD44E2B}" type="slidenum">
              <a:rPr lang="nl-BE" smtClean="0"/>
              <a:pPr/>
              <a:t>15</a:t>
            </a:fld>
            <a:endParaRPr lang="nl-BE" dirty="0"/>
          </a:p>
        </p:txBody>
      </p:sp>
    </p:spTree>
    <p:extLst>
      <p:ext uri="{BB962C8B-B14F-4D97-AF65-F5344CB8AC3E}">
        <p14:creationId xmlns:p14="http://schemas.microsoft.com/office/powerpoint/2010/main" val="872282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atum 3"/>
          <p:cNvSpPr>
            <a:spLocks noGrp="1"/>
          </p:cNvSpPr>
          <p:nvPr>
            <p:ph type="dt" idx="1"/>
          </p:nvPr>
        </p:nvSpPr>
        <p:spPr/>
        <p:txBody>
          <a:bodyPr/>
          <a:lstStyle/>
          <a:p>
            <a:fld id="{2EB3BF43-1DDF-4733-9BCC-6C447F5A527B}" type="datetime4">
              <a:rPr lang="nl-BE" smtClean="0"/>
              <a:t>7 december 2021</a:t>
            </a:fld>
            <a:endParaRPr lang="nl-BE" dirty="0"/>
          </a:p>
        </p:txBody>
      </p:sp>
      <p:sp>
        <p:nvSpPr>
          <p:cNvPr id="5" name="Tijdelijke aanduiding voor voettekst 4"/>
          <p:cNvSpPr>
            <a:spLocks noGrp="1"/>
          </p:cNvSpPr>
          <p:nvPr>
            <p:ph type="ftr" sz="quarter" idx="4"/>
          </p:nvPr>
        </p:nvSpPr>
        <p:spPr/>
        <p:txBody>
          <a:bodyPr/>
          <a:lstStyle/>
          <a:p>
            <a:endParaRPr lang="nl-BE" dirty="0"/>
          </a:p>
        </p:txBody>
      </p:sp>
      <p:sp>
        <p:nvSpPr>
          <p:cNvPr id="6" name="Tijdelijke aanduiding voor dianummer 5"/>
          <p:cNvSpPr>
            <a:spLocks noGrp="1"/>
          </p:cNvSpPr>
          <p:nvPr>
            <p:ph type="sldNum" sz="quarter" idx="5"/>
          </p:nvPr>
        </p:nvSpPr>
        <p:spPr/>
        <p:txBody>
          <a:bodyPr/>
          <a:lstStyle/>
          <a:p>
            <a:fld id="{24401317-CE84-480F-99E9-54BF3FD44E2B}" type="slidenum">
              <a:rPr lang="nl-BE" smtClean="0"/>
              <a:pPr/>
              <a:t>34</a:t>
            </a:fld>
            <a:endParaRPr lang="nl-BE" dirty="0"/>
          </a:p>
        </p:txBody>
      </p:sp>
    </p:spTree>
    <p:extLst>
      <p:ext uri="{BB962C8B-B14F-4D97-AF65-F5344CB8AC3E}">
        <p14:creationId xmlns:p14="http://schemas.microsoft.com/office/powerpoint/2010/main" val="25470356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5.xml"/><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Master" Target="../slideMasters/slideMaster7.xml"/><Relationship Id="rId4" Type="http://schemas.openxmlformats.org/officeDocument/2006/relationships/image" Target="../media/image12.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basisdia">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9449" y="6295886"/>
            <a:ext cx="8177801" cy="289561"/>
          </a:xfrm>
          <a:prstGeom prst="rect">
            <a:avLst/>
          </a:prstGeom>
        </p:spPr>
      </p:pic>
      <p:sp>
        <p:nvSpPr>
          <p:cNvPr id="2" name="Titel 1"/>
          <p:cNvSpPr>
            <a:spLocks noGrp="1"/>
          </p:cNvSpPr>
          <p:nvPr>
            <p:ph type="title" hasCustomPrompt="1"/>
          </p:nvPr>
        </p:nvSpPr>
        <p:spPr/>
        <p:txBody>
          <a:bodyPr/>
          <a:lstStyle>
            <a:lvl1pPr>
              <a:defRPr/>
            </a:lvl1pPr>
          </a:lstStyle>
          <a:p>
            <a:r>
              <a:rPr lang="nl-NL" dirty="0"/>
              <a:t>Klik om titel van de </a:t>
            </a:r>
            <a:r>
              <a:rPr lang="nl-NL" dirty="0" err="1"/>
              <a:t>basisdia</a:t>
            </a:r>
            <a:r>
              <a:rPr lang="nl-NL" dirty="0"/>
              <a:t> in te geven</a:t>
            </a:r>
            <a:endParaRPr lang="nl-BE" dirty="0"/>
          </a:p>
        </p:txBody>
      </p:sp>
      <p:sp>
        <p:nvSpPr>
          <p:cNvPr id="3" name="Tijdelijke aanduiding voor inhoud 2"/>
          <p:cNvSpPr>
            <a:spLocks noGrp="1"/>
          </p:cNvSpPr>
          <p:nvPr>
            <p:ph idx="1" hasCustomPrompt="1"/>
          </p:nvPr>
        </p:nvSpPr>
        <p:spPr/>
        <p:txBody>
          <a:bodyPr/>
          <a:lstStyle>
            <a:lvl1pPr>
              <a:defRPr baseline="0"/>
            </a:lvl1pPr>
          </a:lstStyle>
          <a:p>
            <a:pPr lvl="0"/>
            <a:r>
              <a:rPr lang="nl-NL" dirty="0"/>
              <a:t>Klik om de inhoud van de </a:t>
            </a:r>
            <a:r>
              <a:rPr lang="nl-NL" dirty="0" err="1"/>
              <a:t>basisdia</a:t>
            </a:r>
            <a:r>
              <a:rPr lang="nl-NL" dirty="0"/>
              <a:t> in te voegen. </a:t>
            </a:r>
            <a:br>
              <a:rPr lang="nl-NL" dirty="0"/>
            </a:br>
            <a:r>
              <a:rPr lang="nl-NL" dirty="0"/>
              <a:t>Beperk je bij voorkeur tot 7 tekstlijnen. </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5" name="Tijdelijke aanduiding voor voettekst 4"/>
          <p:cNvSpPr>
            <a:spLocks noGrp="1"/>
          </p:cNvSpPr>
          <p:nvPr>
            <p:ph type="ftr" sz="quarter" idx="11"/>
          </p:nvPr>
        </p:nvSpPr>
        <p:spPr/>
        <p:txBody>
          <a:bodyPr/>
          <a:lstStyle/>
          <a:p>
            <a:pPr algn="l"/>
            <a:r>
              <a:rPr lang="nl-BE"/>
              <a:t>Lokaal Overleg Kinderopvang Gent 13 december 2018</a:t>
            </a:r>
            <a:endParaRPr lang="nl-BE" dirty="0"/>
          </a:p>
        </p:txBody>
      </p:sp>
      <p:sp>
        <p:nvSpPr>
          <p:cNvPr id="6" name="Tijdelijke aanduiding voor dianummer 5"/>
          <p:cNvSpPr>
            <a:spLocks noGrp="1"/>
          </p:cNvSpPr>
          <p:nvPr>
            <p:ph type="sldNum" sz="quarter" idx="12"/>
          </p:nvPr>
        </p:nvSpPr>
        <p:spPr/>
        <p:txBody>
          <a:bodyPr/>
          <a:lstStyle/>
          <a:p>
            <a:fld id="{E8F12D86-93AC-45BB-B8CA-9542A3CF9355}" type="slidenum">
              <a:rPr lang="nl-BE" smtClean="0"/>
              <a:t>‹nr.›</a:t>
            </a:fld>
            <a:endParaRPr lang="nl-BE"/>
          </a:p>
        </p:txBody>
      </p:sp>
      <p:sp>
        <p:nvSpPr>
          <p:cNvPr id="9" name="Tijdelijke aanduiding voor datum 3"/>
          <p:cNvSpPr>
            <a:spLocks noGrp="1"/>
          </p:cNvSpPr>
          <p:nvPr>
            <p:ph type="dt" sz="half" idx="2"/>
          </p:nvPr>
        </p:nvSpPr>
        <p:spPr>
          <a:xfrm>
            <a:off x="6365506" y="6418800"/>
            <a:ext cx="1368151" cy="230400"/>
          </a:xfrm>
          <a:prstGeom prst="rect">
            <a:avLst/>
          </a:prstGeom>
        </p:spPr>
        <p:txBody>
          <a:bodyPr vert="horz" lIns="0" tIns="0" rIns="0" bIns="0" rtlCol="0" anchor="t" anchorCtr="0"/>
          <a:lstStyle>
            <a:lvl1pPr algn="r">
              <a:defRPr lang="nl-BE" sz="1200" smtClean="0">
                <a:solidFill>
                  <a:srgbClr val="2C3F48"/>
                </a:solidFill>
              </a:defRPr>
            </a:lvl1pPr>
          </a:lstStyle>
          <a:p>
            <a:fld id="{5D2D9E64-ED68-46C5-80DC-2CB28F4C4EB5}" type="datetime4">
              <a:rPr lang="nl-BE" smtClean="0"/>
              <a:t>7 december 2021</a:t>
            </a:fld>
            <a:endParaRPr lang="nl-BE"/>
          </a:p>
        </p:txBody>
      </p:sp>
    </p:spTree>
    <p:extLst>
      <p:ext uri="{BB962C8B-B14F-4D97-AF65-F5344CB8AC3E}">
        <p14:creationId xmlns:p14="http://schemas.microsoft.com/office/powerpoint/2010/main" val="321451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kleurdia met 2 kolommen">
    <p:bg>
      <p:bgPr>
        <a:solidFill>
          <a:schemeClr val="tx2"/>
        </a:solidFill>
        <a:effectLst/>
      </p:bgPr>
    </p:bg>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2185415"/>
          </a:xfrm>
          <a:prstGeom prst="rect">
            <a:avLst/>
          </a:prstGeom>
        </p:spPr>
      </p:pic>
      <p:pic>
        <p:nvPicPr>
          <p:cNvPr id="10" name="Afbeelding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8800" y="6295886"/>
            <a:ext cx="8177801" cy="289561"/>
          </a:xfrm>
          <a:prstGeom prst="rect">
            <a:avLst/>
          </a:prstGeom>
        </p:spPr>
      </p:pic>
      <p:sp>
        <p:nvSpPr>
          <p:cNvPr id="5" name="Tijdelijke aanduiding voor voettekst 4"/>
          <p:cNvSpPr>
            <a:spLocks noGrp="1"/>
          </p:cNvSpPr>
          <p:nvPr>
            <p:ph type="ftr" sz="quarter" idx="11"/>
          </p:nvPr>
        </p:nvSpPr>
        <p:spPr/>
        <p:txBody>
          <a:bodyPr/>
          <a:lstStyle>
            <a:lvl1pPr>
              <a:defRPr>
                <a:solidFill>
                  <a:schemeClr val="bg1"/>
                </a:solidFill>
              </a:defRPr>
            </a:lvl1pPr>
          </a:lstStyle>
          <a:p>
            <a:pPr algn="l"/>
            <a:r>
              <a:rPr lang="nl-BE"/>
              <a:t>Lokaal Overleg Kinderopvang Gent 13 december 2018</a:t>
            </a:r>
            <a:endParaRPr lang="nl-BE" dirty="0"/>
          </a:p>
        </p:txBody>
      </p:sp>
      <p:sp>
        <p:nvSpPr>
          <p:cNvPr id="6" name="Tijdelijke aanduiding voor dianummer 5"/>
          <p:cNvSpPr>
            <a:spLocks noGrp="1"/>
          </p:cNvSpPr>
          <p:nvPr>
            <p:ph type="sldNum" sz="quarter" idx="12"/>
          </p:nvPr>
        </p:nvSpPr>
        <p:spPr/>
        <p:txBody>
          <a:bodyPr/>
          <a:lstStyle>
            <a:lvl1pPr>
              <a:defRPr>
                <a:solidFill>
                  <a:schemeClr val="bg1"/>
                </a:solidFill>
              </a:defRPr>
            </a:lvl1pPr>
          </a:lstStyle>
          <a:p>
            <a:fld id="{E8F12D86-93AC-45BB-B8CA-9542A3CF9355}" type="slidenum">
              <a:rPr lang="nl-BE" smtClean="0"/>
              <a:pPr/>
              <a:t>‹nr.›</a:t>
            </a:fld>
            <a:endParaRPr lang="nl-BE" dirty="0"/>
          </a:p>
        </p:txBody>
      </p:sp>
      <p:sp>
        <p:nvSpPr>
          <p:cNvPr id="2" name="Titel 1"/>
          <p:cNvSpPr>
            <a:spLocks noGrp="1"/>
          </p:cNvSpPr>
          <p:nvPr>
            <p:ph type="title" hasCustomPrompt="1"/>
          </p:nvPr>
        </p:nvSpPr>
        <p:spPr>
          <a:xfrm>
            <a:off x="762719" y="423316"/>
            <a:ext cx="7893882" cy="1143000"/>
          </a:xfrm>
        </p:spPr>
        <p:txBody>
          <a:bodyPr anchor="b" anchorCtr="0"/>
          <a:lstStyle>
            <a:lvl1pPr>
              <a:defRPr sz="3700" baseline="0">
                <a:solidFill>
                  <a:schemeClr val="tx2"/>
                </a:solidFill>
              </a:defRPr>
            </a:lvl1pPr>
          </a:lstStyle>
          <a:p>
            <a:r>
              <a:rPr lang="nl-NL" dirty="0"/>
              <a:t>Klik voor de titel van de</a:t>
            </a:r>
            <a:br>
              <a:rPr lang="nl-NL" dirty="0"/>
            </a:br>
            <a:r>
              <a:rPr lang="nl-NL" dirty="0" err="1"/>
              <a:t>kleurdia</a:t>
            </a:r>
            <a:r>
              <a:rPr lang="nl-NL" dirty="0"/>
              <a:t> met 2 kolommen</a:t>
            </a:r>
            <a:endParaRPr lang="nl-BE" dirty="0"/>
          </a:p>
        </p:txBody>
      </p:sp>
      <p:sp>
        <p:nvSpPr>
          <p:cNvPr id="8" name="Tijdelijke aanduiding voor inhoud 2"/>
          <p:cNvSpPr>
            <a:spLocks noGrp="1"/>
          </p:cNvSpPr>
          <p:nvPr>
            <p:ph idx="13"/>
          </p:nvPr>
        </p:nvSpPr>
        <p:spPr>
          <a:xfrm>
            <a:off x="4959401" y="2757601"/>
            <a:ext cx="3697200" cy="2959200"/>
          </a:xfrm>
        </p:spPr>
        <p:txBody>
          <a:bodyPr>
            <a:noAutofit/>
          </a:bodyPr>
          <a:lstStyle>
            <a:lvl1pPr>
              <a:buClr>
                <a:schemeClr val="tx2"/>
              </a:buClr>
              <a:defRPr sz="2700">
                <a:solidFill>
                  <a:schemeClr val="bg1"/>
                </a:solidFill>
              </a:defRPr>
            </a:lvl1pPr>
            <a:lvl2pPr>
              <a:buClr>
                <a:schemeClr val="tx2"/>
              </a:buClr>
              <a:defRPr sz="2500">
                <a:solidFill>
                  <a:schemeClr val="bg1"/>
                </a:solidFill>
              </a:defRPr>
            </a:lvl2pPr>
            <a:lvl3pPr>
              <a:buClr>
                <a:schemeClr val="bg1"/>
              </a:buClr>
              <a:defRPr sz="2700">
                <a:solidFill>
                  <a:schemeClr val="bg1"/>
                </a:solidFill>
              </a:defRPr>
            </a:lvl3pPr>
            <a:lvl4pPr>
              <a:buClr>
                <a:schemeClr val="bg1"/>
              </a:buClr>
              <a:defRPr sz="2500">
                <a:solidFill>
                  <a:schemeClr val="bg1"/>
                </a:solidFill>
              </a:defRPr>
            </a:lvl4pPr>
            <a:lvl5pPr>
              <a:buClr>
                <a:schemeClr val="bg1"/>
              </a:buClr>
              <a:defRPr sz="2500">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3" name="Tijdelijke aanduiding voor inhoud 2"/>
          <p:cNvSpPr>
            <a:spLocks noGrp="1"/>
          </p:cNvSpPr>
          <p:nvPr>
            <p:ph idx="1"/>
          </p:nvPr>
        </p:nvSpPr>
        <p:spPr>
          <a:xfrm>
            <a:off x="731766" y="2756387"/>
            <a:ext cx="3697200" cy="2960414"/>
          </a:xfrm>
        </p:spPr>
        <p:txBody>
          <a:bodyPr>
            <a:noAutofit/>
          </a:bodyPr>
          <a:lstStyle>
            <a:lvl1pPr>
              <a:buClr>
                <a:schemeClr val="tx2"/>
              </a:buClr>
              <a:defRPr sz="2700">
                <a:solidFill>
                  <a:schemeClr val="bg1"/>
                </a:solidFill>
              </a:defRPr>
            </a:lvl1pPr>
            <a:lvl2pPr>
              <a:buClr>
                <a:schemeClr val="tx2"/>
              </a:buClr>
              <a:defRPr sz="2500">
                <a:solidFill>
                  <a:schemeClr val="bg1"/>
                </a:solidFill>
              </a:defRPr>
            </a:lvl2pPr>
            <a:lvl3pPr>
              <a:buClr>
                <a:schemeClr val="bg1"/>
              </a:buClr>
              <a:defRPr sz="2700">
                <a:solidFill>
                  <a:schemeClr val="bg1"/>
                </a:solidFill>
              </a:defRPr>
            </a:lvl3pPr>
            <a:lvl4pPr>
              <a:buClr>
                <a:schemeClr val="bg1"/>
              </a:buClr>
              <a:defRPr sz="2500">
                <a:solidFill>
                  <a:schemeClr val="bg1"/>
                </a:solidFill>
              </a:defRPr>
            </a:lvl4pPr>
            <a:lvl5pPr>
              <a:buClr>
                <a:schemeClr val="bg1"/>
              </a:buClr>
              <a:defRPr sz="2500">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11" name="Tijdelijke aanduiding voor datum 3"/>
          <p:cNvSpPr>
            <a:spLocks noGrp="1"/>
          </p:cNvSpPr>
          <p:nvPr>
            <p:ph type="dt" sz="half" idx="2"/>
          </p:nvPr>
        </p:nvSpPr>
        <p:spPr>
          <a:xfrm>
            <a:off x="6365506" y="6418800"/>
            <a:ext cx="1368151" cy="230400"/>
          </a:xfrm>
          <a:prstGeom prst="rect">
            <a:avLst/>
          </a:prstGeom>
        </p:spPr>
        <p:txBody>
          <a:bodyPr vert="horz" lIns="0" tIns="0" rIns="0" bIns="0" rtlCol="0" anchor="t" anchorCtr="0"/>
          <a:lstStyle>
            <a:lvl1pPr algn="r">
              <a:defRPr lang="nl-BE" sz="1200" smtClean="0">
                <a:solidFill>
                  <a:schemeClr val="bg1"/>
                </a:solidFill>
              </a:defRPr>
            </a:lvl1pPr>
          </a:lstStyle>
          <a:p>
            <a:fld id="{CD1B543A-C230-4AA8-9C9B-04603824D65D}" type="datetime4">
              <a:rPr lang="nl-BE" smtClean="0"/>
              <a:t>7 december 2021</a:t>
            </a:fld>
            <a:endParaRPr lang="nl-BE"/>
          </a:p>
        </p:txBody>
      </p:sp>
    </p:spTree>
    <p:extLst>
      <p:ext uri="{BB962C8B-B14F-4D97-AF65-F5344CB8AC3E}">
        <p14:creationId xmlns:p14="http://schemas.microsoft.com/office/powerpoint/2010/main" val="3508479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leurdia met tekst en foto">
    <p:bg>
      <p:bgPr>
        <a:solidFill>
          <a:schemeClr val="bg1"/>
        </a:solidFill>
        <a:effectLst/>
      </p:bgPr>
    </p:bg>
    <p:spTree>
      <p:nvGrpSpPr>
        <p:cNvPr id="1" name=""/>
        <p:cNvGrpSpPr/>
        <p:nvPr/>
      </p:nvGrpSpPr>
      <p:grpSpPr>
        <a:xfrm>
          <a:off x="0" y="0"/>
          <a:ext cx="0" cy="0"/>
          <a:chOff x="0" y="0"/>
          <a:chExt cx="0" cy="0"/>
        </a:xfrm>
      </p:grpSpPr>
      <p:pic>
        <p:nvPicPr>
          <p:cNvPr id="11" name="Afbeelding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9449" y="6295886"/>
            <a:ext cx="8177801" cy="289561"/>
          </a:xfrm>
          <a:prstGeom prst="rect">
            <a:avLst/>
          </a:prstGeom>
        </p:spPr>
      </p:pic>
      <p:pic>
        <p:nvPicPr>
          <p:cNvPr id="7" name="Afbeelding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2185415"/>
          </a:xfrm>
          <a:prstGeom prst="rect">
            <a:avLst/>
          </a:prstGeom>
        </p:spPr>
      </p:pic>
      <p:sp>
        <p:nvSpPr>
          <p:cNvPr id="5" name="Tijdelijke aanduiding voor voettekst 4"/>
          <p:cNvSpPr>
            <a:spLocks noGrp="1"/>
          </p:cNvSpPr>
          <p:nvPr>
            <p:ph type="ftr" sz="quarter" idx="11"/>
          </p:nvPr>
        </p:nvSpPr>
        <p:spPr/>
        <p:txBody>
          <a:bodyPr/>
          <a:lstStyle>
            <a:lvl1pPr>
              <a:defRPr>
                <a:solidFill>
                  <a:schemeClr val="tx1"/>
                </a:solidFill>
              </a:defRPr>
            </a:lvl1pPr>
          </a:lstStyle>
          <a:p>
            <a:pPr algn="l"/>
            <a:r>
              <a:rPr lang="nl-BE"/>
              <a:t>Lokaal Overleg Kinderopvang Gent 13 december 2018</a:t>
            </a:r>
            <a:endParaRPr lang="nl-BE" dirty="0"/>
          </a:p>
        </p:txBody>
      </p:sp>
      <p:sp>
        <p:nvSpPr>
          <p:cNvPr id="6" name="Tijdelijke aanduiding voor dianummer 5"/>
          <p:cNvSpPr>
            <a:spLocks noGrp="1"/>
          </p:cNvSpPr>
          <p:nvPr>
            <p:ph type="sldNum" sz="quarter" idx="12"/>
          </p:nvPr>
        </p:nvSpPr>
        <p:spPr/>
        <p:txBody>
          <a:bodyPr/>
          <a:lstStyle>
            <a:lvl1pPr>
              <a:defRPr>
                <a:solidFill>
                  <a:schemeClr val="tx1"/>
                </a:solidFill>
              </a:defRPr>
            </a:lvl1pPr>
          </a:lstStyle>
          <a:p>
            <a:fld id="{E8F12D86-93AC-45BB-B8CA-9542A3CF9355}" type="slidenum">
              <a:rPr lang="nl-BE" smtClean="0"/>
              <a:pPr/>
              <a:t>‹nr.›</a:t>
            </a:fld>
            <a:endParaRPr lang="nl-BE" dirty="0"/>
          </a:p>
        </p:txBody>
      </p:sp>
      <p:sp>
        <p:nvSpPr>
          <p:cNvPr id="2" name="Titel 1"/>
          <p:cNvSpPr>
            <a:spLocks noGrp="1"/>
          </p:cNvSpPr>
          <p:nvPr>
            <p:ph type="title" hasCustomPrompt="1"/>
          </p:nvPr>
        </p:nvSpPr>
        <p:spPr>
          <a:xfrm>
            <a:off x="762719" y="423316"/>
            <a:ext cx="7893882" cy="1143000"/>
          </a:xfrm>
        </p:spPr>
        <p:txBody>
          <a:bodyPr anchor="b" anchorCtr="0"/>
          <a:lstStyle>
            <a:lvl1pPr>
              <a:defRPr sz="3700" baseline="0">
                <a:solidFill>
                  <a:schemeClr val="bg1"/>
                </a:solidFill>
              </a:defRPr>
            </a:lvl1pPr>
          </a:lstStyle>
          <a:p>
            <a:r>
              <a:rPr lang="nl-NL" dirty="0"/>
              <a:t>Klik voor de titel van de</a:t>
            </a:r>
            <a:br>
              <a:rPr lang="nl-NL" dirty="0"/>
            </a:br>
            <a:r>
              <a:rPr lang="nl-NL" dirty="0" err="1"/>
              <a:t>kleurdia</a:t>
            </a:r>
            <a:r>
              <a:rPr lang="nl-NL" dirty="0"/>
              <a:t> met tekst en foto</a:t>
            </a:r>
            <a:endParaRPr lang="nl-BE" dirty="0"/>
          </a:p>
        </p:txBody>
      </p:sp>
      <p:sp>
        <p:nvSpPr>
          <p:cNvPr id="3" name="Tijdelijke aanduiding voor inhoud 2"/>
          <p:cNvSpPr>
            <a:spLocks noGrp="1"/>
          </p:cNvSpPr>
          <p:nvPr>
            <p:ph idx="1"/>
          </p:nvPr>
        </p:nvSpPr>
        <p:spPr>
          <a:xfrm>
            <a:off x="731766" y="2756387"/>
            <a:ext cx="3697200" cy="2960414"/>
          </a:xfrm>
        </p:spPr>
        <p:txBody>
          <a:bodyPr>
            <a:noAutofit/>
          </a:bodyPr>
          <a:lstStyle>
            <a:lvl1pPr>
              <a:buClr>
                <a:schemeClr val="bg1"/>
              </a:buClr>
              <a:defRPr sz="2700">
                <a:solidFill>
                  <a:schemeClr val="tx1"/>
                </a:solidFill>
              </a:defRPr>
            </a:lvl1pPr>
            <a:lvl2pPr>
              <a:buClr>
                <a:schemeClr val="bg1"/>
              </a:buClr>
              <a:defRPr sz="2500">
                <a:solidFill>
                  <a:schemeClr val="tx1"/>
                </a:solidFill>
              </a:defRPr>
            </a:lvl2pPr>
            <a:lvl3pPr>
              <a:buClr>
                <a:schemeClr val="tx2"/>
              </a:buClr>
              <a:defRPr sz="2700">
                <a:solidFill>
                  <a:schemeClr val="tx1"/>
                </a:solidFill>
              </a:defRPr>
            </a:lvl3pPr>
            <a:lvl4pPr>
              <a:buClr>
                <a:schemeClr val="tx2"/>
              </a:buClr>
              <a:defRPr sz="2500">
                <a:solidFill>
                  <a:schemeClr val="tx1"/>
                </a:solidFill>
              </a:defRPr>
            </a:lvl4pPr>
            <a:lvl5pPr>
              <a:buClr>
                <a:schemeClr val="tx2"/>
              </a:buClr>
              <a:defRPr sz="2500">
                <a:solidFill>
                  <a:schemeClr val="tx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12" name="Tijdelijke aanduiding voor afbeelding 11"/>
          <p:cNvSpPr>
            <a:spLocks noGrp="1"/>
          </p:cNvSpPr>
          <p:nvPr>
            <p:ph type="pic" sz="quarter" idx="15" hasCustomPrompt="1"/>
          </p:nvPr>
        </p:nvSpPr>
        <p:spPr>
          <a:xfrm>
            <a:off x="5079600" y="2476800"/>
            <a:ext cx="3556800" cy="3240000"/>
          </a:xfrm>
          <a:solidFill>
            <a:schemeClr val="bg2">
              <a:lumMod val="90000"/>
            </a:schemeClr>
          </a:solidFill>
        </p:spPr>
        <p:txBody>
          <a:bodyPr anchor="ctr" anchorCtr="0">
            <a:noAutofit/>
          </a:bodyPr>
          <a:lstStyle>
            <a:lvl1pPr marL="0" indent="0" algn="ctr">
              <a:buNone/>
              <a:defRPr>
                <a:solidFill>
                  <a:schemeClr val="tx1">
                    <a:lumMod val="50000"/>
                    <a:lumOff val="50000"/>
                  </a:schemeClr>
                </a:solidFill>
              </a:defRPr>
            </a:lvl1pPr>
          </a:lstStyle>
          <a:p>
            <a:r>
              <a:rPr lang="nl-BE" dirty="0"/>
              <a:t>Klik hier </a:t>
            </a:r>
            <a:br>
              <a:rPr lang="nl-BE" dirty="0"/>
            </a:br>
            <a:r>
              <a:rPr lang="nl-BE" dirty="0"/>
              <a:t>om een </a:t>
            </a:r>
            <a:br>
              <a:rPr lang="nl-BE" dirty="0"/>
            </a:br>
            <a:br>
              <a:rPr lang="nl-BE" dirty="0"/>
            </a:br>
            <a:r>
              <a:rPr lang="nl-BE" dirty="0"/>
              <a:t>afbeelding </a:t>
            </a:r>
            <a:br>
              <a:rPr lang="nl-BE" dirty="0"/>
            </a:br>
            <a:r>
              <a:rPr lang="nl-BE" dirty="0"/>
              <a:t>in te voegen</a:t>
            </a:r>
          </a:p>
        </p:txBody>
      </p:sp>
      <p:sp>
        <p:nvSpPr>
          <p:cNvPr id="10" name="Tijdelijke aanduiding voor datum 3"/>
          <p:cNvSpPr>
            <a:spLocks noGrp="1"/>
          </p:cNvSpPr>
          <p:nvPr>
            <p:ph type="dt" sz="half" idx="2"/>
          </p:nvPr>
        </p:nvSpPr>
        <p:spPr>
          <a:xfrm>
            <a:off x="6365506" y="6418800"/>
            <a:ext cx="1368151" cy="230400"/>
          </a:xfrm>
          <a:prstGeom prst="rect">
            <a:avLst/>
          </a:prstGeom>
        </p:spPr>
        <p:txBody>
          <a:bodyPr vert="horz" lIns="0" tIns="0" rIns="0" bIns="0" rtlCol="0" anchor="t" anchorCtr="0"/>
          <a:lstStyle>
            <a:lvl1pPr algn="r">
              <a:defRPr lang="nl-BE" sz="1200" smtClean="0">
                <a:solidFill>
                  <a:srgbClr val="2C3F48"/>
                </a:solidFill>
              </a:defRPr>
            </a:lvl1pPr>
          </a:lstStyle>
          <a:p>
            <a:fld id="{DCE55ADF-8062-4A80-969A-11F2E167D931}" type="datetime4">
              <a:rPr lang="nl-BE" smtClean="0"/>
              <a:t>7 december 2021</a:t>
            </a:fld>
            <a:endParaRPr lang="nl-BE"/>
          </a:p>
        </p:txBody>
      </p:sp>
    </p:spTree>
    <p:extLst>
      <p:ext uri="{BB962C8B-B14F-4D97-AF65-F5344CB8AC3E}">
        <p14:creationId xmlns:p14="http://schemas.microsoft.com/office/powerpoint/2010/main" val="2907126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48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esentatietitel">
    <p:bg>
      <p:bgPr>
        <a:solidFill>
          <a:schemeClr val="accent4"/>
        </a:solidFill>
        <a:effectLst/>
      </p:bgPr>
    </p:bg>
    <p:spTree>
      <p:nvGrpSpPr>
        <p:cNvPr id="1" name=""/>
        <p:cNvGrpSpPr/>
        <p:nvPr/>
      </p:nvGrpSpPr>
      <p:grpSpPr>
        <a:xfrm>
          <a:off x="0" y="0"/>
          <a:ext cx="0" cy="0"/>
          <a:chOff x="0" y="0"/>
          <a:chExt cx="0" cy="0"/>
        </a:xfrm>
      </p:grpSpPr>
      <p:pic>
        <p:nvPicPr>
          <p:cNvPr id="14" name="Afbeelding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0605" y="401129"/>
            <a:ext cx="1066802" cy="774194"/>
          </a:xfrm>
          <a:prstGeom prst="rect">
            <a:avLst/>
          </a:prstGeom>
        </p:spPr>
      </p:pic>
      <p:sp>
        <p:nvSpPr>
          <p:cNvPr id="24" name="Tijdelijke aanduiding voor tekst 23"/>
          <p:cNvSpPr>
            <a:spLocks noGrp="1"/>
          </p:cNvSpPr>
          <p:nvPr>
            <p:ph type="body" sz="quarter" idx="15" hasCustomPrompt="1"/>
          </p:nvPr>
        </p:nvSpPr>
        <p:spPr>
          <a:xfrm>
            <a:off x="0" y="0"/>
            <a:ext cx="9144000" cy="836712"/>
          </a:xfrm>
        </p:spPr>
        <p:txBody>
          <a:bodyPr lIns="2124000" tIns="90000" rIns="2520000">
            <a:normAutofit/>
          </a:bodyPr>
          <a:lstStyle>
            <a:lvl1pPr marL="0" indent="0">
              <a:buNone/>
              <a:tabLst>
                <a:tab pos="1436688" algn="l"/>
              </a:tabLst>
              <a:defRPr sz="1200" b="1" baseline="0">
                <a:solidFill>
                  <a:srgbClr val="FF66FF"/>
                </a:solidFill>
                <a:latin typeface="Calibri"/>
                <a:cs typeface="Calibri"/>
              </a:defRPr>
            </a:lvl1pPr>
          </a:lstStyle>
          <a:p>
            <a:pPr lvl="0"/>
            <a:r>
              <a:rPr lang="nl-NL" dirty="0"/>
              <a:t>!! Indien je hand-outs afdrukt… geef vooraf de voettekst in via Invoegen › Tekst › Koptekst en voettekst › tab “Notities en hand-outs”</a:t>
            </a:r>
            <a:br>
              <a:rPr lang="nl-NL" dirty="0"/>
            </a:br>
            <a:r>
              <a:rPr lang="nl-NL" dirty="0"/>
              <a:t>(verwijder dit </a:t>
            </a:r>
            <a:r>
              <a:rPr lang="nl-NL" dirty="0" err="1"/>
              <a:t>tekstvak</a:t>
            </a:r>
            <a:r>
              <a:rPr lang="nl-NL" dirty="0"/>
              <a:t> als je het niet meer nodig hebt) </a:t>
            </a:r>
            <a:endParaRPr lang="nl-BE" dirty="0"/>
          </a:p>
        </p:txBody>
      </p:sp>
      <p:pic>
        <p:nvPicPr>
          <p:cNvPr id="8" name="Afbeelding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431968"/>
            <a:ext cx="9144000" cy="1423416"/>
          </a:xfrm>
          <a:prstGeom prst="rect">
            <a:avLst/>
          </a:prstGeom>
        </p:spPr>
      </p:pic>
      <p:sp>
        <p:nvSpPr>
          <p:cNvPr id="4" name="Tijdelijke aanduiding voor datum 3"/>
          <p:cNvSpPr>
            <a:spLocks noGrp="1"/>
          </p:cNvSpPr>
          <p:nvPr>
            <p:ph type="dt" sz="half" idx="10"/>
          </p:nvPr>
        </p:nvSpPr>
        <p:spPr>
          <a:xfrm>
            <a:off x="1505791" y="6120000"/>
            <a:ext cx="3230387" cy="365125"/>
          </a:xfrm>
          <a:prstGeom prst="rect">
            <a:avLst/>
          </a:prstGeom>
        </p:spPr>
        <p:txBody>
          <a:bodyPr lIns="0" tIns="0" rIns="0" bIns="0" anchor="t" anchorCtr="0"/>
          <a:lstStyle>
            <a:lvl1pPr>
              <a:defRPr sz="1700" b="0">
                <a:solidFill>
                  <a:schemeClr val="accent6"/>
                </a:solidFill>
              </a:defRPr>
            </a:lvl1pPr>
          </a:lstStyle>
          <a:p>
            <a:fld id="{ECB0BAD6-2C31-4980-A79A-DEE400B637C9}" type="datetime4">
              <a:rPr lang="nl-BE" smtClean="0"/>
              <a:t>7 december 2021</a:t>
            </a:fld>
            <a:endParaRPr lang="nl-BE" dirty="0"/>
          </a:p>
        </p:txBody>
      </p:sp>
      <p:sp>
        <p:nvSpPr>
          <p:cNvPr id="7" name="Titel 1"/>
          <p:cNvSpPr>
            <a:spLocks noGrp="1"/>
          </p:cNvSpPr>
          <p:nvPr>
            <p:ph type="ctrTitle" hasCustomPrompt="1"/>
          </p:nvPr>
        </p:nvSpPr>
        <p:spPr>
          <a:xfrm>
            <a:off x="1479599" y="1530000"/>
            <a:ext cx="6505200" cy="2311200"/>
          </a:xfrm>
        </p:spPr>
        <p:txBody>
          <a:bodyPr anchor="b" anchorCtr="0"/>
          <a:lstStyle>
            <a:lvl1pPr algn="l">
              <a:lnSpc>
                <a:spcPct val="91000"/>
              </a:lnSpc>
              <a:defRPr sz="5200" b="1">
                <a:solidFill>
                  <a:schemeClr val="accent6"/>
                </a:solidFill>
              </a:defRPr>
            </a:lvl1pPr>
          </a:lstStyle>
          <a:p>
            <a:r>
              <a:rPr lang="nl-BE" dirty="0"/>
              <a:t>Klik om de titel van de presentatie in te geven.</a:t>
            </a:r>
          </a:p>
        </p:txBody>
      </p:sp>
      <p:sp>
        <p:nvSpPr>
          <p:cNvPr id="10" name="Ondertitel 2"/>
          <p:cNvSpPr>
            <a:spLocks noGrp="1"/>
          </p:cNvSpPr>
          <p:nvPr>
            <p:ph type="subTitle" idx="1"/>
          </p:nvPr>
        </p:nvSpPr>
        <p:spPr>
          <a:xfrm>
            <a:off x="1498647" y="3996000"/>
            <a:ext cx="6504701" cy="1306800"/>
          </a:xfrm>
        </p:spPr>
        <p:txBody>
          <a:bodyPr>
            <a:normAutofit/>
          </a:bodyPr>
          <a:lstStyle>
            <a:lvl1pPr marL="0" indent="0" algn="l">
              <a:buNone/>
              <a:defRPr sz="3000" b="1">
                <a:solidFill>
                  <a:schemeClr val="accent6"/>
                </a:solidFill>
              </a:defRPr>
            </a:lvl1pPr>
          </a:lstStyle>
          <a:p>
            <a:endParaRPr lang="nl-BE" dirty="0"/>
          </a:p>
        </p:txBody>
      </p:sp>
    </p:spTree>
    <p:extLst>
      <p:ext uri="{BB962C8B-B14F-4D97-AF65-F5344CB8AC3E}">
        <p14:creationId xmlns:p14="http://schemas.microsoft.com/office/powerpoint/2010/main" val="1913376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esentatietitel met f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4" name="Afbeelding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0605" y="401129"/>
            <a:ext cx="1066802" cy="774194"/>
          </a:xfrm>
          <a:prstGeom prst="rect">
            <a:avLst/>
          </a:prstGeom>
        </p:spPr>
      </p:pic>
      <p:sp>
        <p:nvSpPr>
          <p:cNvPr id="24" name="Tijdelijke aanduiding voor tekst 23"/>
          <p:cNvSpPr>
            <a:spLocks noGrp="1"/>
          </p:cNvSpPr>
          <p:nvPr>
            <p:ph type="body" sz="quarter" idx="15" hasCustomPrompt="1"/>
          </p:nvPr>
        </p:nvSpPr>
        <p:spPr>
          <a:xfrm>
            <a:off x="0" y="0"/>
            <a:ext cx="9144000" cy="548680"/>
          </a:xfrm>
        </p:spPr>
        <p:txBody>
          <a:bodyPr lIns="504000" tIns="90000">
            <a:normAutofit/>
          </a:bodyPr>
          <a:lstStyle>
            <a:lvl1pPr marL="0" indent="0">
              <a:buNone/>
              <a:tabLst>
                <a:tab pos="1436688" algn="l"/>
              </a:tabLst>
              <a:defRPr sz="1150" b="1" baseline="0">
                <a:solidFill>
                  <a:srgbClr val="FF66FF"/>
                </a:solidFill>
                <a:latin typeface="Calibri"/>
                <a:cs typeface="Calibri"/>
              </a:defRPr>
            </a:lvl1pPr>
          </a:lstStyle>
          <a:p>
            <a:pPr lvl="0"/>
            <a:r>
              <a:rPr lang="nl-NL" dirty="0"/>
              <a:t>!! Indien je hand-outs afdrukt… geef vooraf de voettekst in via Invoegen › Tekst › Koptekst en voettekst › tab “Notities en hand-outs” (verwijder dit </a:t>
            </a:r>
            <a:r>
              <a:rPr lang="nl-NL" dirty="0" err="1"/>
              <a:t>tekstvak</a:t>
            </a:r>
            <a:r>
              <a:rPr lang="nl-NL" dirty="0"/>
              <a:t> als je het niet meer nodig hebt) </a:t>
            </a:r>
            <a:endParaRPr lang="nl-BE" dirty="0"/>
          </a:p>
        </p:txBody>
      </p:sp>
      <p:pic>
        <p:nvPicPr>
          <p:cNvPr id="8" name="Afbeelding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431968"/>
            <a:ext cx="9144000" cy="1423416"/>
          </a:xfrm>
          <a:prstGeom prst="rect">
            <a:avLst/>
          </a:prstGeom>
        </p:spPr>
      </p:pic>
      <p:sp>
        <p:nvSpPr>
          <p:cNvPr id="4" name="Tijdelijke aanduiding voor datum 3"/>
          <p:cNvSpPr>
            <a:spLocks noGrp="1"/>
          </p:cNvSpPr>
          <p:nvPr>
            <p:ph type="dt" sz="half" idx="10"/>
          </p:nvPr>
        </p:nvSpPr>
        <p:spPr>
          <a:xfrm>
            <a:off x="1504800" y="6120000"/>
            <a:ext cx="3230387" cy="365125"/>
          </a:xfrm>
          <a:prstGeom prst="rect">
            <a:avLst/>
          </a:prstGeom>
        </p:spPr>
        <p:txBody>
          <a:bodyPr lIns="0" tIns="0" rIns="0" bIns="0" anchor="t" anchorCtr="0"/>
          <a:lstStyle>
            <a:lvl1pPr>
              <a:defRPr sz="1700" b="1">
                <a:solidFill>
                  <a:schemeClr val="accent6"/>
                </a:solidFill>
              </a:defRPr>
            </a:lvl1pPr>
          </a:lstStyle>
          <a:p>
            <a:fld id="{24F4E633-868B-4E6B-AB9F-AA526D1A574D}" type="datetime4">
              <a:rPr lang="nl-BE" smtClean="0"/>
              <a:t>7 december 2021</a:t>
            </a:fld>
            <a:endParaRPr lang="nl-BE" dirty="0"/>
          </a:p>
        </p:txBody>
      </p:sp>
      <p:sp>
        <p:nvSpPr>
          <p:cNvPr id="10" name="Titel 1"/>
          <p:cNvSpPr>
            <a:spLocks noGrp="1"/>
          </p:cNvSpPr>
          <p:nvPr>
            <p:ph type="ctrTitle" hasCustomPrompt="1"/>
          </p:nvPr>
        </p:nvSpPr>
        <p:spPr>
          <a:xfrm>
            <a:off x="1479599" y="1530000"/>
            <a:ext cx="6505200" cy="2311200"/>
          </a:xfrm>
        </p:spPr>
        <p:txBody>
          <a:bodyPr anchor="b" anchorCtr="0"/>
          <a:lstStyle>
            <a:lvl1pPr algn="l">
              <a:defRPr sz="5200" b="1" baseline="0">
                <a:solidFill>
                  <a:schemeClr val="bg1"/>
                </a:solidFill>
              </a:defRPr>
            </a:lvl1pPr>
          </a:lstStyle>
          <a:p>
            <a:r>
              <a:rPr lang="nl-BE" dirty="0"/>
              <a:t>Klik om de titel van de presentatie in te geven.</a:t>
            </a:r>
          </a:p>
        </p:txBody>
      </p:sp>
      <p:sp>
        <p:nvSpPr>
          <p:cNvPr id="11" name="Ondertitel 2"/>
          <p:cNvSpPr>
            <a:spLocks noGrp="1"/>
          </p:cNvSpPr>
          <p:nvPr>
            <p:ph type="subTitle" idx="1"/>
          </p:nvPr>
        </p:nvSpPr>
        <p:spPr>
          <a:xfrm>
            <a:off x="1498647" y="3996000"/>
            <a:ext cx="6504701" cy="1306800"/>
          </a:xfrm>
        </p:spPr>
        <p:txBody>
          <a:bodyPr>
            <a:normAutofit/>
          </a:bodyPr>
          <a:lstStyle>
            <a:lvl1pPr marL="0" indent="0" algn="l">
              <a:buNone/>
              <a:defRPr sz="3000" b="1">
                <a:solidFill>
                  <a:schemeClr val="bg1"/>
                </a:solidFill>
              </a:defRPr>
            </a:lvl1pPr>
          </a:lstStyle>
          <a:p>
            <a:endParaRPr lang="nl-BE" dirty="0"/>
          </a:p>
        </p:txBody>
      </p:sp>
    </p:spTree>
    <p:extLst>
      <p:ext uri="{BB962C8B-B14F-4D97-AF65-F5344CB8AC3E}">
        <p14:creationId xmlns:p14="http://schemas.microsoft.com/office/powerpoint/2010/main" val="33012204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oofdstuktitel">
    <p:bg>
      <p:bgPr>
        <a:solidFill>
          <a:schemeClr val="tx2"/>
        </a:solidFill>
        <a:effectLst/>
      </p:bgPr>
    </p:bg>
    <p:spTree>
      <p:nvGrpSpPr>
        <p:cNvPr id="1" name=""/>
        <p:cNvGrpSpPr/>
        <p:nvPr/>
      </p:nvGrpSpPr>
      <p:grpSpPr>
        <a:xfrm>
          <a:off x="0" y="0"/>
          <a:ext cx="0" cy="0"/>
          <a:chOff x="0" y="0"/>
          <a:chExt cx="0" cy="0"/>
        </a:xfrm>
      </p:grpSpPr>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0605" y="401129"/>
            <a:ext cx="1066802" cy="774194"/>
          </a:xfrm>
          <a:prstGeom prst="rect">
            <a:avLst/>
          </a:prstGeom>
        </p:spPr>
      </p:pic>
      <p:pic>
        <p:nvPicPr>
          <p:cNvPr id="5" name="Afbeelding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431968"/>
            <a:ext cx="9144000" cy="1423416"/>
          </a:xfrm>
          <a:prstGeom prst="rect">
            <a:avLst/>
          </a:prstGeom>
        </p:spPr>
      </p:pic>
      <p:sp>
        <p:nvSpPr>
          <p:cNvPr id="8" name="Titel 1"/>
          <p:cNvSpPr>
            <a:spLocks noGrp="1"/>
          </p:cNvSpPr>
          <p:nvPr>
            <p:ph type="ctrTitle" hasCustomPrompt="1"/>
          </p:nvPr>
        </p:nvSpPr>
        <p:spPr>
          <a:xfrm>
            <a:off x="1479599" y="1530000"/>
            <a:ext cx="6505200" cy="2311200"/>
          </a:xfrm>
        </p:spPr>
        <p:txBody>
          <a:bodyPr anchor="b" anchorCtr="0"/>
          <a:lstStyle>
            <a:lvl1pPr algn="l">
              <a:defRPr sz="4200" b="1" baseline="0">
                <a:solidFill>
                  <a:schemeClr val="bg1"/>
                </a:solidFill>
              </a:defRPr>
            </a:lvl1pPr>
          </a:lstStyle>
          <a:p>
            <a:r>
              <a:rPr lang="nl-BE" dirty="0"/>
              <a:t>Klik om de titel van het hoofdstuk in te geven.</a:t>
            </a:r>
          </a:p>
        </p:txBody>
      </p:sp>
      <p:sp>
        <p:nvSpPr>
          <p:cNvPr id="9" name="Ondertitel 2"/>
          <p:cNvSpPr>
            <a:spLocks noGrp="1"/>
          </p:cNvSpPr>
          <p:nvPr>
            <p:ph type="subTitle" idx="1"/>
          </p:nvPr>
        </p:nvSpPr>
        <p:spPr>
          <a:xfrm>
            <a:off x="1498647" y="3996000"/>
            <a:ext cx="6504701" cy="1306800"/>
          </a:xfrm>
        </p:spPr>
        <p:txBody>
          <a:bodyPr>
            <a:normAutofit/>
          </a:bodyPr>
          <a:lstStyle>
            <a:lvl1pPr marL="0" indent="0" algn="l">
              <a:buNone/>
              <a:defRPr sz="2600" b="0">
                <a:solidFill>
                  <a:schemeClr val="bg1"/>
                </a:solidFill>
              </a:defRPr>
            </a:lvl1pPr>
          </a:lstStyle>
          <a:p>
            <a:endParaRPr lang="nl-BE" dirty="0"/>
          </a:p>
        </p:txBody>
      </p:sp>
    </p:spTree>
    <p:extLst>
      <p:ext uri="{BB962C8B-B14F-4D97-AF65-F5344CB8AC3E}">
        <p14:creationId xmlns:p14="http://schemas.microsoft.com/office/powerpoint/2010/main" val="1880967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oofdstuktitel met f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Afbeelding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0605" y="401129"/>
            <a:ext cx="1066802" cy="774194"/>
          </a:xfrm>
          <a:prstGeom prst="rect">
            <a:avLst/>
          </a:prstGeom>
        </p:spPr>
      </p:pic>
      <p:pic>
        <p:nvPicPr>
          <p:cNvPr id="5" name="Afbeelding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431968"/>
            <a:ext cx="9144000" cy="1423416"/>
          </a:xfrm>
          <a:prstGeom prst="rect">
            <a:avLst/>
          </a:prstGeom>
        </p:spPr>
      </p:pic>
      <p:sp>
        <p:nvSpPr>
          <p:cNvPr id="8" name="Titel 1"/>
          <p:cNvSpPr>
            <a:spLocks noGrp="1"/>
          </p:cNvSpPr>
          <p:nvPr>
            <p:ph type="ctrTitle" hasCustomPrompt="1"/>
          </p:nvPr>
        </p:nvSpPr>
        <p:spPr>
          <a:xfrm>
            <a:off x="490128" y="5974468"/>
            <a:ext cx="7538255" cy="576000"/>
          </a:xfrm>
        </p:spPr>
        <p:txBody>
          <a:bodyPr anchor="ctr" anchorCtr="0"/>
          <a:lstStyle>
            <a:lvl1pPr algn="l">
              <a:defRPr sz="1700" b="1" baseline="0">
                <a:solidFill>
                  <a:schemeClr val="accent6"/>
                </a:solidFill>
              </a:defRPr>
            </a:lvl1pPr>
          </a:lstStyle>
          <a:p>
            <a:r>
              <a:rPr lang="nl-BE" dirty="0"/>
              <a:t>Klik om de titel van het hoofdstuk in te geven.</a:t>
            </a:r>
          </a:p>
        </p:txBody>
      </p:sp>
      <p:sp>
        <p:nvSpPr>
          <p:cNvPr id="10" name="Tijdelijke aanduiding voor tekst 23"/>
          <p:cNvSpPr>
            <a:spLocks noGrp="1"/>
          </p:cNvSpPr>
          <p:nvPr>
            <p:ph type="body" sz="quarter" idx="15" hasCustomPrompt="1"/>
          </p:nvPr>
        </p:nvSpPr>
        <p:spPr>
          <a:xfrm>
            <a:off x="0" y="1143"/>
            <a:ext cx="9144000" cy="799971"/>
          </a:xfrm>
        </p:spPr>
        <p:txBody>
          <a:bodyPr lIns="1836000" tIns="90000" rIns="1260000">
            <a:normAutofit/>
          </a:bodyPr>
          <a:lstStyle>
            <a:lvl1pPr marL="0" indent="0">
              <a:buNone/>
              <a:tabLst>
                <a:tab pos="1436688" algn="l"/>
              </a:tabLst>
              <a:defRPr sz="1200" b="1" baseline="0">
                <a:solidFill>
                  <a:srgbClr val="FF66FF"/>
                </a:solidFill>
                <a:latin typeface="Calibri"/>
                <a:cs typeface="Calibri"/>
              </a:defRPr>
            </a:lvl1pPr>
          </a:lstStyle>
          <a:p>
            <a:pPr lvl="0"/>
            <a:r>
              <a:rPr lang="nl-NL" dirty="0"/>
              <a:t>!! Gebruik bij voorkeur de foto’s die in dit sjabloon aangeboden worden !! </a:t>
            </a:r>
            <a:br>
              <a:rPr lang="nl-NL" dirty="0"/>
            </a:br>
            <a:r>
              <a:rPr lang="nl-NL" dirty="0"/>
              <a:t>Verwijder de foto-dia’s die je niet nodig hebt. Anders wordt je bestand te groot om te e-mailen. ( verwijder dit vak als je het niet meer nodig hebt. ) </a:t>
            </a:r>
            <a:endParaRPr lang="nl-BE" dirty="0"/>
          </a:p>
        </p:txBody>
      </p:sp>
    </p:spTree>
    <p:extLst>
      <p:ext uri="{BB962C8B-B14F-4D97-AF65-F5344CB8AC3E}">
        <p14:creationId xmlns:p14="http://schemas.microsoft.com/office/powerpoint/2010/main" val="1618800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otscherm">
    <p:bg>
      <p:bgPr>
        <a:solidFill>
          <a:schemeClr val="accent4"/>
        </a:solidFill>
        <a:effectLst/>
      </p:bgPr>
    </p:bg>
    <p:spTree>
      <p:nvGrpSpPr>
        <p:cNvPr id="1" name=""/>
        <p:cNvGrpSpPr/>
        <p:nvPr/>
      </p:nvGrpSpPr>
      <p:grpSpPr>
        <a:xfrm>
          <a:off x="0" y="0"/>
          <a:ext cx="0" cy="0"/>
          <a:chOff x="0" y="0"/>
          <a:chExt cx="0" cy="0"/>
        </a:xfrm>
      </p:grpSpPr>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0605" y="401129"/>
            <a:ext cx="1066802" cy="774194"/>
          </a:xfrm>
          <a:prstGeom prst="rect">
            <a:avLst/>
          </a:prstGeom>
        </p:spPr>
      </p:pic>
      <p:pic>
        <p:nvPicPr>
          <p:cNvPr id="5" name="Afbeelding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431968"/>
            <a:ext cx="9144000" cy="1423416"/>
          </a:xfrm>
          <a:prstGeom prst="rect">
            <a:avLst/>
          </a:prstGeom>
        </p:spPr>
      </p:pic>
      <p:sp>
        <p:nvSpPr>
          <p:cNvPr id="9" name="Titel 1"/>
          <p:cNvSpPr>
            <a:spLocks noGrp="1"/>
          </p:cNvSpPr>
          <p:nvPr>
            <p:ph type="ctrTitle" hasCustomPrompt="1"/>
          </p:nvPr>
        </p:nvSpPr>
        <p:spPr>
          <a:xfrm>
            <a:off x="1479599" y="1916832"/>
            <a:ext cx="6505200" cy="1445568"/>
          </a:xfrm>
        </p:spPr>
        <p:txBody>
          <a:bodyPr anchor="b" anchorCtr="0"/>
          <a:lstStyle>
            <a:lvl1pPr algn="l">
              <a:lnSpc>
                <a:spcPct val="91000"/>
              </a:lnSpc>
              <a:defRPr sz="4800" b="1" baseline="0">
                <a:solidFill>
                  <a:schemeClr val="accent6"/>
                </a:solidFill>
              </a:defRPr>
            </a:lvl1pPr>
          </a:lstStyle>
          <a:p>
            <a:r>
              <a:rPr lang="nl-BE" dirty="0"/>
              <a:t>Klik hier om je slotgroet in te geven.</a:t>
            </a:r>
          </a:p>
        </p:txBody>
      </p:sp>
      <p:sp>
        <p:nvSpPr>
          <p:cNvPr id="10" name="Ondertitel 2"/>
          <p:cNvSpPr>
            <a:spLocks noGrp="1"/>
          </p:cNvSpPr>
          <p:nvPr>
            <p:ph type="subTitle" idx="1" hasCustomPrompt="1"/>
          </p:nvPr>
        </p:nvSpPr>
        <p:spPr>
          <a:xfrm>
            <a:off x="1498647" y="3945600"/>
            <a:ext cx="6504701" cy="1306800"/>
          </a:xfrm>
        </p:spPr>
        <p:txBody>
          <a:bodyPr>
            <a:normAutofit/>
          </a:bodyPr>
          <a:lstStyle>
            <a:lvl1pPr marL="0" indent="0" algn="l">
              <a:lnSpc>
                <a:spcPct val="98000"/>
              </a:lnSpc>
              <a:spcBef>
                <a:spcPts val="0"/>
              </a:spcBef>
              <a:buNone/>
              <a:defRPr sz="2000" b="0">
                <a:solidFill>
                  <a:schemeClr val="accent6"/>
                </a:solidFill>
              </a:defRPr>
            </a:lvl1pPr>
          </a:lstStyle>
          <a:p>
            <a:r>
              <a:rPr lang="nl-BE" dirty="0"/>
              <a:t>Voornaam en familienaam</a:t>
            </a:r>
            <a:br>
              <a:rPr lang="nl-BE" dirty="0"/>
            </a:br>
            <a:r>
              <a:rPr lang="nl-BE" dirty="0"/>
              <a:t>Functie</a:t>
            </a:r>
            <a:br>
              <a:rPr lang="nl-BE" dirty="0"/>
            </a:br>
            <a:r>
              <a:rPr lang="nl-BE" dirty="0"/>
              <a:t>E-mailadres</a:t>
            </a:r>
          </a:p>
        </p:txBody>
      </p:sp>
      <p:sp>
        <p:nvSpPr>
          <p:cNvPr id="3" name="Tijdelijke aanduiding voor tekst 2"/>
          <p:cNvSpPr>
            <a:spLocks noGrp="1"/>
          </p:cNvSpPr>
          <p:nvPr>
            <p:ph type="body" sz="quarter" idx="10" hasCustomPrompt="1"/>
          </p:nvPr>
        </p:nvSpPr>
        <p:spPr>
          <a:xfrm>
            <a:off x="1498646" y="6139048"/>
            <a:ext cx="6505200" cy="300831"/>
          </a:xfrm>
          <a:noFill/>
        </p:spPr>
        <p:txBody>
          <a:bodyPr vert="horz" lIns="0" tIns="0" rIns="0" bIns="0" rtlCol="0">
            <a:normAutofit/>
          </a:bodyPr>
          <a:lstStyle>
            <a:lvl1pPr>
              <a:defRPr lang="nl-NL" sz="1700" b="0" smtClean="0">
                <a:solidFill>
                  <a:schemeClr val="accent6"/>
                </a:solidFill>
              </a:defRPr>
            </a:lvl1pPr>
            <a:lvl2pPr>
              <a:defRPr lang="nl-NL" smtClean="0"/>
            </a:lvl2pPr>
            <a:lvl3pPr>
              <a:defRPr lang="nl-NL" smtClean="0"/>
            </a:lvl3pPr>
            <a:lvl4pPr>
              <a:defRPr lang="nl-NL" smtClean="0"/>
            </a:lvl4pPr>
            <a:lvl5pPr>
              <a:defRPr lang="nl-BE"/>
            </a:lvl5pPr>
          </a:lstStyle>
          <a:p>
            <a:pPr marL="0" lvl="0" indent="0">
              <a:lnSpc>
                <a:spcPct val="98000"/>
              </a:lnSpc>
              <a:spcBef>
                <a:spcPts val="0"/>
              </a:spcBef>
              <a:buNone/>
            </a:pPr>
            <a:r>
              <a:rPr lang="nl-NL" dirty="0"/>
              <a:t>Herhaal hier de titel van je schermpresentatie</a:t>
            </a:r>
            <a:endParaRPr lang="nl-BE" dirty="0"/>
          </a:p>
        </p:txBody>
      </p:sp>
    </p:spTree>
    <p:extLst>
      <p:ext uri="{BB962C8B-B14F-4D97-AF65-F5344CB8AC3E}">
        <p14:creationId xmlns:p14="http://schemas.microsoft.com/office/powerpoint/2010/main" val="33152498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esentatietitel">
    <p:bg>
      <p:bgPr>
        <a:solidFill>
          <a:schemeClr val="accent4"/>
        </a:solidFill>
        <a:effectLst/>
      </p:bgPr>
    </p:bg>
    <p:spTree>
      <p:nvGrpSpPr>
        <p:cNvPr id="1" name=""/>
        <p:cNvGrpSpPr/>
        <p:nvPr/>
      </p:nvGrpSpPr>
      <p:grpSpPr>
        <a:xfrm>
          <a:off x="0" y="0"/>
          <a:ext cx="0" cy="0"/>
          <a:chOff x="0" y="0"/>
          <a:chExt cx="0" cy="0"/>
        </a:xfrm>
      </p:grpSpPr>
      <p:pic>
        <p:nvPicPr>
          <p:cNvPr id="14" name="Afbeelding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0605" y="401129"/>
            <a:ext cx="1066802" cy="774194"/>
          </a:xfrm>
          <a:prstGeom prst="rect">
            <a:avLst/>
          </a:prstGeom>
        </p:spPr>
      </p:pic>
      <p:sp>
        <p:nvSpPr>
          <p:cNvPr id="24" name="Tijdelijke aanduiding voor tekst 23"/>
          <p:cNvSpPr>
            <a:spLocks noGrp="1"/>
          </p:cNvSpPr>
          <p:nvPr>
            <p:ph type="body" sz="quarter" idx="15" hasCustomPrompt="1"/>
          </p:nvPr>
        </p:nvSpPr>
        <p:spPr>
          <a:xfrm>
            <a:off x="0" y="0"/>
            <a:ext cx="9144000" cy="836712"/>
          </a:xfrm>
        </p:spPr>
        <p:txBody>
          <a:bodyPr lIns="2124000" tIns="90000" rIns="2520000">
            <a:normAutofit/>
          </a:bodyPr>
          <a:lstStyle>
            <a:lvl1pPr marL="0" indent="0">
              <a:buNone/>
              <a:tabLst>
                <a:tab pos="1436688" algn="l"/>
              </a:tabLst>
              <a:defRPr sz="1200" b="1" baseline="0">
                <a:solidFill>
                  <a:srgbClr val="FF66FF"/>
                </a:solidFill>
                <a:latin typeface="Calibri"/>
                <a:cs typeface="Calibri"/>
              </a:defRPr>
            </a:lvl1pPr>
          </a:lstStyle>
          <a:p>
            <a:pPr lvl="0"/>
            <a:r>
              <a:rPr lang="nl-NL" dirty="0"/>
              <a:t>!! Indien je hand-outs afdrukt… geef vooraf de voettekst in via Invoegen › Tekst › Koptekst en voettekst › tab “Notities en hand-outs”</a:t>
            </a:r>
            <a:br>
              <a:rPr lang="nl-NL" dirty="0"/>
            </a:br>
            <a:r>
              <a:rPr lang="nl-NL" dirty="0"/>
              <a:t>(verwijder dit </a:t>
            </a:r>
            <a:r>
              <a:rPr lang="nl-NL" dirty="0" err="1"/>
              <a:t>tekstvak</a:t>
            </a:r>
            <a:r>
              <a:rPr lang="nl-NL" dirty="0"/>
              <a:t> als je het niet meer nodig hebt) </a:t>
            </a:r>
            <a:endParaRPr lang="nl-BE" dirty="0"/>
          </a:p>
        </p:txBody>
      </p:sp>
      <p:pic>
        <p:nvPicPr>
          <p:cNvPr id="8" name="Afbeelding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431968"/>
            <a:ext cx="9144000" cy="1423416"/>
          </a:xfrm>
          <a:prstGeom prst="rect">
            <a:avLst/>
          </a:prstGeom>
        </p:spPr>
      </p:pic>
      <p:sp>
        <p:nvSpPr>
          <p:cNvPr id="4" name="Tijdelijke aanduiding voor datum 3"/>
          <p:cNvSpPr>
            <a:spLocks noGrp="1"/>
          </p:cNvSpPr>
          <p:nvPr>
            <p:ph type="dt" sz="half" idx="10"/>
          </p:nvPr>
        </p:nvSpPr>
        <p:spPr>
          <a:xfrm>
            <a:off x="1505791" y="6120000"/>
            <a:ext cx="3230387" cy="365125"/>
          </a:xfrm>
          <a:prstGeom prst="rect">
            <a:avLst/>
          </a:prstGeom>
        </p:spPr>
        <p:txBody>
          <a:bodyPr lIns="0" tIns="0" rIns="0" bIns="0" anchor="t" anchorCtr="0"/>
          <a:lstStyle>
            <a:lvl1pPr>
              <a:defRPr sz="1700" b="0">
                <a:solidFill>
                  <a:schemeClr val="accent6"/>
                </a:solidFill>
              </a:defRPr>
            </a:lvl1pPr>
          </a:lstStyle>
          <a:p>
            <a:fld id="{8E09D8AA-0C18-480A-A2EA-EFB1A30488AC}" type="datetime4">
              <a:rPr lang="nl-BE" smtClean="0"/>
              <a:t>7 december 2021</a:t>
            </a:fld>
            <a:endParaRPr lang="nl-BE" dirty="0"/>
          </a:p>
        </p:txBody>
      </p:sp>
      <p:sp>
        <p:nvSpPr>
          <p:cNvPr id="7" name="Titel 1"/>
          <p:cNvSpPr>
            <a:spLocks noGrp="1"/>
          </p:cNvSpPr>
          <p:nvPr>
            <p:ph type="ctrTitle" hasCustomPrompt="1"/>
          </p:nvPr>
        </p:nvSpPr>
        <p:spPr>
          <a:xfrm>
            <a:off x="1479599" y="1530000"/>
            <a:ext cx="6505200" cy="2311200"/>
          </a:xfrm>
        </p:spPr>
        <p:txBody>
          <a:bodyPr anchor="b" anchorCtr="0"/>
          <a:lstStyle>
            <a:lvl1pPr algn="l">
              <a:lnSpc>
                <a:spcPct val="91000"/>
              </a:lnSpc>
              <a:defRPr sz="5200" b="1">
                <a:solidFill>
                  <a:schemeClr val="accent6"/>
                </a:solidFill>
              </a:defRPr>
            </a:lvl1pPr>
          </a:lstStyle>
          <a:p>
            <a:r>
              <a:rPr lang="nl-BE" dirty="0"/>
              <a:t>Klik om de titel van de presentatie in te geven.</a:t>
            </a:r>
          </a:p>
        </p:txBody>
      </p:sp>
      <p:sp>
        <p:nvSpPr>
          <p:cNvPr id="10" name="Ondertitel 2"/>
          <p:cNvSpPr>
            <a:spLocks noGrp="1"/>
          </p:cNvSpPr>
          <p:nvPr>
            <p:ph type="subTitle" idx="1"/>
          </p:nvPr>
        </p:nvSpPr>
        <p:spPr>
          <a:xfrm>
            <a:off x="1498647" y="3996000"/>
            <a:ext cx="6504701" cy="1306800"/>
          </a:xfrm>
        </p:spPr>
        <p:txBody>
          <a:bodyPr>
            <a:normAutofit/>
          </a:bodyPr>
          <a:lstStyle>
            <a:lvl1pPr marL="0" indent="0" algn="l">
              <a:buNone/>
              <a:defRPr sz="3000" b="1">
                <a:solidFill>
                  <a:schemeClr val="accent6"/>
                </a:solidFill>
              </a:defRPr>
            </a:lvl1pPr>
          </a:lstStyle>
          <a:p>
            <a:endParaRPr lang="nl-BE" dirty="0"/>
          </a:p>
        </p:txBody>
      </p:sp>
    </p:spTree>
    <p:extLst>
      <p:ext uri="{BB962C8B-B14F-4D97-AF65-F5344CB8AC3E}">
        <p14:creationId xmlns:p14="http://schemas.microsoft.com/office/powerpoint/2010/main" val="3740498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esentatietitel met f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4" name="Afbeelding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0605" y="401129"/>
            <a:ext cx="1066802" cy="774194"/>
          </a:xfrm>
          <a:prstGeom prst="rect">
            <a:avLst/>
          </a:prstGeom>
        </p:spPr>
      </p:pic>
      <p:sp>
        <p:nvSpPr>
          <p:cNvPr id="24" name="Tijdelijke aanduiding voor tekst 23"/>
          <p:cNvSpPr>
            <a:spLocks noGrp="1"/>
          </p:cNvSpPr>
          <p:nvPr>
            <p:ph type="body" sz="quarter" idx="15" hasCustomPrompt="1"/>
          </p:nvPr>
        </p:nvSpPr>
        <p:spPr>
          <a:xfrm>
            <a:off x="0" y="0"/>
            <a:ext cx="9144000" cy="548680"/>
          </a:xfrm>
        </p:spPr>
        <p:txBody>
          <a:bodyPr lIns="504000" tIns="90000">
            <a:normAutofit/>
          </a:bodyPr>
          <a:lstStyle>
            <a:lvl1pPr marL="0" indent="0">
              <a:buNone/>
              <a:tabLst>
                <a:tab pos="1436688" algn="l"/>
              </a:tabLst>
              <a:defRPr sz="1150" b="1" baseline="0">
                <a:solidFill>
                  <a:srgbClr val="FF66FF"/>
                </a:solidFill>
                <a:latin typeface="Calibri"/>
                <a:cs typeface="Calibri"/>
              </a:defRPr>
            </a:lvl1pPr>
          </a:lstStyle>
          <a:p>
            <a:pPr lvl="0"/>
            <a:r>
              <a:rPr lang="nl-NL" dirty="0"/>
              <a:t>!! Indien je hand-outs afdrukt… geef vooraf de voettekst in via Invoegen › Tekst › Koptekst en voettekst › tab “Notities en hand-outs” (verwijder dit </a:t>
            </a:r>
            <a:r>
              <a:rPr lang="nl-NL" dirty="0" err="1"/>
              <a:t>tekstvak</a:t>
            </a:r>
            <a:r>
              <a:rPr lang="nl-NL" dirty="0"/>
              <a:t> als je het niet meer nodig hebt) </a:t>
            </a:r>
            <a:endParaRPr lang="nl-BE" dirty="0"/>
          </a:p>
        </p:txBody>
      </p:sp>
      <p:pic>
        <p:nvPicPr>
          <p:cNvPr id="8" name="Afbeelding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431968"/>
            <a:ext cx="9144000" cy="1423416"/>
          </a:xfrm>
          <a:prstGeom prst="rect">
            <a:avLst/>
          </a:prstGeom>
        </p:spPr>
      </p:pic>
      <p:sp>
        <p:nvSpPr>
          <p:cNvPr id="4" name="Tijdelijke aanduiding voor datum 3"/>
          <p:cNvSpPr>
            <a:spLocks noGrp="1"/>
          </p:cNvSpPr>
          <p:nvPr>
            <p:ph type="dt" sz="half" idx="10"/>
          </p:nvPr>
        </p:nvSpPr>
        <p:spPr>
          <a:xfrm>
            <a:off x="1504800" y="6120000"/>
            <a:ext cx="3230387" cy="365125"/>
          </a:xfrm>
          <a:prstGeom prst="rect">
            <a:avLst/>
          </a:prstGeom>
        </p:spPr>
        <p:txBody>
          <a:bodyPr lIns="0" tIns="0" rIns="0" bIns="0" anchor="t" anchorCtr="0"/>
          <a:lstStyle>
            <a:lvl1pPr>
              <a:defRPr sz="1700" b="1">
                <a:solidFill>
                  <a:schemeClr val="accent6"/>
                </a:solidFill>
              </a:defRPr>
            </a:lvl1pPr>
          </a:lstStyle>
          <a:p>
            <a:fld id="{78990F00-C9A6-4D31-ADE1-0C93624DFE92}" type="datetime4">
              <a:rPr lang="nl-BE" smtClean="0"/>
              <a:t>7 december 2021</a:t>
            </a:fld>
            <a:endParaRPr lang="nl-BE" dirty="0"/>
          </a:p>
        </p:txBody>
      </p:sp>
      <p:sp>
        <p:nvSpPr>
          <p:cNvPr id="10" name="Titel 1"/>
          <p:cNvSpPr>
            <a:spLocks noGrp="1"/>
          </p:cNvSpPr>
          <p:nvPr>
            <p:ph type="ctrTitle" hasCustomPrompt="1"/>
          </p:nvPr>
        </p:nvSpPr>
        <p:spPr>
          <a:xfrm>
            <a:off x="1479599" y="1530000"/>
            <a:ext cx="6505200" cy="2311200"/>
          </a:xfrm>
        </p:spPr>
        <p:txBody>
          <a:bodyPr anchor="b" anchorCtr="0"/>
          <a:lstStyle>
            <a:lvl1pPr algn="l">
              <a:defRPr sz="5200" b="1" baseline="0">
                <a:solidFill>
                  <a:schemeClr val="bg1"/>
                </a:solidFill>
              </a:defRPr>
            </a:lvl1pPr>
          </a:lstStyle>
          <a:p>
            <a:r>
              <a:rPr lang="nl-BE" dirty="0"/>
              <a:t>Klik om de titel van de presentatie in te geven.</a:t>
            </a:r>
          </a:p>
        </p:txBody>
      </p:sp>
      <p:sp>
        <p:nvSpPr>
          <p:cNvPr id="11" name="Ondertitel 2"/>
          <p:cNvSpPr>
            <a:spLocks noGrp="1"/>
          </p:cNvSpPr>
          <p:nvPr>
            <p:ph type="subTitle" idx="1"/>
          </p:nvPr>
        </p:nvSpPr>
        <p:spPr>
          <a:xfrm>
            <a:off x="1498647" y="3996000"/>
            <a:ext cx="6504701" cy="1306800"/>
          </a:xfrm>
        </p:spPr>
        <p:txBody>
          <a:bodyPr>
            <a:normAutofit/>
          </a:bodyPr>
          <a:lstStyle>
            <a:lvl1pPr marL="0" indent="0" algn="l">
              <a:buNone/>
              <a:defRPr sz="3000" b="1">
                <a:solidFill>
                  <a:schemeClr val="bg1"/>
                </a:solidFill>
              </a:defRPr>
            </a:lvl1pPr>
          </a:lstStyle>
          <a:p>
            <a:endParaRPr lang="nl-BE" dirty="0"/>
          </a:p>
        </p:txBody>
      </p:sp>
    </p:spTree>
    <p:extLst>
      <p:ext uri="{BB962C8B-B14F-4D97-AF65-F5344CB8AC3E}">
        <p14:creationId xmlns:p14="http://schemas.microsoft.com/office/powerpoint/2010/main" val="3280318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sisdia met 2 kolommen">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62719" y="910800"/>
            <a:ext cx="7610400" cy="1143000"/>
          </a:xfrm>
        </p:spPr>
        <p:txBody>
          <a:bodyPr/>
          <a:lstStyle>
            <a:lvl1pPr>
              <a:defRPr baseline="0"/>
            </a:lvl1pPr>
          </a:lstStyle>
          <a:p>
            <a:r>
              <a:rPr lang="nl-NL" dirty="0"/>
              <a:t>Klik om de titel van de </a:t>
            </a:r>
            <a:r>
              <a:rPr lang="nl-NL" dirty="0" err="1"/>
              <a:t>basisdia</a:t>
            </a:r>
            <a:r>
              <a:rPr lang="nl-NL" dirty="0"/>
              <a:t> </a:t>
            </a:r>
            <a:br>
              <a:rPr lang="nl-NL" dirty="0"/>
            </a:br>
            <a:r>
              <a:rPr lang="nl-NL" dirty="0"/>
              <a:t>met 2 kolommen in te geven</a:t>
            </a:r>
            <a:endParaRPr lang="nl-BE" dirty="0"/>
          </a:p>
        </p:txBody>
      </p:sp>
      <p:sp>
        <p:nvSpPr>
          <p:cNvPr id="3" name="Tijdelijke aanduiding voor inhoud 2"/>
          <p:cNvSpPr>
            <a:spLocks noGrp="1"/>
          </p:cNvSpPr>
          <p:nvPr>
            <p:ph idx="1"/>
          </p:nvPr>
        </p:nvSpPr>
        <p:spPr>
          <a:xfrm>
            <a:off x="1189520" y="1789201"/>
            <a:ext cx="3337200" cy="4232087"/>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5" name="Tijdelijke aanduiding voor voettekst 4"/>
          <p:cNvSpPr>
            <a:spLocks noGrp="1"/>
          </p:cNvSpPr>
          <p:nvPr>
            <p:ph type="ftr" sz="quarter" idx="11"/>
          </p:nvPr>
        </p:nvSpPr>
        <p:spPr/>
        <p:txBody>
          <a:bodyPr/>
          <a:lstStyle/>
          <a:p>
            <a:pPr algn="l"/>
            <a:r>
              <a:rPr lang="nl-BE"/>
              <a:t>Lokaal Overleg Kinderopvang Gent 13 december 2018</a:t>
            </a:r>
            <a:endParaRPr lang="nl-BE" dirty="0"/>
          </a:p>
        </p:txBody>
      </p:sp>
      <p:sp>
        <p:nvSpPr>
          <p:cNvPr id="6" name="Tijdelijke aanduiding voor dianummer 5"/>
          <p:cNvSpPr>
            <a:spLocks noGrp="1"/>
          </p:cNvSpPr>
          <p:nvPr>
            <p:ph type="sldNum" sz="quarter" idx="12"/>
          </p:nvPr>
        </p:nvSpPr>
        <p:spPr/>
        <p:txBody>
          <a:bodyPr/>
          <a:lstStyle/>
          <a:p>
            <a:fld id="{E8F12D86-93AC-45BB-B8CA-9542A3CF9355}" type="slidenum">
              <a:rPr lang="nl-BE" smtClean="0"/>
              <a:t>‹nr.›</a:t>
            </a:fld>
            <a:endParaRPr lang="nl-BE"/>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9449" y="6295886"/>
            <a:ext cx="8177801" cy="289561"/>
          </a:xfrm>
          <a:prstGeom prst="rect">
            <a:avLst/>
          </a:prstGeom>
        </p:spPr>
      </p:pic>
      <p:sp>
        <p:nvSpPr>
          <p:cNvPr id="8" name="Tijdelijke aanduiding voor inhoud 2"/>
          <p:cNvSpPr>
            <a:spLocks noGrp="1"/>
          </p:cNvSpPr>
          <p:nvPr>
            <p:ph idx="13"/>
          </p:nvPr>
        </p:nvSpPr>
        <p:spPr>
          <a:xfrm>
            <a:off x="5035919" y="1789201"/>
            <a:ext cx="3337200" cy="4232087"/>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10" name="Tijdelijke aanduiding voor datum 3"/>
          <p:cNvSpPr>
            <a:spLocks noGrp="1"/>
          </p:cNvSpPr>
          <p:nvPr>
            <p:ph type="dt" sz="half" idx="2"/>
          </p:nvPr>
        </p:nvSpPr>
        <p:spPr>
          <a:xfrm>
            <a:off x="6365506" y="6418800"/>
            <a:ext cx="1368151" cy="230400"/>
          </a:xfrm>
          <a:prstGeom prst="rect">
            <a:avLst/>
          </a:prstGeom>
        </p:spPr>
        <p:txBody>
          <a:bodyPr vert="horz" lIns="0" tIns="0" rIns="0" bIns="0" rtlCol="0" anchor="t" anchorCtr="0"/>
          <a:lstStyle>
            <a:lvl1pPr algn="r">
              <a:defRPr lang="nl-BE" sz="1200" smtClean="0">
                <a:solidFill>
                  <a:srgbClr val="2C3F48"/>
                </a:solidFill>
              </a:defRPr>
            </a:lvl1pPr>
          </a:lstStyle>
          <a:p>
            <a:fld id="{B0D627CA-AE10-4910-BA50-CE1ACCDA94B6}" type="datetime4">
              <a:rPr lang="nl-BE" smtClean="0"/>
              <a:t>7 december 2021</a:t>
            </a:fld>
            <a:endParaRPr lang="nl-BE"/>
          </a:p>
        </p:txBody>
      </p:sp>
    </p:spTree>
    <p:extLst>
      <p:ext uri="{BB962C8B-B14F-4D97-AF65-F5344CB8AC3E}">
        <p14:creationId xmlns:p14="http://schemas.microsoft.com/office/powerpoint/2010/main" val="12391415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basisdia">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9449" y="6295886"/>
            <a:ext cx="8177801" cy="289561"/>
          </a:xfrm>
          <a:prstGeom prst="rect">
            <a:avLst/>
          </a:prstGeom>
        </p:spPr>
      </p:pic>
      <p:sp>
        <p:nvSpPr>
          <p:cNvPr id="2" name="Titel 1"/>
          <p:cNvSpPr>
            <a:spLocks noGrp="1"/>
          </p:cNvSpPr>
          <p:nvPr>
            <p:ph type="title" hasCustomPrompt="1"/>
          </p:nvPr>
        </p:nvSpPr>
        <p:spPr/>
        <p:txBody>
          <a:bodyPr/>
          <a:lstStyle>
            <a:lvl1pPr>
              <a:defRPr/>
            </a:lvl1pPr>
          </a:lstStyle>
          <a:p>
            <a:r>
              <a:rPr lang="nl-NL" dirty="0"/>
              <a:t>Klik om titel van de </a:t>
            </a:r>
            <a:r>
              <a:rPr lang="nl-NL" dirty="0" err="1"/>
              <a:t>basisdia</a:t>
            </a:r>
            <a:r>
              <a:rPr lang="nl-NL" dirty="0"/>
              <a:t> in te geven</a:t>
            </a:r>
            <a:endParaRPr lang="nl-BE" dirty="0"/>
          </a:p>
        </p:txBody>
      </p:sp>
      <p:sp>
        <p:nvSpPr>
          <p:cNvPr id="3" name="Tijdelijke aanduiding voor inhoud 2"/>
          <p:cNvSpPr>
            <a:spLocks noGrp="1"/>
          </p:cNvSpPr>
          <p:nvPr>
            <p:ph idx="1" hasCustomPrompt="1"/>
          </p:nvPr>
        </p:nvSpPr>
        <p:spPr/>
        <p:txBody>
          <a:bodyPr/>
          <a:lstStyle>
            <a:lvl1pPr>
              <a:defRPr baseline="0"/>
            </a:lvl1pPr>
          </a:lstStyle>
          <a:p>
            <a:pPr lvl="0"/>
            <a:r>
              <a:rPr lang="nl-NL" dirty="0"/>
              <a:t>Klik om de inhoud van de </a:t>
            </a:r>
            <a:r>
              <a:rPr lang="nl-NL" dirty="0" err="1"/>
              <a:t>basisdia</a:t>
            </a:r>
            <a:r>
              <a:rPr lang="nl-NL" dirty="0"/>
              <a:t> in te voegen. </a:t>
            </a:r>
            <a:br>
              <a:rPr lang="nl-NL" dirty="0"/>
            </a:br>
            <a:r>
              <a:rPr lang="nl-NL" dirty="0"/>
              <a:t>Beperk je bij voorkeur tot 7 tekstlijnen. </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5" name="Tijdelijke aanduiding voor voettekst 4"/>
          <p:cNvSpPr>
            <a:spLocks noGrp="1"/>
          </p:cNvSpPr>
          <p:nvPr>
            <p:ph type="ftr" sz="quarter" idx="11"/>
          </p:nvPr>
        </p:nvSpPr>
        <p:spPr/>
        <p:txBody>
          <a:bodyPr/>
          <a:lstStyle/>
          <a:p>
            <a:pPr algn="l"/>
            <a:r>
              <a:rPr lang="nl-BE"/>
              <a:t>Kies 'Invoegen › Koptekst en voettekst' deze voettekst aan te passen.</a:t>
            </a:r>
            <a:endParaRPr lang="nl-BE" dirty="0"/>
          </a:p>
        </p:txBody>
      </p:sp>
      <p:sp>
        <p:nvSpPr>
          <p:cNvPr id="6" name="Tijdelijke aanduiding voor dianummer 5"/>
          <p:cNvSpPr>
            <a:spLocks noGrp="1"/>
          </p:cNvSpPr>
          <p:nvPr>
            <p:ph type="sldNum" sz="quarter" idx="12"/>
          </p:nvPr>
        </p:nvSpPr>
        <p:spPr/>
        <p:txBody>
          <a:bodyPr/>
          <a:lstStyle/>
          <a:p>
            <a:fld id="{E8F12D86-93AC-45BB-B8CA-9542A3CF9355}" type="slidenum">
              <a:rPr lang="nl-BE" smtClean="0"/>
              <a:t>‹nr.›</a:t>
            </a:fld>
            <a:endParaRPr lang="nl-BE"/>
          </a:p>
        </p:txBody>
      </p:sp>
      <p:sp>
        <p:nvSpPr>
          <p:cNvPr id="9" name="Tijdelijke aanduiding voor datum 3"/>
          <p:cNvSpPr>
            <a:spLocks noGrp="1"/>
          </p:cNvSpPr>
          <p:nvPr>
            <p:ph type="dt" sz="half" idx="2"/>
          </p:nvPr>
        </p:nvSpPr>
        <p:spPr>
          <a:xfrm>
            <a:off x="6365506" y="6418800"/>
            <a:ext cx="1368151" cy="230400"/>
          </a:xfrm>
          <a:prstGeom prst="rect">
            <a:avLst/>
          </a:prstGeom>
        </p:spPr>
        <p:txBody>
          <a:bodyPr vert="horz" lIns="0" tIns="0" rIns="0" bIns="0" rtlCol="0" anchor="t" anchorCtr="0"/>
          <a:lstStyle>
            <a:lvl1pPr algn="r">
              <a:defRPr lang="nl-BE" sz="1200" smtClean="0">
                <a:solidFill>
                  <a:srgbClr val="2C3F48"/>
                </a:solidFill>
              </a:defRPr>
            </a:lvl1pPr>
          </a:lstStyle>
          <a:p>
            <a:fld id="{8217D65A-58B9-41D7-9197-22407B0E65BC}" type="datetime4">
              <a:rPr lang="nl-BE" smtClean="0"/>
              <a:t>7 december 2021</a:t>
            </a:fld>
            <a:endParaRPr lang="nl-BE"/>
          </a:p>
        </p:txBody>
      </p:sp>
    </p:spTree>
    <p:extLst>
      <p:ext uri="{BB962C8B-B14F-4D97-AF65-F5344CB8AC3E}">
        <p14:creationId xmlns:p14="http://schemas.microsoft.com/office/powerpoint/2010/main" val="29063316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basisdia met 2 kolommen">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62719" y="910800"/>
            <a:ext cx="7610400" cy="1143000"/>
          </a:xfrm>
        </p:spPr>
        <p:txBody>
          <a:bodyPr/>
          <a:lstStyle>
            <a:lvl1pPr>
              <a:defRPr baseline="0"/>
            </a:lvl1pPr>
          </a:lstStyle>
          <a:p>
            <a:r>
              <a:rPr lang="nl-NL" dirty="0"/>
              <a:t>Klik om de titel van de </a:t>
            </a:r>
            <a:r>
              <a:rPr lang="nl-NL" dirty="0" err="1"/>
              <a:t>basisdia</a:t>
            </a:r>
            <a:r>
              <a:rPr lang="nl-NL" dirty="0"/>
              <a:t> </a:t>
            </a:r>
            <a:br>
              <a:rPr lang="nl-NL" dirty="0"/>
            </a:br>
            <a:r>
              <a:rPr lang="nl-NL" dirty="0"/>
              <a:t>met 2 kolommen in te geven</a:t>
            </a:r>
            <a:endParaRPr lang="nl-BE" dirty="0"/>
          </a:p>
        </p:txBody>
      </p:sp>
      <p:sp>
        <p:nvSpPr>
          <p:cNvPr id="3" name="Tijdelijke aanduiding voor inhoud 2"/>
          <p:cNvSpPr>
            <a:spLocks noGrp="1"/>
          </p:cNvSpPr>
          <p:nvPr>
            <p:ph idx="1"/>
          </p:nvPr>
        </p:nvSpPr>
        <p:spPr>
          <a:xfrm>
            <a:off x="1189520" y="1789201"/>
            <a:ext cx="3337200" cy="423208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5" name="Tijdelijke aanduiding voor voettekst 4"/>
          <p:cNvSpPr>
            <a:spLocks noGrp="1"/>
          </p:cNvSpPr>
          <p:nvPr>
            <p:ph type="ftr" sz="quarter" idx="11"/>
          </p:nvPr>
        </p:nvSpPr>
        <p:spPr/>
        <p:txBody>
          <a:bodyPr/>
          <a:lstStyle/>
          <a:p>
            <a:pPr algn="l"/>
            <a:r>
              <a:rPr lang="nl-BE"/>
              <a:t>Kies 'Invoegen › Koptekst en voettekst' deze voettekst aan te passen.</a:t>
            </a:r>
            <a:endParaRPr lang="nl-BE" dirty="0"/>
          </a:p>
        </p:txBody>
      </p:sp>
      <p:sp>
        <p:nvSpPr>
          <p:cNvPr id="6" name="Tijdelijke aanduiding voor dianummer 5"/>
          <p:cNvSpPr>
            <a:spLocks noGrp="1"/>
          </p:cNvSpPr>
          <p:nvPr>
            <p:ph type="sldNum" sz="quarter" idx="12"/>
          </p:nvPr>
        </p:nvSpPr>
        <p:spPr/>
        <p:txBody>
          <a:bodyPr/>
          <a:lstStyle/>
          <a:p>
            <a:fld id="{E8F12D86-93AC-45BB-B8CA-9542A3CF9355}" type="slidenum">
              <a:rPr lang="nl-BE" smtClean="0"/>
              <a:t>‹nr.›</a:t>
            </a:fld>
            <a:endParaRPr lang="nl-BE"/>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9449" y="6295886"/>
            <a:ext cx="8177801" cy="289561"/>
          </a:xfrm>
          <a:prstGeom prst="rect">
            <a:avLst/>
          </a:prstGeom>
        </p:spPr>
      </p:pic>
      <p:sp>
        <p:nvSpPr>
          <p:cNvPr id="8" name="Tijdelijke aanduiding voor inhoud 2"/>
          <p:cNvSpPr>
            <a:spLocks noGrp="1"/>
          </p:cNvSpPr>
          <p:nvPr>
            <p:ph idx="13"/>
          </p:nvPr>
        </p:nvSpPr>
        <p:spPr>
          <a:xfrm>
            <a:off x="5035919" y="1789201"/>
            <a:ext cx="3337200" cy="423208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10" name="Tijdelijke aanduiding voor datum 3"/>
          <p:cNvSpPr>
            <a:spLocks noGrp="1"/>
          </p:cNvSpPr>
          <p:nvPr>
            <p:ph type="dt" sz="half" idx="2"/>
          </p:nvPr>
        </p:nvSpPr>
        <p:spPr>
          <a:xfrm>
            <a:off x="6365506" y="6418800"/>
            <a:ext cx="1368151" cy="230400"/>
          </a:xfrm>
          <a:prstGeom prst="rect">
            <a:avLst/>
          </a:prstGeom>
        </p:spPr>
        <p:txBody>
          <a:bodyPr vert="horz" lIns="0" tIns="0" rIns="0" bIns="0" rtlCol="0" anchor="t" anchorCtr="0"/>
          <a:lstStyle>
            <a:lvl1pPr algn="r">
              <a:defRPr lang="nl-BE" sz="1200" smtClean="0">
                <a:solidFill>
                  <a:srgbClr val="2C3F48"/>
                </a:solidFill>
              </a:defRPr>
            </a:lvl1pPr>
          </a:lstStyle>
          <a:p>
            <a:fld id="{E25C2524-4740-4157-8167-35B87ED801F3}" type="datetime4">
              <a:rPr lang="nl-BE" smtClean="0"/>
              <a:t>7 december 2021</a:t>
            </a:fld>
            <a:endParaRPr lang="nl-BE"/>
          </a:p>
        </p:txBody>
      </p:sp>
    </p:spTree>
    <p:extLst>
      <p:ext uri="{BB962C8B-B14F-4D97-AF65-F5344CB8AC3E}">
        <p14:creationId xmlns:p14="http://schemas.microsoft.com/office/powerpoint/2010/main" val="22722003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iguur">
    <p:spTree>
      <p:nvGrpSpPr>
        <p:cNvPr id="1" name=""/>
        <p:cNvGrpSpPr/>
        <p:nvPr/>
      </p:nvGrpSpPr>
      <p:grpSpPr>
        <a:xfrm>
          <a:off x="0" y="0"/>
          <a:ext cx="0" cy="0"/>
          <a:chOff x="0" y="0"/>
          <a:chExt cx="0" cy="0"/>
        </a:xfrm>
      </p:grpSpPr>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9449" y="6295886"/>
            <a:ext cx="8177801" cy="289561"/>
          </a:xfrm>
          <a:prstGeom prst="rect">
            <a:avLst/>
          </a:prstGeom>
        </p:spPr>
      </p:pic>
      <p:sp>
        <p:nvSpPr>
          <p:cNvPr id="4" name="Tijdelijke aanduiding voor voettekst 3"/>
          <p:cNvSpPr>
            <a:spLocks noGrp="1"/>
          </p:cNvSpPr>
          <p:nvPr>
            <p:ph type="ftr" sz="quarter" idx="11"/>
          </p:nvPr>
        </p:nvSpPr>
        <p:spPr/>
        <p:txBody>
          <a:bodyPr/>
          <a:lstStyle>
            <a:lvl1pPr algn="l">
              <a:defRPr/>
            </a:lvl1pPr>
          </a:lstStyle>
          <a:p>
            <a:r>
              <a:rPr lang="nl-BE"/>
              <a:t>Kies 'Invoegen › Koptekst en voettekst' deze voettekst aan te passen.</a:t>
            </a:r>
          </a:p>
        </p:txBody>
      </p:sp>
      <p:sp>
        <p:nvSpPr>
          <p:cNvPr id="5" name="Tijdelijke aanduiding voor dianummer 4"/>
          <p:cNvSpPr>
            <a:spLocks noGrp="1"/>
          </p:cNvSpPr>
          <p:nvPr>
            <p:ph type="sldNum" sz="quarter" idx="12"/>
          </p:nvPr>
        </p:nvSpPr>
        <p:spPr/>
        <p:txBody>
          <a:bodyPr/>
          <a:lstStyle/>
          <a:p>
            <a:fld id="{E8F12D86-93AC-45BB-B8CA-9542A3CF9355}" type="slidenum">
              <a:rPr lang="nl-BE" smtClean="0"/>
              <a:t>‹nr.›</a:t>
            </a:fld>
            <a:endParaRPr lang="nl-BE"/>
          </a:p>
        </p:txBody>
      </p:sp>
      <p:sp>
        <p:nvSpPr>
          <p:cNvPr id="8" name="Tijdelijke aanduiding voor inhoud 7"/>
          <p:cNvSpPr>
            <a:spLocks noGrp="1"/>
          </p:cNvSpPr>
          <p:nvPr>
            <p:ph sz="quarter" idx="13" hasCustomPrompt="1"/>
          </p:nvPr>
        </p:nvSpPr>
        <p:spPr>
          <a:xfrm>
            <a:off x="507600" y="759600"/>
            <a:ext cx="8128800" cy="5320800"/>
          </a:xfrm>
        </p:spPr>
        <p:txBody>
          <a:bodyPr anchor="ctr" anchorCtr="0"/>
          <a:lstStyle>
            <a:lvl1pPr marL="0" indent="0" algn="ctr">
              <a:buNone/>
              <a:defRPr baseline="0">
                <a:solidFill>
                  <a:schemeClr val="tx1">
                    <a:lumMod val="50000"/>
                    <a:lumOff val="50000"/>
                  </a:schemeClr>
                </a:solidFill>
              </a:defRPr>
            </a:lvl1pPr>
          </a:lstStyle>
          <a:p>
            <a:pPr lvl="0"/>
            <a:r>
              <a:rPr lang="nl-NL" dirty="0"/>
              <a:t>Klik hier om een </a:t>
            </a:r>
            <a:br>
              <a:rPr lang="nl-NL" dirty="0"/>
            </a:br>
            <a:r>
              <a:rPr lang="nl-NL" dirty="0"/>
              <a:t>tabel - grafiek - foto - video</a:t>
            </a:r>
            <a:br>
              <a:rPr lang="nl-NL" dirty="0"/>
            </a:br>
            <a:br>
              <a:rPr lang="nl-NL" dirty="0"/>
            </a:br>
            <a:br>
              <a:rPr lang="nl-NL" dirty="0"/>
            </a:br>
            <a:br>
              <a:rPr lang="nl-NL" dirty="0"/>
            </a:br>
            <a:r>
              <a:rPr lang="nl-NL" dirty="0"/>
              <a:t>in te voegen</a:t>
            </a:r>
            <a:br>
              <a:rPr lang="nl-NL" dirty="0"/>
            </a:br>
            <a:endParaRPr lang="nl-NL" dirty="0"/>
          </a:p>
        </p:txBody>
      </p:sp>
      <p:sp>
        <p:nvSpPr>
          <p:cNvPr id="9" name="Tijdelijke aanduiding voor datum 3"/>
          <p:cNvSpPr>
            <a:spLocks noGrp="1"/>
          </p:cNvSpPr>
          <p:nvPr>
            <p:ph type="dt" sz="half" idx="2"/>
          </p:nvPr>
        </p:nvSpPr>
        <p:spPr>
          <a:xfrm>
            <a:off x="6365506" y="6418800"/>
            <a:ext cx="1368151" cy="230400"/>
          </a:xfrm>
          <a:prstGeom prst="rect">
            <a:avLst/>
          </a:prstGeom>
        </p:spPr>
        <p:txBody>
          <a:bodyPr vert="horz" lIns="0" tIns="0" rIns="0" bIns="0" rtlCol="0" anchor="t" anchorCtr="0"/>
          <a:lstStyle>
            <a:lvl1pPr algn="r">
              <a:defRPr lang="nl-BE" sz="1200" smtClean="0">
                <a:solidFill>
                  <a:srgbClr val="2C3F48"/>
                </a:solidFill>
              </a:defRPr>
            </a:lvl1pPr>
          </a:lstStyle>
          <a:p>
            <a:fld id="{EA69F03D-75F1-49C2-A7A5-895484E0DCED}" type="datetime4">
              <a:rPr lang="nl-BE" smtClean="0"/>
              <a:t>7 december 2021</a:t>
            </a:fld>
            <a:endParaRPr lang="nl-BE"/>
          </a:p>
        </p:txBody>
      </p:sp>
    </p:spTree>
    <p:extLst>
      <p:ext uri="{BB962C8B-B14F-4D97-AF65-F5344CB8AC3E}">
        <p14:creationId xmlns:p14="http://schemas.microsoft.com/office/powerpoint/2010/main" val="32741574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asisdia met kadertekst">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9449" y="6295886"/>
            <a:ext cx="8177801" cy="289561"/>
          </a:xfrm>
          <a:prstGeom prst="rect">
            <a:avLst/>
          </a:prstGeom>
        </p:spPr>
      </p:pic>
      <p:sp>
        <p:nvSpPr>
          <p:cNvPr id="5" name="Tijdelijke aanduiding voor voettekst 4"/>
          <p:cNvSpPr>
            <a:spLocks noGrp="1"/>
          </p:cNvSpPr>
          <p:nvPr>
            <p:ph type="ftr" sz="quarter" idx="11"/>
          </p:nvPr>
        </p:nvSpPr>
        <p:spPr/>
        <p:txBody>
          <a:bodyPr/>
          <a:lstStyle/>
          <a:p>
            <a:pPr algn="l"/>
            <a:r>
              <a:rPr lang="nl-BE"/>
              <a:t>Kies 'Invoegen › Koptekst en voettekst' deze voettekst aan te passen.</a:t>
            </a:r>
            <a:endParaRPr lang="nl-BE" dirty="0"/>
          </a:p>
        </p:txBody>
      </p:sp>
      <p:sp>
        <p:nvSpPr>
          <p:cNvPr id="6" name="Tijdelijke aanduiding voor dianummer 5"/>
          <p:cNvSpPr>
            <a:spLocks noGrp="1"/>
          </p:cNvSpPr>
          <p:nvPr>
            <p:ph type="sldNum" sz="quarter" idx="12"/>
          </p:nvPr>
        </p:nvSpPr>
        <p:spPr/>
        <p:txBody>
          <a:bodyPr/>
          <a:lstStyle/>
          <a:p>
            <a:fld id="{E8F12D86-93AC-45BB-B8CA-9542A3CF9355}" type="slidenum">
              <a:rPr lang="nl-BE" smtClean="0"/>
              <a:t>‹nr.›</a:t>
            </a:fld>
            <a:endParaRPr lang="nl-BE"/>
          </a:p>
        </p:txBody>
      </p:sp>
      <p:sp>
        <p:nvSpPr>
          <p:cNvPr id="9" name="Tijdelijke aanduiding voor tekst 7"/>
          <p:cNvSpPr>
            <a:spLocks noGrp="1"/>
          </p:cNvSpPr>
          <p:nvPr>
            <p:ph type="body" sz="quarter" idx="13" hasCustomPrompt="1"/>
          </p:nvPr>
        </p:nvSpPr>
        <p:spPr>
          <a:xfrm>
            <a:off x="5842800" y="0"/>
            <a:ext cx="2793600" cy="4179600"/>
          </a:xfrm>
          <a:solidFill>
            <a:schemeClr val="accent1"/>
          </a:solidFill>
        </p:spPr>
        <p:txBody>
          <a:bodyPr lIns="254160" tIns="975600" rIns="254160" bIns="288000" anchor="t" anchorCtr="0">
            <a:noAutofit/>
          </a:bodyPr>
          <a:lstStyle>
            <a:lvl1pPr>
              <a:buClr>
                <a:schemeClr val="tx2"/>
              </a:buClr>
              <a:defRPr sz="2300" baseline="0">
                <a:solidFill>
                  <a:schemeClr val="bg1"/>
                </a:solidFill>
              </a:defRPr>
            </a:lvl1pPr>
            <a:lvl2pPr>
              <a:buClr>
                <a:schemeClr val="tx2"/>
              </a:buClr>
              <a:defRPr sz="2300">
                <a:solidFill>
                  <a:schemeClr val="bg1"/>
                </a:solidFill>
              </a:defRPr>
            </a:lvl2pPr>
            <a:lvl3pPr>
              <a:buClr>
                <a:schemeClr val="bg1"/>
              </a:buClr>
              <a:defRPr sz="2300">
                <a:solidFill>
                  <a:schemeClr val="bg1"/>
                </a:solidFill>
              </a:defRPr>
            </a:lvl3pPr>
            <a:lvl4pPr>
              <a:buClr>
                <a:schemeClr val="bg1"/>
              </a:buClr>
              <a:defRPr sz="2300">
                <a:solidFill>
                  <a:schemeClr val="bg1"/>
                </a:solidFill>
              </a:defRPr>
            </a:lvl4pPr>
            <a:lvl5pPr>
              <a:buClr>
                <a:schemeClr val="bg1"/>
              </a:buClr>
              <a:defRPr sz="2300">
                <a:solidFill>
                  <a:schemeClr val="bg1"/>
                </a:solidFill>
              </a:defRPr>
            </a:lvl5pPr>
          </a:lstStyle>
          <a:p>
            <a:pPr lvl="0"/>
            <a:r>
              <a:rPr lang="nl-NL" dirty="0"/>
              <a:t>Voeg tekst toe of laat blanco.</a:t>
            </a:r>
            <a:br>
              <a:rPr lang="nl-NL" dirty="0"/>
            </a:br>
            <a:r>
              <a:rPr lang="nl-NL" dirty="0"/>
              <a:t>[ tabtoets aan het begin van een alinea = </a:t>
            </a:r>
            <a:r>
              <a:rPr lang="nl-NL" dirty="0" err="1"/>
              <a:t>subkopje</a:t>
            </a:r>
            <a:r>
              <a:rPr lang="nl-NL" dirty="0"/>
              <a:t>. </a:t>
            </a:r>
            <a:br>
              <a:rPr lang="nl-NL" dirty="0"/>
            </a:br>
            <a:r>
              <a:rPr lang="nl-NL" dirty="0" err="1"/>
              <a:t>shift+tab</a:t>
            </a:r>
            <a:r>
              <a:rPr lang="nl-NL" dirty="0"/>
              <a:t> = spring terug naar gewone tekstopmaak. ]</a:t>
            </a:r>
            <a:endParaRPr lang="nl-BE" dirty="0"/>
          </a:p>
        </p:txBody>
      </p:sp>
      <p:sp>
        <p:nvSpPr>
          <p:cNvPr id="2" name="Titel 1"/>
          <p:cNvSpPr>
            <a:spLocks noGrp="1"/>
          </p:cNvSpPr>
          <p:nvPr>
            <p:ph type="title" hasCustomPrompt="1"/>
          </p:nvPr>
        </p:nvSpPr>
        <p:spPr>
          <a:xfrm>
            <a:off x="762719" y="910800"/>
            <a:ext cx="4568400" cy="1143000"/>
          </a:xfrm>
        </p:spPr>
        <p:txBody>
          <a:bodyPr/>
          <a:lstStyle>
            <a:lvl1pPr>
              <a:defRPr/>
            </a:lvl1pPr>
          </a:lstStyle>
          <a:p>
            <a:r>
              <a:rPr lang="nl-NL" dirty="0"/>
              <a:t>Klik voor de titel van de </a:t>
            </a:r>
            <a:r>
              <a:rPr lang="nl-NL" dirty="0" err="1"/>
              <a:t>basisdia</a:t>
            </a:r>
            <a:r>
              <a:rPr lang="nl-NL" dirty="0"/>
              <a:t> met kadertekst</a:t>
            </a:r>
            <a:endParaRPr lang="nl-BE" dirty="0"/>
          </a:p>
        </p:txBody>
      </p:sp>
      <p:sp>
        <p:nvSpPr>
          <p:cNvPr id="3" name="Tijdelijke aanduiding voor inhoud 2"/>
          <p:cNvSpPr>
            <a:spLocks noGrp="1"/>
          </p:cNvSpPr>
          <p:nvPr>
            <p:ph idx="1"/>
          </p:nvPr>
        </p:nvSpPr>
        <p:spPr>
          <a:xfrm>
            <a:off x="1189520" y="1789201"/>
            <a:ext cx="4140000" cy="423208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11" name="Tijdelijke aanduiding voor datum 3"/>
          <p:cNvSpPr>
            <a:spLocks noGrp="1"/>
          </p:cNvSpPr>
          <p:nvPr>
            <p:ph type="dt" sz="half" idx="2"/>
          </p:nvPr>
        </p:nvSpPr>
        <p:spPr>
          <a:xfrm>
            <a:off x="6365506" y="6418800"/>
            <a:ext cx="1368151" cy="230400"/>
          </a:xfrm>
          <a:prstGeom prst="rect">
            <a:avLst/>
          </a:prstGeom>
        </p:spPr>
        <p:txBody>
          <a:bodyPr vert="horz" lIns="0" tIns="0" rIns="0" bIns="0" rtlCol="0" anchor="t" anchorCtr="0"/>
          <a:lstStyle>
            <a:lvl1pPr algn="r">
              <a:defRPr lang="nl-BE" sz="1200" smtClean="0">
                <a:solidFill>
                  <a:srgbClr val="2C3F48"/>
                </a:solidFill>
              </a:defRPr>
            </a:lvl1pPr>
          </a:lstStyle>
          <a:p>
            <a:fld id="{AF3BE76C-2819-4B13-BDA4-DC85A1E67A68}" type="datetime4">
              <a:rPr lang="nl-BE" smtClean="0"/>
              <a:t>7 december 2021</a:t>
            </a:fld>
            <a:endParaRPr lang="nl-BE"/>
          </a:p>
        </p:txBody>
      </p:sp>
    </p:spTree>
    <p:extLst>
      <p:ext uri="{BB962C8B-B14F-4D97-AF65-F5344CB8AC3E}">
        <p14:creationId xmlns:p14="http://schemas.microsoft.com/office/powerpoint/2010/main" val="16244202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asisdia met zijkolom">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9449" y="6295886"/>
            <a:ext cx="8177801" cy="289561"/>
          </a:xfrm>
          <a:prstGeom prst="rect">
            <a:avLst/>
          </a:prstGeom>
        </p:spPr>
      </p:pic>
      <p:sp>
        <p:nvSpPr>
          <p:cNvPr id="5" name="Tijdelijke aanduiding voor voettekst 4"/>
          <p:cNvSpPr>
            <a:spLocks noGrp="1"/>
          </p:cNvSpPr>
          <p:nvPr>
            <p:ph type="ftr" sz="quarter" idx="11"/>
          </p:nvPr>
        </p:nvSpPr>
        <p:spPr/>
        <p:txBody>
          <a:bodyPr/>
          <a:lstStyle/>
          <a:p>
            <a:pPr algn="l"/>
            <a:r>
              <a:rPr lang="nl-BE"/>
              <a:t>Kies 'Invoegen › Koptekst en voettekst' deze voettekst aan te passen.</a:t>
            </a:r>
            <a:endParaRPr lang="nl-BE" dirty="0"/>
          </a:p>
        </p:txBody>
      </p:sp>
      <p:sp>
        <p:nvSpPr>
          <p:cNvPr id="6" name="Tijdelijke aanduiding voor dianummer 5"/>
          <p:cNvSpPr>
            <a:spLocks noGrp="1"/>
          </p:cNvSpPr>
          <p:nvPr>
            <p:ph type="sldNum" sz="quarter" idx="12"/>
          </p:nvPr>
        </p:nvSpPr>
        <p:spPr/>
        <p:txBody>
          <a:bodyPr/>
          <a:lstStyle/>
          <a:p>
            <a:fld id="{E8F12D86-93AC-45BB-B8CA-9542A3CF9355}" type="slidenum">
              <a:rPr lang="nl-BE" smtClean="0"/>
              <a:t>‹nr.›</a:t>
            </a:fld>
            <a:endParaRPr lang="nl-BE"/>
          </a:p>
        </p:txBody>
      </p:sp>
      <p:sp>
        <p:nvSpPr>
          <p:cNvPr id="8" name="Tijdelijke aanduiding voor tekst 7"/>
          <p:cNvSpPr>
            <a:spLocks noGrp="1"/>
          </p:cNvSpPr>
          <p:nvPr>
            <p:ph type="body" sz="quarter" idx="13" hasCustomPrompt="1"/>
          </p:nvPr>
        </p:nvSpPr>
        <p:spPr>
          <a:xfrm>
            <a:off x="5155200" y="0"/>
            <a:ext cx="3988800" cy="6858000"/>
          </a:xfrm>
          <a:solidFill>
            <a:schemeClr val="accent1"/>
          </a:solidFill>
        </p:spPr>
        <p:txBody>
          <a:bodyPr lIns="687960" tIns="975600" rIns="507960" bIns="756000" anchor="t" anchorCtr="0">
            <a:noAutofit/>
          </a:bodyPr>
          <a:lstStyle>
            <a:lvl1pPr>
              <a:buClr>
                <a:schemeClr val="tx2"/>
              </a:buClr>
              <a:defRPr sz="2300">
                <a:solidFill>
                  <a:schemeClr val="bg1"/>
                </a:solidFill>
              </a:defRPr>
            </a:lvl1pPr>
            <a:lvl2pPr>
              <a:buClr>
                <a:schemeClr val="tx2"/>
              </a:buClr>
              <a:defRPr sz="2300">
                <a:solidFill>
                  <a:schemeClr val="bg1"/>
                </a:solidFill>
              </a:defRPr>
            </a:lvl2pPr>
            <a:lvl3pPr>
              <a:buClr>
                <a:schemeClr val="bg1"/>
              </a:buClr>
              <a:defRPr sz="2300">
                <a:solidFill>
                  <a:schemeClr val="bg1"/>
                </a:solidFill>
              </a:defRPr>
            </a:lvl3pPr>
            <a:lvl4pPr>
              <a:buClr>
                <a:schemeClr val="bg1"/>
              </a:buClr>
              <a:defRPr sz="2300">
                <a:solidFill>
                  <a:schemeClr val="bg1"/>
                </a:solidFill>
              </a:defRPr>
            </a:lvl4pPr>
            <a:lvl5pPr>
              <a:buClr>
                <a:schemeClr val="bg1"/>
              </a:buClr>
              <a:defRPr sz="2300">
                <a:solidFill>
                  <a:schemeClr val="bg1"/>
                </a:solidFill>
              </a:defRPr>
            </a:lvl5pPr>
          </a:lstStyle>
          <a:p>
            <a:pPr lvl="0"/>
            <a:r>
              <a:rPr lang="nl-NL" dirty="0"/>
              <a:t>Klik om tekst toe te voegen of laat blanco.</a:t>
            </a:r>
            <a:br>
              <a:rPr lang="nl-NL" dirty="0"/>
            </a:br>
            <a:r>
              <a:rPr lang="nl-NL" dirty="0"/>
              <a:t>[ tabtoets aan het begin van een alinea   = </a:t>
            </a:r>
            <a:r>
              <a:rPr lang="nl-NL" dirty="0" err="1"/>
              <a:t>subkopje</a:t>
            </a:r>
            <a:r>
              <a:rPr lang="nl-NL" dirty="0"/>
              <a:t>. </a:t>
            </a:r>
            <a:br>
              <a:rPr lang="nl-NL" dirty="0"/>
            </a:br>
            <a:r>
              <a:rPr lang="nl-NL" dirty="0" err="1"/>
              <a:t>shift+tab</a:t>
            </a:r>
            <a:r>
              <a:rPr lang="nl-NL" dirty="0"/>
              <a:t> = spring terug naar gewone tekstopmaak. ]</a:t>
            </a:r>
            <a:endParaRPr lang="nl-BE" dirty="0"/>
          </a:p>
        </p:txBody>
      </p:sp>
      <p:sp>
        <p:nvSpPr>
          <p:cNvPr id="11" name="Tijdelijke aanduiding voor tekst 7"/>
          <p:cNvSpPr>
            <a:spLocks noGrp="1"/>
          </p:cNvSpPr>
          <p:nvPr>
            <p:ph type="body" sz="quarter" idx="16" hasCustomPrompt="1"/>
          </p:nvPr>
        </p:nvSpPr>
        <p:spPr>
          <a:xfrm>
            <a:off x="4831200" y="0"/>
            <a:ext cx="784800" cy="6858000"/>
          </a:xfrm>
          <a:blipFill>
            <a:blip r:embed="rId3"/>
            <a:stretch>
              <a:fillRect/>
            </a:stretch>
          </a:blipFill>
        </p:spPr>
        <p:txBody>
          <a:bodyPr/>
          <a:lstStyle>
            <a:lvl1pPr marL="0" indent="0">
              <a:buNone/>
              <a:defRPr/>
            </a:lvl1pPr>
          </a:lstStyle>
          <a:p>
            <a:pPr lvl="0"/>
            <a:r>
              <a:rPr lang="nl-NL" dirty="0"/>
              <a:t> </a:t>
            </a:r>
            <a:endParaRPr lang="nl-BE" dirty="0"/>
          </a:p>
        </p:txBody>
      </p:sp>
      <p:sp>
        <p:nvSpPr>
          <p:cNvPr id="2" name="Titel 1"/>
          <p:cNvSpPr>
            <a:spLocks noGrp="1"/>
          </p:cNvSpPr>
          <p:nvPr>
            <p:ph type="title" hasCustomPrompt="1"/>
          </p:nvPr>
        </p:nvSpPr>
        <p:spPr>
          <a:xfrm>
            <a:off x="762719" y="910800"/>
            <a:ext cx="4060800" cy="1143000"/>
          </a:xfrm>
        </p:spPr>
        <p:txBody>
          <a:bodyPr/>
          <a:lstStyle>
            <a:lvl1pPr>
              <a:defRPr baseline="0"/>
            </a:lvl1pPr>
          </a:lstStyle>
          <a:p>
            <a:r>
              <a:rPr lang="nl-NL" dirty="0"/>
              <a:t>Klik voor de titel van de </a:t>
            </a:r>
            <a:r>
              <a:rPr lang="nl-NL" dirty="0" err="1"/>
              <a:t>basisdia</a:t>
            </a:r>
            <a:r>
              <a:rPr lang="nl-NL" dirty="0"/>
              <a:t> met zijkolom</a:t>
            </a:r>
            <a:endParaRPr lang="nl-BE" dirty="0"/>
          </a:p>
        </p:txBody>
      </p:sp>
      <p:sp>
        <p:nvSpPr>
          <p:cNvPr id="3" name="Tijdelijke aanduiding voor inhoud 2"/>
          <p:cNvSpPr>
            <a:spLocks noGrp="1"/>
          </p:cNvSpPr>
          <p:nvPr>
            <p:ph idx="1"/>
          </p:nvPr>
        </p:nvSpPr>
        <p:spPr>
          <a:xfrm>
            <a:off x="1189519" y="1789201"/>
            <a:ext cx="3632400" cy="423208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Tree>
    <p:extLst>
      <p:ext uri="{BB962C8B-B14F-4D97-AF65-F5344CB8AC3E}">
        <p14:creationId xmlns:p14="http://schemas.microsoft.com/office/powerpoint/2010/main" val="4959697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asisdia met foto">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9449" y="6295886"/>
            <a:ext cx="8177801" cy="289561"/>
          </a:xfrm>
          <a:prstGeom prst="rect">
            <a:avLst/>
          </a:prstGeom>
        </p:spPr>
      </p:pic>
      <p:sp>
        <p:nvSpPr>
          <p:cNvPr id="5" name="Tijdelijke aanduiding voor voettekst 4"/>
          <p:cNvSpPr>
            <a:spLocks noGrp="1"/>
          </p:cNvSpPr>
          <p:nvPr>
            <p:ph type="ftr" sz="quarter" idx="11"/>
          </p:nvPr>
        </p:nvSpPr>
        <p:spPr/>
        <p:txBody>
          <a:bodyPr/>
          <a:lstStyle/>
          <a:p>
            <a:pPr algn="l"/>
            <a:r>
              <a:rPr lang="nl-BE"/>
              <a:t>Kies 'Invoegen › Koptekst en voettekst' deze voettekst aan te passen.</a:t>
            </a:r>
            <a:endParaRPr lang="nl-BE" dirty="0"/>
          </a:p>
        </p:txBody>
      </p:sp>
      <p:sp>
        <p:nvSpPr>
          <p:cNvPr id="6" name="Tijdelijke aanduiding voor dianummer 5"/>
          <p:cNvSpPr>
            <a:spLocks noGrp="1"/>
          </p:cNvSpPr>
          <p:nvPr>
            <p:ph type="sldNum" sz="quarter" idx="12"/>
          </p:nvPr>
        </p:nvSpPr>
        <p:spPr/>
        <p:txBody>
          <a:bodyPr/>
          <a:lstStyle/>
          <a:p>
            <a:fld id="{E8F12D86-93AC-45BB-B8CA-9542A3CF9355}" type="slidenum">
              <a:rPr lang="nl-BE" smtClean="0"/>
              <a:t>‹nr.›</a:t>
            </a:fld>
            <a:endParaRPr lang="nl-BE"/>
          </a:p>
        </p:txBody>
      </p:sp>
      <p:sp>
        <p:nvSpPr>
          <p:cNvPr id="12" name="Tijdelijke aanduiding voor afbeelding 11"/>
          <p:cNvSpPr>
            <a:spLocks noGrp="1"/>
          </p:cNvSpPr>
          <p:nvPr>
            <p:ph type="pic" sz="quarter" idx="15" hasCustomPrompt="1"/>
          </p:nvPr>
        </p:nvSpPr>
        <p:spPr>
          <a:xfrm>
            <a:off x="5155200" y="0"/>
            <a:ext cx="3988800" cy="6858000"/>
          </a:xfrm>
          <a:solidFill>
            <a:schemeClr val="bg2">
              <a:lumMod val="90000"/>
            </a:schemeClr>
          </a:solidFill>
        </p:spPr>
        <p:txBody>
          <a:bodyPr anchor="ctr" anchorCtr="0">
            <a:noAutofit/>
          </a:bodyPr>
          <a:lstStyle>
            <a:lvl1pPr marL="0" indent="0" algn="ctr">
              <a:buNone/>
              <a:defRPr>
                <a:solidFill>
                  <a:schemeClr val="tx1">
                    <a:lumMod val="50000"/>
                    <a:lumOff val="50000"/>
                  </a:schemeClr>
                </a:solidFill>
              </a:defRPr>
            </a:lvl1pPr>
          </a:lstStyle>
          <a:p>
            <a:r>
              <a:rPr lang="nl-BE" dirty="0"/>
              <a:t>Klik hier </a:t>
            </a:r>
            <a:br>
              <a:rPr lang="nl-BE" dirty="0"/>
            </a:br>
            <a:r>
              <a:rPr lang="nl-BE" dirty="0"/>
              <a:t>om een </a:t>
            </a:r>
            <a:br>
              <a:rPr lang="nl-BE" dirty="0"/>
            </a:br>
            <a:br>
              <a:rPr lang="nl-BE" dirty="0"/>
            </a:br>
            <a:r>
              <a:rPr lang="nl-BE" dirty="0"/>
              <a:t>afbeelding </a:t>
            </a:r>
            <a:br>
              <a:rPr lang="nl-BE" dirty="0"/>
            </a:br>
            <a:r>
              <a:rPr lang="nl-BE" dirty="0"/>
              <a:t>in te voegen</a:t>
            </a:r>
          </a:p>
        </p:txBody>
      </p:sp>
      <p:sp>
        <p:nvSpPr>
          <p:cNvPr id="9" name="Tijdelijke aanduiding voor tekst 7"/>
          <p:cNvSpPr>
            <a:spLocks noGrp="1"/>
          </p:cNvSpPr>
          <p:nvPr>
            <p:ph type="body" sz="quarter" idx="16" hasCustomPrompt="1"/>
          </p:nvPr>
        </p:nvSpPr>
        <p:spPr>
          <a:xfrm>
            <a:off x="4831200" y="0"/>
            <a:ext cx="784800" cy="6858000"/>
          </a:xfrm>
          <a:blipFill>
            <a:blip r:embed="rId3"/>
            <a:stretch>
              <a:fillRect/>
            </a:stretch>
          </a:blipFill>
        </p:spPr>
        <p:txBody>
          <a:bodyPr/>
          <a:lstStyle>
            <a:lvl1pPr marL="0" indent="0">
              <a:buNone/>
              <a:defRPr/>
            </a:lvl1pPr>
          </a:lstStyle>
          <a:p>
            <a:pPr lvl="0"/>
            <a:r>
              <a:rPr lang="nl-NL" dirty="0"/>
              <a:t> </a:t>
            </a:r>
            <a:endParaRPr lang="nl-BE" dirty="0"/>
          </a:p>
        </p:txBody>
      </p:sp>
      <p:sp>
        <p:nvSpPr>
          <p:cNvPr id="2" name="Titel 1"/>
          <p:cNvSpPr>
            <a:spLocks noGrp="1"/>
          </p:cNvSpPr>
          <p:nvPr>
            <p:ph type="title" hasCustomPrompt="1"/>
          </p:nvPr>
        </p:nvSpPr>
        <p:spPr>
          <a:xfrm>
            <a:off x="762719" y="910800"/>
            <a:ext cx="4060800" cy="1143000"/>
          </a:xfrm>
        </p:spPr>
        <p:txBody>
          <a:bodyPr/>
          <a:lstStyle>
            <a:lvl1pPr>
              <a:defRPr/>
            </a:lvl1pPr>
          </a:lstStyle>
          <a:p>
            <a:r>
              <a:rPr lang="nl-NL" dirty="0"/>
              <a:t>Klik voor de titel van de </a:t>
            </a:r>
            <a:r>
              <a:rPr lang="nl-NL" dirty="0" err="1"/>
              <a:t>basisdia</a:t>
            </a:r>
            <a:r>
              <a:rPr lang="nl-NL" dirty="0"/>
              <a:t> met foto</a:t>
            </a:r>
            <a:endParaRPr lang="nl-BE" dirty="0"/>
          </a:p>
        </p:txBody>
      </p:sp>
      <p:sp>
        <p:nvSpPr>
          <p:cNvPr id="3" name="Tijdelijke aanduiding voor inhoud 2"/>
          <p:cNvSpPr>
            <a:spLocks noGrp="1"/>
          </p:cNvSpPr>
          <p:nvPr>
            <p:ph idx="1"/>
          </p:nvPr>
        </p:nvSpPr>
        <p:spPr>
          <a:xfrm>
            <a:off x="1189519" y="1789201"/>
            <a:ext cx="3632400" cy="423208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Tree>
    <p:extLst>
      <p:ext uri="{BB962C8B-B14F-4D97-AF65-F5344CB8AC3E}">
        <p14:creationId xmlns:p14="http://schemas.microsoft.com/office/powerpoint/2010/main" val="30432989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uzzel">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7600" y="1900800"/>
            <a:ext cx="8129033" cy="4191009"/>
          </a:xfrm>
          <a:prstGeom prst="rect">
            <a:avLst/>
          </a:prstGeom>
        </p:spPr>
      </p:pic>
      <p:pic>
        <p:nvPicPr>
          <p:cNvPr id="7" name="Afbeelding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9449" y="6295886"/>
            <a:ext cx="8177801" cy="289561"/>
          </a:xfrm>
          <a:prstGeom prst="rect">
            <a:avLst/>
          </a:prstGeom>
        </p:spPr>
      </p:pic>
      <p:sp>
        <p:nvSpPr>
          <p:cNvPr id="2" name="Titel 1"/>
          <p:cNvSpPr>
            <a:spLocks noGrp="1"/>
          </p:cNvSpPr>
          <p:nvPr>
            <p:ph type="title" hasCustomPrompt="1"/>
          </p:nvPr>
        </p:nvSpPr>
        <p:spPr>
          <a:xfrm>
            <a:off x="483789" y="910800"/>
            <a:ext cx="8152843" cy="573984"/>
          </a:xfrm>
        </p:spPr>
        <p:txBody>
          <a:bodyPr/>
          <a:lstStyle>
            <a:lvl1pPr>
              <a:defRPr baseline="0"/>
            </a:lvl1pPr>
          </a:lstStyle>
          <a:p>
            <a:r>
              <a:rPr lang="nl-NL" dirty="0"/>
              <a:t>Klik voor de titel van de </a:t>
            </a:r>
            <a:r>
              <a:rPr lang="nl-NL" dirty="0" err="1"/>
              <a:t>puzzeldia</a:t>
            </a:r>
            <a:endParaRPr lang="nl-BE" dirty="0"/>
          </a:p>
        </p:txBody>
      </p:sp>
      <p:sp>
        <p:nvSpPr>
          <p:cNvPr id="5" name="Tijdelijke aanduiding voor voettekst 4"/>
          <p:cNvSpPr>
            <a:spLocks noGrp="1"/>
          </p:cNvSpPr>
          <p:nvPr>
            <p:ph type="ftr" sz="quarter" idx="11"/>
          </p:nvPr>
        </p:nvSpPr>
        <p:spPr/>
        <p:txBody>
          <a:bodyPr/>
          <a:lstStyle/>
          <a:p>
            <a:pPr algn="l"/>
            <a:r>
              <a:rPr lang="nl-BE"/>
              <a:t>Kies 'Invoegen › Koptekst en voettekst' deze voettekst aan te passen.</a:t>
            </a:r>
            <a:endParaRPr lang="nl-BE" dirty="0"/>
          </a:p>
        </p:txBody>
      </p:sp>
      <p:sp>
        <p:nvSpPr>
          <p:cNvPr id="6" name="Tijdelijke aanduiding voor dianummer 5"/>
          <p:cNvSpPr>
            <a:spLocks noGrp="1"/>
          </p:cNvSpPr>
          <p:nvPr>
            <p:ph type="sldNum" sz="quarter" idx="12"/>
          </p:nvPr>
        </p:nvSpPr>
        <p:spPr/>
        <p:txBody>
          <a:bodyPr/>
          <a:lstStyle/>
          <a:p>
            <a:fld id="{E8F12D86-93AC-45BB-B8CA-9542A3CF9355}" type="slidenum">
              <a:rPr lang="nl-BE" smtClean="0"/>
              <a:t>‹nr.›</a:t>
            </a:fld>
            <a:endParaRPr lang="nl-BE"/>
          </a:p>
        </p:txBody>
      </p:sp>
      <p:sp>
        <p:nvSpPr>
          <p:cNvPr id="10" name="Tijdelijke aanduiding voor tekst 9"/>
          <p:cNvSpPr>
            <a:spLocks noGrp="1"/>
          </p:cNvSpPr>
          <p:nvPr>
            <p:ph type="body" sz="quarter" idx="13" hasCustomPrompt="1"/>
          </p:nvPr>
        </p:nvSpPr>
        <p:spPr>
          <a:xfrm>
            <a:off x="507600" y="1900800"/>
            <a:ext cx="2718000" cy="2095200"/>
          </a:xfrm>
        </p:spPr>
        <p:txBody>
          <a:bodyPr lIns="381600" tIns="349200" rIns="381600" bIns="349200" anchor="ctr" anchorCtr="0">
            <a:noAutofit/>
          </a:bodyPr>
          <a:lstStyle>
            <a:lvl1pPr>
              <a:spcBef>
                <a:spcPts val="0"/>
              </a:spcBef>
              <a:buClr>
                <a:schemeClr val="tx2"/>
              </a:buClr>
              <a:defRPr b="1" spc="0" baseline="0">
                <a:solidFill>
                  <a:schemeClr val="bg1"/>
                </a:solidFill>
              </a:defRPr>
            </a:lvl1pPr>
            <a:lvl2pPr>
              <a:spcBef>
                <a:spcPts val="0"/>
              </a:spcBef>
              <a:buClr>
                <a:schemeClr val="tx2"/>
              </a:buClr>
              <a:defRPr sz="3000">
                <a:solidFill>
                  <a:schemeClr val="bg1"/>
                </a:solidFill>
              </a:defRPr>
            </a:lvl2pPr>
            <a:lvl3pPr>
              <a:spcBef>
                <a:spcPts val="0"/>
              </a:spcBef>
              <a:buClr>
                <a:schemeClr val="tx2"/>
              </a:buClr>
              <a:defRPr sz="1200">
                <a:solidFill>
                  <a:schemeClr val="bg1"/>
                </a:solidFill>
              </a:defRPr>
            </a:lvl3pPr>
            <a:lvl4pPr>
              <a:spcBef>
                <a:spcPts val="0"/>
              </a:spcBef>
              <a:defRPr sz="1200">
                <a:solidFill>
                  <a:schemeClr val="bg1"/>
                </a:solidFill>
              </a:defRPr>
            </a:lvl4pPr>
            <a:lvl5pPr>
              <a:spcBef>
                <a:spcPts val="0"/>
              </a:spcBef>
              <a:defRPr sz="1200">
                <a:solidFill>
                  <a:schemeClr val="bg1"/>
                </a:solidFill>
              </a:defRPr>
            </a:lvl5pPr>
          </a:lstStyle>
          <a:p>
            <a:pPr lvl="0"/>
            <a:r>
              <a:rPr lang="nl-NL" dirty="0"/>
              <a:t>Klik om tekst toe te voegen</a:t>
            </a:r>
            <a:br>
              <a:rPr lang="nl-NL" dirty="0"/>
            </a:br>
            <a:r>
              <a:rPr lang="nl-NL" dirty="0"/>
              <a:t>[ </a:t>
            </a:r>
            <a:r>
              <a:rPr lang="nl-NL" dirty="0" err="1"/>
              <a:t>tab-toets</a:t>
            </a:r>
            <a:r>
              <a:rPr lang="nl-NL" dirty="0"/>
              <a:t> = grotere tekst ]</a:t>
            </a:r>
          </a:p>
        </p:txBody>
      </p:sp>
      <p:sp>
        <p:nvSpPr>
          <p:cNvPr id="12" name="Tijdelijke aanduiding voor tekst 9"/>
          <p:cNvSpPr>
            <a:spLocks noGrp="1"/>
          </p:cNvSpPr>
          <p:nvPr>
            <p:ph type="body" sz="quarter" idx="14" hasCustomPrompt="1"/>
          </p:nvPr>
        </p:nvSpPr>
        <p:spPr>
          <a:xfrm>
            <a:off x="3225717" y="1900800"/>
            <a:ext cx="2692800" cy="2095200"/>
          </a:xfrm>
        </p:spPr>
        <p:txBody>
          <a:bodyPr lIns="381600" tIns="349200" rIns="381600" bIns="349200" anchor="ctr" anchorCtr="0">
            <a:noAutofit/>
          </a:bodyPr>
          <a:lstStyle>
            <a:lvl1pPr>
              <a:spcBef>
                <a:spcPts val="0"/>
              </a:spcBef>
              <a:buClr>
                <a:schemeClr val="accent3"/>
              </a:buClr>
              <a:defRPr b="1" spc="0" baseline="0">
                <a:solidFill>
                  <a:schemeClr val="bg1"/>
                </a:solidFill>
              </a:defRPr>
            </a:lvl1pPr>
            <a:lvl2pPr>
              <a:spcBef>
                <a:spcPts val="0"/>
              </a:spcBef>
              <a:buClr>
                <a:schemeClr val="accent3"/>
              </a:buClr>
              <a:defRPr sz="3000">
                <a:solidFill>
                  <a:schemeClr val="bg1"/>
                </a:solidFill>
              </a:defRPr>
            </a:lvl2pPr>
            <a:lvl3pPr>
              <a:spcBef>
                <a:spcPts val="0"/>
              </a:spcBef>
              <a:buClr>
                <a:schemeClr val="accent3"/>
              </a:buClr>
              <a:defRPr sz="1200">
                <a:solidFill>
                  <a:schemeClr val="bg1"/>
                </a:solidFill>
              </a:defRPr>
            </a:lvl3pPr>
            <a:lvl4pPr>
              <a:spcBef>
                <a:spcPts val="0"/>
              </a:spcBef>
              <a:buClr>
                <a:schemeClr val="accent3"/>
              </a:buClr>
              <a:defRPr sz="1200">
                <a:solidFill>
                  <a:schemeClr val="bg1"/>
                </a:solidFill>
              </a:defRPr>
            </a:lvl4pPr>
            <a:lvl5pPr>
              <a:spcBef>
                <a:spcPts val="0"/>
              </a:spcBef>
              <a:buClr>
                <a:schemeClr val="accent3"/>
              </a:buClr>
              <a:defRPr sz="1200">
                <a:solidFill>
                  <a:schemeClr val="bg1"/>
                </a:solidFill>
              </a:defRPr>
            </a:lvl5pPr>
          </a:lstStyle>
          <a:p>
            <a:pPr lvl="0"/>
            <a:r>
              <a:rPr lang="nl-NL" dirty="0"/>
              <a:t>Klik om tekst toe te voegen</a:t>
            </a:r>
            <a:br>
              <a:rPr lang="nl-NL" dirty="0"/>
            </a:br>
            <a:r>
              <a:rPr lang="nl-NL" dirty="0"/>
              <a:t>[ </a:t>
            </a:r>
            <a:r>
              <a:rPr lang="nl-NL" dirty="0" err="1"/>
              <a:t>tab-toets</a:t>
            </a:r>
            <a:r>
              <a:rPr lang="nl-NL" dirty="0"/>
              <a:t> = grotere tekst ]</a:t>
            </a:r>
          </a:p>
        </p:txBody>
      </p:sp>
      <p:sp>
        <p:nvSpPr>
          <p:cNvPr id="13" name="Tijdelijke aanduiding voor tekst 9"/>
          <p:cNvSpPr>
            <a:spLocks noGrp="1"/>
          </p:cNvSpPr>
          <p:nvPr>
            <p:ph type="body" sz="quarter" idx="15" hasCustomPrompt="1"/>
          </p:nvPr>
        </p:nvSpPr>
        <p:spPr>
          <a:xfrm>
            <a:off x="5918633" y="1900800"/>
            <a:ext cx="2718000" cy="2095200"/>
          </a:xfrm>
        </p:spPr>
        <p:txBody>
          <a:bodyPr lIns="381600" tIns="349200" rIns="381600" bIns="349200" anchor="ctr" anchorCtr="0">
            <a:noAutofit/>
          </a:bodyPr>
          <a:lstStyle>
            <a:lvl1pPr>
              <a:spcBef>
                <a:spcPts val="0"/>
              </a:spcBef>
              <a:buClr>
                <a:schemeClr val="accent4"/>
              </a:buClr>
              <a:defRPr b="1" spc="0" baseline="0">
                <a:solidFill>
                  <a:schemeClr val="tx2"/>
                </a:solidFill>
              </a:defRPr>
            </a:lvl1pPr>
            <a:lvl2pPr>
              <a:spcBef>
                <a:spcPts val="0"/>
              </a:spcBef>
              <a:buClr>
                <a:schemeClr val="accent4"/>
              </a:buClr>
              <a:defRPr sz="3000">
                <a:solidFill>
                  <a:schemeClr val="tx2"/>
                </a:solidFill>
              </a:defRPr>
            </a:lvl2pPr>
            <a:lvl3pPr>
              <a:spcBef>
                <a:spcPts val="0"/>
              </a:spcBef>
              <a:buClr>
                <a:schemeClr val="accent4"/>
              </a:buClr>
              <a:defRPr sz="1200">
                <a:solidFill>
                  <a:schemeClr val="tx2"/>
                </a:solidFill>
              </a:defRPr>
            </a:lvl3pPr>
            <a:lvl4pPr>
              <a:spcBef>
                <a:spcPts val="0"/>
              </a:spcBef>
              <a:buClr>
                <a:schemeClr val="accent4"/>
              </a:buClr>
              <a:defRPr sz="1200">
                <a:solidFill>
                  <a:schemeClr val="tx2"/>
                </a:solidFill>
              </a:defRPr>
            </a:lvl4pPr>
            <a:lvl5pPr>
              <a:spcBef>
                <a:spcPts val="0"/>
              </a:spcBef>
              <a:buClr>
                <a:schemeClr val="accent4"/>
              </a:buClr>
              <a:defRPr sz="1200">
                <a:solidFill>
                  <a:schemeClr val="tx2"/>
                </a:solidFill>
              </a:defRPr>
            </a:lvl5pPr>
          </a:lstStyle>
          <a:p>
            <a:pPr lvl="0"/>
            <a:r>
              <a:rPr lang="nl-NL" dirty="0"/>
              <a:t>Klik om tekst toe te voegen</a:t>
            </a:r>
            <a:br>
              <a:rPr lang="nl-NL" dirty="0"/>
            </a:br>
            <a:r>
              <a:rPr lang="nl-NL" dirty="0"/>
              <a:t>[ </a:t>
            </a:r>
            <a:r>
              <a:rPr lang="nl-NL" dirty="0" err="1"/>
              <a:t>tab-toets</a:t>
            </a:r>
            <a:r>
              <a:rPr lang="nl-NL" dirty="0"/>
              <a:t> = grotere tekst ]</a:t>
            </a:r>
          </a:p>
        </p:txBody>
      </p:sp>
      <p:sp>
        <p:nvSpPr>
          <p:cNvPr id="14" name="Tijdelijke aanduiding voor tekst 9"/>
          <p:cNvSpPr>
            <a:spLocks noGrp="1"/>
          </p:cNvSpPr>
          <p:nvPr>
            <p:ph type="body" sz="quarter" idx="16" hasCustomPrompt="1"/>
          </p:nvPr>
        </p:nvSpPr>
        <p:spPr>
          <a:xfrm>
            <a:off x="507600" y="3996609"/>
            <a:ext cx="2718000" cy="2095200"/>
          </a:xfrm>
        </p:spPr>
        <p:txBody>
          <a:bodyPr lIns="381600" tIns="349200" rIns="381600" bIns="349200" anchor="ctr" anchorCtr="0">
            <a:noAutofit/>
          </a:bodyPr>
          <a:lstStyle>
            <a:lvl1pPr>
              <a:spcBef>
                <a:spcPts val="0"/>
              </a:spcBef>
              <a:buClr>
                <a:schemeClr val="accent4"/>
              </a:buClr>
              <a:defRPr b="1" spc="0" baseline="0">
                <a:solidFill>
                  <a:schemeClr val="tx2"/>
                </a:solidFill>
              </a:defRPr>
            </a:lvl1pPr>
            <a:lvl2pPr>
              <a:spcBef>
                <a:spcPts val="0"/>
              </a:spcBef>
              <a:buClr>
                <a:schemeClr val="accent4"/>
              </a:buClr>
              <a:defRPr sz="3000">
                <a:solidFill>
                  <a:schemeClr val="tx2"/>
                </a:solidFill>
              </a:defRPr>
            </a:lvl2pPr>
            <a:lvl3pPr>
              <a:spcBef>
                <a:spcPts val="0"/>
              </a:spcBef>
              <a:buClr>
                <a:schemeClr val="accent4"/>
              </a:buClr>
              <a:defRPr sz="1200">
                <a:solidFill>
                  <a:schemeClr val="tx2"/>
                </a:solidFill>
              </a:defRPr>
            </a:lvl3pPr>
            <a:lvl4pPr>
              <a:spcBef>
                <a:spcPts val="0"/>
              </a:spcBef>
              <a:buClr>
                <a:schemeClr val="accent4"/>
              </a:buClr>
              <a:defRPr sz="1200">
                <a:solidFill>
                  <a:schemeClr val="tx2"/>
                </a:solidFill>
              </a:defRPr>
            </a:lvl4pPr>
            <a:lvl5pPr>
              <a:spcBef>
                <a:spcPts val="0"/>
              </a:spcBef>
              <a:buClr>
                <a:schemeClr val="accent4"/>
              </a:buClr>
              <a:defRPr sz="1200">
                <a:solidFill>
                  <a:schemeClr val="tx2"/>
                </a:solidFill>
              </a:defRPr>
            </a:lvl5pPr>
          </a:lstStyle>
          <a:p>
            <a:pPr lvl="0"/>
            <a:r>
              <a:rPr lang="nl-NL" dirty="0"/>
              <a:t>Klik om tekst toe te voegen</a:t>
            </a:r>
            <a:br>
              <a:rPr lang="nl-NL" dirty="0"/>
            </a:br>
            <a:r>
              <a:rPr lang="nl-NL" dirty="0"/>
              <a:t>[ </a:t>
            </a:r>
            <a:r>
              <a:rPr lang="nl-NL" dirty="0" err="1"/>
              <a:t>tab-toets</a:t>
            </a:r>
            <a:r>
              <a:rPr lang="nl-NL" dirty="0"/>
              <a:t> = grotere tekst ]</a:t>
            </a:r>
          </a:p>
        </p:txBody>
      </p:sp>
      <p:sp>
        <p:nvSpPr>
          <p:cNvPr id="15" name="Tijdelijke aanduiding voor tekst 9"/>
          <p:cNvSpPr>
            <a:spLocks noGrp="1"/>
          </p:cNvSpPr>
          <p:nvPr>
            <p:ph type="body" sz="quarter" idx="17" hasCustomPrompt="1"/>
          </p:nvPr>
        </p:nvSpPr>
        <p:spPr>
          <a:xfrm>
            <a:off x="3225717" y="3996609"/>
            <a:ext cx="2692800" cy="2095200"/>
          </a:xfrm>
        </p:spPr>
        <p:txBody>
          <a:bodyPr lIns="381600" tIns="349200" rIns="381600" bIns="349200" anchor="ctr" anchorCtr="0">
            <a:noAutofit/>
          </a:bodyPr>
          <a:lstStyle>
            <a:lvl1pPr>
              <a:spcBef>
                <a:spcPts val="0"/>
              </a:spcBef>
              <a:buClr>
                <a:schemeClr val="accent6"/>
              </a:buClr>
              <a:defRPr b="1" spc="0" baseline="0">
                <a:solidFill>
                  <a:schemeClr val="bg1"/>
                </a:solidFill>
              </a:defRPr>
            </a:lvl1pPr>
            <a:lvl2pPr>
              <a:spcBef>
                <a:spcPts val="0"/>
              </a:spcBef>
              <a:buClr>
                <a:schemeClr val="accent6"/>
              </a:buClr>
              <a:defRPr sz="3000">
                <a:solidFill>
                  <a:schemeClr val="bg1"/>
                </a:solidFill>
              </a:defRPr>
            </a:lvl2pPr>
            <a:lvl3pPr>
              <a:spcBef>
                <a:spcPts val="0"/>
              </a:spcBef>
              <a:buClr>
                <a:schemeClr val="accent6"/>
              </a:buClr>
              <a:defRPr sz="1200">
                <a:solidFill>
                  <a:schemeClr val="bg1"/>
                </a:solidFill>
              </a:defRPr>
            </a:lvl3pPr>
            <a:lvl4pPr>
              <a:spcBef>
                <a:spcPts val="0"/>
              </a:spcBef>
              <a:buClr>
                <a:schemeClr val="accent6"/>
              </a:buClr>
              <a:defRPr sz="1200">
                <a:solidFill>
                  <a:schemeClr val="bg1"/>
                </a:solidFill>
              </a:defRPr>
            </a:lvl4pPr>
            <a:lvl5pPr>
              <a:spcBef>
                <a:spcPts val="0"/>
              </a:spcBef>
              <a:buClr>
                <a:schemeClr val="accent6"/>
              </a:buClr>
              <a:defRPr sz="1200">
                <a:solidFill>
                  <a:schemeClr val="bg1"/>
                </a:solidFill>
              </a:defRPr>
            </a:lvl5pPr>
          </a:lstStyle>
          <a:p>
            <a:pPr lvl="0"/>
            <a:r>
              <a:rPr lang="nl-NL" dirty="0"/>
              <a:t>Klik om tekst toe te voegen</a:t>
            </a:r>
            <a:br>
              <a:rPr lang="nl-NL" dirty="0"/>
            </a:br>
            <a:r>
              <a:rPr lang="nl-NL" dirty="0"/>
              <a:t>[ </a:t>
            </a:r>
            <a:r>
              <a:rPr lang="nl-NL" dirty="0" err="1"/>
              <a:t>tab-toets</a:t>
            </a:r>
            <a:r>
              <a:rPr lang="nl-NL" dirty="0"/>
              <a:t> = grotere tekst ]</a:t>
            </a:r>
          </a:p>
        </p:txBody>
      </p:sp>
      <p:sp>
        <p:nvSpPr>
          <p:cNvPr id="16" name="Tijdelijke aanduiding voor tekst 9"/>
          <p:cNvSpPr>
            <a:spLocks noGrp="1"/>
          </p:cNvSpPr>
          <p:nvPr>
            <p:ph type="body" sz="quarter" idx="18" hasCustomPrompt="1"/>
          </p:nvPr>
        </p:nvSpPr>
        <p:spPr>
          <a:xfrm>
            <a:off x="5918633" y="3996609"/>
            <a:ext cx="2718000" cy="2095200"/>
          </a:xfrm>
        </p:spPr>
        <p:txBody>
          <a:bodyPr lIns="381600" tIns="349200" rIns="381600" bIns="349200" anchor="ctr" anchorCtr="0">
            <a:noAutofit/>
          </a:bodyPr>
          <a:lstStyle>
            <a:lvl1pPr>
              <a:spcBef>
                <a:spcPts val="0"/>
              </a:spcBef>
              <a:buClr>
                <a:schemeClr val="accent3"/>
              </a:buClr>
              <a:defRPr b="1" spc="0" baseline="0">
                <a:solidFill>
                  <a:schemeClr val="bg1"/>
                </a:solidFill>
              </a:defRPr>
            </a:lvl1pPr>
            <a:lvl2pPr>
              <a:spcBef>
                <a:spcPts val="0"/>
              </a:spcBef>
              <a:buClr>
                <a:schemeClr val="accent3"/>
              </a:buClr>
              <a:defRPr sz="3000">
                <a:solidFill>
                  <a:schemeClr val="bg1"/>
                </a:solidFill>
              </a:defRPr>
            </a:lvl2pPr>
            <a:lvl3pPr>
              <a:spcBef>
                <a:spcPts val="0"/>
              </a:spcBef>
              <a:buClr>
                <a:schemeClr val="accent3"/>
              </a:buClr>
              <a:defRPr sz="1200">
                <a:solidFill>
                  <a:schemeClr val="bg1"/>
                </a:solidFill>
              </a:defRPr>
            </a:lvl3pPr>
            <a:lvl4pPr>
              <a:spcBef>
                <a:spcPts val="0"/>
              </a:spcBef>
              <a:buClr>
                <a:schemeClr val="accent3"/>
              </a:buClr>
              <a:defRPr sz="1200">
                <a:solidFill>
                  <a:schemeClr val="bg1"/>
                </a:solidFill>
              </a:defRPr>
            </a:lvl4pPr>
            <a:lvl5pPr>
              <a:spcBef>
                <a:spcPts val="0"/>
              </a:spcBef>
              <a:buClr>
                <a:schemeClr val="accent3"/>
              </a:buClr>
              <a:defRPr sz="1200">
                <a:solidFill>
                  <a:schemeClr val="bg1"/>
                </a:solidFill>
              </a:defRPr>
            </a:lvl5pPr>
          </a:lstStyle>
          <a:p>
            <a:pPr lvl="0"/>
            <a:r>
              <a:rPr lang="nl-NL" dirty="0"/>
              <a:t>Klik om tekst toe te voegen</a:t>
            </a:r>
            <a:br>
              <a:rPr lang="nl-NL" dirty="0"/>
            </a:br>
            <a:r>
              <a:rPr lang="nl-NL" dirty="0"/>
              <a:t>[ </a:t>
            </a:r>
            <a:r>
              <a:rPr lang="nl-NL" dirty="0" err="1"/>
              <a:t>tab-toets</a:t>
            </a:r>
            <a:r>
              <a:rPr lang="nl-NL" dirty="0"/>
              <a:t> = grotere tekst ]</a:t>
            </a:r>
          </a:p>
        </p:txBody>
      </p:sp>
      <p:sp>
        <p:nvSpPr>
          <p:cNvPr id="18" name="Tijdelijke aanduiding voor datum 3"/>
          <p:cNvSpPr>
            <a:spLocks noGrp="1"/>
          </p:cNvSpPr>
          <p:nvPr>
            <p:ph type="dt" sz="half" idx="2"/>
          </p:nvPr>
        </p:nvSpPr>
        <p:spPr>
          <a:xfrm>
            <a:off x="6365506" y="6418800"/>
            <a:ext cx="1368151" cy="230400"/>
          </a:xfrm>
          <a:prstGeom prst="rect">
            <a:avLst/>
          </a:prstGeom>
        </p:spPr>
        <p:txBody>
          <a:bodyPr vert="horz" lIns="0" tIns="0" rIns="0" bIns="0" rtlCol="0" anchor="t" anchorCtr="0"/>
          <a:lstStyle>
            <a:lvl1pPr algn="r">
              <a:defRPr lang="nl-BE" sz="1200" smtClean="0">
                <a:solidFill>
                  <a:srgbClr val="2C3F48"/>
                </a:solidFill>
              </a:defRPr>
            </a:lvl1pPr>
          </a:lstStyle>
          <a:p>
            <a:fld id="{FDEDCD25-FC3A-4443-AE97-0FA21963CF0B}" type="datetime4">
              <a:rPr lang="nl-BE" smtClean="0"/>
              <a:t>7 december 2021</a:t>
            </a:fld>
            <a:endParaRPr lang="nl-BE"/>
          </a:p>
        </p:txBody>
      </p:sp>
    </p:spTree>
    <p:extLst>
      <p:ext uri="{BB962C8B-B14F-4D97-AF65-F5344CB8AC3E}">
        <p14:creationId xmlns:p14="http://schemas.microsoft.com/office/powerpoint/2010/main" val="40376990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uzzel met f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2"/>
          </p:nvPr>
        </p:nvSpPr>
        <p:spPr/>
        <p:txBody>
          <a:bodyPr/>
          <a:lstStyle>
            <a:lvl1pPr>
              <a:defRPr>
                <a:solidFill>
                  <a:schemeClr val="bg1"/>
                </a:solidFill>
              </a:defRPr>
            </a:lvl1pPr>
          </a:lstStyle>
          <a:p>
            <a:fld id="{E8F12D86-93AC-45BB-B8CA-9542A3CF9355}" type="slidenum">
              <a:rPr lang="nl-BE" smtClean="0"/>
              <a:pPr/>
              <a:t>‹nr.›</a:t>
            </a:fld>
            <a:endParaRPr lang="nl-BE"/>
          </a:p>
        </p:txBody>
      </p:sp>
      <p:pic>
        <p:nvPicPr>
          <p:cNvPr id="7" name="Afbeelding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8800" y="6295886"/>
            <a:ext cx="8177801" cy="289561"/>
          </a:xfrm>
          <a:prstGeom prst="rect">
            <a:avLst/>
          </a:prstGeom>
        </p:spPr>
      </p:pic>
      <p:sp>
        <p:nvSpPr>
          <p:cNvPr id="4" name="Tijdelijke aanduiding voor voettekst 3"/>
          <p:cNvSpPr>
            <a:spLocks noGrp="1"/>
          </p:cNvSpPr>
          <p:nvPr>
            <p:ph type="ftr" sz="quarter" idx="11"/>
          </p:nvPr>
        </p:nvSpPr>
        <p:spPr/>
        <p:txBody>
          <a:bodyPr/>
          <a:lstStyle>
            <a:lvl1pPr algn="l">
              <a:defRPr>
                <a:solidFill>
                  <a:schemeClr val="bg1"/>
                </a:solidFill>
              </a:defRPr>
            </a:lvl1pPr>
          </a:lstStyle>
          <a:p>
            <a:r>
              <a:rPr lang="nl-BE"/>
              <a:t>Kies 'Invoegen › Koptekst en voettekst' deze voettekst aan te passen.</a:t>
            </a:r>
            <a:endParaRPr lang="nl-BE" dirty="0"/>
          </a:p>
        </p:txBody>
      </p:sp>
      <p:sp>
        <p:nvSpPr>
          <p:cNvPr id="17" name="Tijdelijke aanduiding voor tekst 9"/>
          <p:cNvSpPr>
            <a:spLocks noGrp="1"/>
          </p:cNvSpPr>
          <p:nvPr>
            <p:ph type="body" sz="quarter" idx="13" hasCustomPrompt="1"/>
          </p:nvPr>
        </p:nvSpPr>
        <p:spPr>
          <a:xfrm>
            <a:off x="507600" y="1900800"/>
            <a:ext cx="2934000" cy="2098800"/>
          </a:xfrm>
          <a:blipFill>
            <a:blip r:embed="rId4"/>
            <a:stretch>
              <a:fillRect/>
            </a:stretch>
          </a:blipFill>
        </p:spPr>
        <p:txBody>
          <a:bodyPr lIns="381600" tIns="349200" rIns="597600" bIns="349200" anchor="ctr" anchorCtr="0">
            <a:noAutofit/>
          </a:bodyPr>
          <a:lstStyle>
            <a:lvl1pPr>
              <a:spcBef>
                <a:spcPts val="0"/>
              </a:spcBef>
              <a:buClr>
                <a:schemeClr val="tx2"/>
              </a:buClr>
              <a:defRPr b="1" spc="0" baseline="0">
                <a:solidFill>
                  <a:schemeClr val="bg1"/>
                </a:solidFill>
              </a:defRPr>
            </a:lvl1pPr>
            <a:lvl2pPr>
              <a:spcBef>
                <a:spcPts val="0"/>
              </a:spcBef>
              <a:buClr>
                <a:schemeClr val="tx2"/>
              </a:buClr>
              <a:defRPr sz="3000">
                <a:solidFill>
                  <a:schemeClr val="bg1"/>
                </a:solidFill>
              </a:defRPr>
            </a:lvl2pPr>
            <a:lvl3pPr>
              <a:spcBef>
                <a:spcPts val="0"/>
              </a:spcBef>
              <a:buClr>
                <a:schemeClr val="tx2"/>
              </a:buClr>
              <a:defRPr sz="1200">
                <a:solidFill>
                  <a:schemeClr val="bg1"/>
                </a:solidFill>
              </a:defRPr>
            </a:lvl3pPr>
            <a:lvl4pPr>
              <a:spcBef>
                <a:spcPts val="0"/>
              </a:spcBef>
              <a:defRPr sz="1200">
                <a:solidFill>
                  <a:schemeClr val="bg1"/>
                </a:solidFill>
              </a:defRPr>
            </a:lvl4pPr>
            <a:lvl5pPr>
              <a:spcBef>
                <a:spcPts val="0"/>
              </a:spcBef>
              <a:defRPr sz="1200">
                <a:solidFill>
                  <a:schemeClr val="bg1"/>
                </a:solidFill>
              </a:defRPr>
            </a:lvl5pPr>
          </a:lstStyle>
          <a:p>
            <a:pPr lvl="0"/>
            <a:r>
              <a:rPr lang="nl-NL" dirty="0"/>
              <a:t>Klik om tekst toe te voegen</a:t>
            </a:r>
            <a:br>
              <a:rPr lang="nl-NL" dirty="0"/>
            </a:br>
            <a:r>
              <a:rPr lang="nl-NL" dirty="0"/>
              <a:t>[ </a:t>
            </a:r>
            <a:r>
              <a:rPr lang="nl-NL" dirty="0" err="1"/>
              <a:t>tab-toets</a:t>
            </a:r>
            <a:r>
              <a:rPr lang="nl-NL" dirty="0"/>
              <a:t> = grotere tekst ]</a:t>
            </a:r>
          </a:p>
        </p:txBody>
      </p:sp>
      <p:sp>
        <p:nvSpPr>
          <p:cNvPr id="19" name="Tijdelijke aanduiding voor tekst 9"/>
          <p:cNvSpPr>
            <a:spLocks noGrp="1"/>
          </p:cNvSpPr>
          <p:nvPr>
            <p:ph type="body" sz="quarter" idx="17" hasCustomPrompt="1"/>
          </p:nvPr>
        </p:nvSpPr>
        <p:spPr>
          <a:xfrm>
            <a:off x="3009600" y="3996609"/>
            <a:ext cx="2908800" cy="2098800"/>
          </a:xfrm>
          <a:blipFill>
            <a:blip r:embed="rId5"/>
            <a:stretch>
              <a:fillRect/>
            </a:stretch>
          </a:blipFill>
        </p:spPr>
        <p:txBody>
          <a:bodyPr lIns="597600" tIns="349200" rIns="381600" bIns="349200" anchor="ctr" anchorCtr="0">
            <a:noAutofit/>
          </a:bodyPr>
          <a:lstStyle>
            <a:lvl1pPr>
              <a:spcBef>
                <a:spcPts val="0"/>
              </a:spcBef>
              <a:buClr>
                <a:schemeClr val="accent6"/>
              </a:buClr>
              <a:defRPr b="1" spc="0" baseline="0">
                <a:solidFill>
                  <a:schemeClr val="bg1"/>
                </a:solidFill>
              </a:defRPr>
            </a:lvl1pPr>
            <a:lvl2pPr>
              <a:spcBef>
                <a:spcPts val="0"/>
              </a:spcBef>
              <a:buClr>
                <a:schemeClr val="accent6"/>
              </a:buClr>
              <a:defRPr sz="3000">
                <a:solidFill>
                  <a:schemeClr val="bg1"/>
                </a:solidFill>
              </a:defRPr>
            </a:lvl2pPr>
            <a:lvl3pPr>
              <a:spcBef>
                <a:spcPts val="0"/>
              </a:spcBef>
              <a:buClr>
                <a:schemeClr val="accent6"/>
              </a:buClr>
              <a:defRPr sz="1200">
                <a:solidFill>
                  <a:schemeClr val="bg1"/>
                </a:solidFill>
              </a:defRPr>
            </a:lvl3pPr>
            <a:lvl4pPr>
              <a:spcBef>
                <a:spcPts val="0"/>
              </a:spcBef>
              <a:buClr>
                <a:schemeClr val="accent6"/>
              </a:buClr>
              <a:defRPr sz="1200">
                <a:solidFill>
                  <a:schemeClr val="bg1"/>
                </a:solidFill>
              </a:defRPr>
            </a:lvl4pPr>
            <a:lvl5pPr>
              <a:spcBef>
                <a:spcPts val="0"/>
              </a:spcBef>
              <a:buClr>
                <a:schemeClr val="accent6"/>
              </a:buClr>
              <a:defRPr sz="1200">
                <a:solidFill>
                  <a:schemeClr val="bg1"/>
                </a:solidFill>
              </a:defRPr>
            </a:lvl5pPr>
          </a:lstStyle>
          <a:p>
            <a:pPr lvl="0"/>
            <a:r>
              <a:rPr lang="nl-NL" dirty="0"/>
              <a:t>Klik om tekst toe te voegen</a:t>
            </a:r>
            <a:br>
              <a:rPr lang="nl-NL" dirty="0"/>
            </a:br>
            <a:r>
              <a:rPr lang="nl-NL" dirty="0"/>
              <a:t>[ </a:t>
            </a:r>
            <a:r>
              <a:rPr lang="nl-NL" dirty="0" err="1"/>
              <a:t>tab-toets</a:t>
            </a:r>
            <a:r>
              <a:rPr lang="nl-NL" dirty="0"/>
              <a:t> = grotere tekst ]</a:t>
            </a:r>
          </a:p>
        </p:txBody>
      </p:sp>
      <p:sp>
        <p:nvSpPr>
          <p:cNvPr id="22" name="Tijdelijke aanduiding voor tekst 9"/>
          <p:cNvSpPr>
            <a:spLocks noGrp="1"/>
          </p:cNvSpPr>
          <p:nvPr>
            <p:ph type="body" sz="quarter" idx="18" hasCustomPrompt="1"/>
          </p:nvPr>
        </p:nvSpPr>
        <p:spPr>
          <a:xfrm>
            <a:off x="5918633" y="1900800"/>
            <a:ext cx="2718000" cy="2311200"/>
          </a:xfrm>
          <a:blipFill>
            <a:blip r:embed="rId6"/>
            <a:stretch>
              <a:fillRect/>
            </a:stretch>
          </a:blipFill>
        </p:spPr>
        <p:txBody>
          <a:bodyPr lIns="381600" tIns="349200" rIns="381600" bIns="565200" anchor="ctr" anchorCtr="0">
            <a:noAutofit/>
          </a:bodyPr>
          <a:lstStyle>
            <a:lvl1pPr>
              <a:spcBef>
                <a:spcPts val="0"/>
              </a:spcBef>
              <a:buClr>
                <a:schemeClr val="accent4"/>
              </a:buClr>
              <a:defRPr b="1" spc="0" baseline="0">
                <a:solidFill>
                  <a:schemeClr val="tx2"/>
                </a:solidFill>
              </a:defRPr>
            </a:lvl1pPr>
            <a:lvl2pPr>
              <a:spcBef>
                <a:spcPts val="0"/>
              </a:spcBef>
              <a:buClr>
                <a:schemeClr val="accent4"/>
              </a:buClr>
              <a:defRPr sz="3000">
                <a:solidFill>
                  <a:schemeClr val="tx2"/>
                </a:solidFill>
              </a:defRPr>
            </a:lvl2pPr>
            <a:lvl3pPr>
              <a:spcBef>
                <a:spcPts val="0"/>
              </a:spcBef>
              <a:buClr>
                <a:schemeClr val="accent4"/>
              </a:buClr>
              <a:defRPr sz="1200">
                <a:solidFill>
                  <a:schemeClr val="tx2"/>
                </a:solidFill>
              </a:defRPr>
            </a:lvl3pPr>
            <a:lvl4pPr>
              <a:spcBef>
                <a:spcPts val="0"/>
              </a:spcBef>
              <a:buClr>
                <a:schemeClr val="accent4"/>
              </a:buClr>
              <a:defRPr sz="1200">
                <a:solidFill>
                  <a:schemeClr val="tx2"/>
                </a:solidFill>
              </a:defRPr>
            </a:lvl4pPr>
            <a:lvl5pPr>
              <a:spcBef>
                <a:spcPts val="0"/>
              </a:spcBef>
              <a:buClr>
                <a:schemeClr val="accent4"/>
              </a:buClr>
              <a:defRPr sz="1200">
                <a:solidFill>
                  <a:schemeClr val="tx2"/>
                </a:solidFill>
              </a:defRPr>
            </a:lvl5pPr>
          </a:lstStyle>
          <a:p>
            <a:pPr lvl="0"/>
            <a:r>
              <a:rPr lang="nl-NL" dirty="0"/>
              <a:t>Klik om tekst toe te voegen</a:t>
            </a:r>
            <a:br>
              <a:rPr lang="nl-NL" dirty="0"/>
            </a:br>
            <a:r>
              <a:rPr lang="nl-NL" dirty="0"/>
              <a:t>[ </a:t>
            </a:r>
            <a:r>
              <a:rPr lang="nl-NL" dirty="0" err="1"/>
              <a:t>tab-toets</a:t>
            </a:r>
            <a:r>
              <a:rPr lang="nl-NL" dirty="0"/>
              <a:t> = grotere tekst ]</a:t>
            </a:r>
          </a:p>
        </p:txBody>
      </p:sp>
      <p:sp>
        <p:nvSpPr>
          <p:cNvPr id="9" name="Tijdelijke aanduiding voor datum 3"/>
          <p:cNvSpPr>
            <a:spLocks noGrp="1"/>
          </p:cNvSpPr>
          <p:nvPr>
            <p:ph type="dt" sz="half" idx="2"/>
          </p:nvPr>
        </p:nvSpPr>
        <p:spPr>
          <a:xfrm>
            <a:off x="6365506" y="6418800"/>
            <a:ext cx="1368151" cy="230400"/>
          </a:xfrm>
          <a:prstGeom prst="rect">
            <a:avLst/>
          </a:prstGeom>
        </p:spPr>
        <p:txBody>
          <a:bodyPr vert="horz" lIns="0" tIns="0" rIns="0" bIns="0" rtlCol="0" anchor="t" anchorCtr="0"/>
          <a:lstStyle>
            <a:lvl1pPr algn="r">
              <a:defRPr lang="nl-BE" sz="1200" smtClean="0">
                <a:solidFill>
                  <a:schemeClr val="bg1"/>
                </a:solidFill>
              </a:defRPr>
            </a:lvl1pPr>
          </a:lstStyle>
          <a:p>
            <a:fld id="{E8F54BD9-D9A6-4C1D-BF05-19FF8826E3FA}" type="datetime4">
              <a:rPr lang="nl-BE" smtClean="0"/>
              <a:t>7 december 2021</a:t>
            </a:fld>
            <a:endParaRPr lang="nl-BE"/>
          </a:p>
        </p:txBody>
      </p:sp>
      <p:sp>
        <p:nvSpPr>
          <p:cNvPr id="10" name="Titel 1"/>
          <p:cNvSpPr>
            <a:spLocks noGrp="1"/>
          </p:cNvSpPr>
          <p:nvPr>
            <p:ph type="title" hasCustomPrompt="1"/>
          </p:nvPr>
        </p:nvSpPr>
        <p:spPr>
          <a:xfrm>
            <a:off x="483789" y="910800"/>
            <a:ext cx="8152843" cy="573984"/>
          </a:xfrm>
        </p:spPr>
        <p:txBody>
          <a:bodyPr/>
          <a:lstStyle>
            <a:lvl1pPr>
              <a:defRPr baseline="0"/>
            </a:lvl1pPr>
          </a:lstStyle>
          <a:p>
            <a:r>
              <a:rPr lang="nl-NL" dirty="0"/>
              <a:t>Klik voor de titel van de </a:t>
            </a:r>
            <a:r>
              <a:rPr lang="nl-NL" dirty="0" err="1"/>
              <a:t>puzzeldia</a:t>
            </a:r>
            <a:r>
              <a:rPr lang="nl-NL" dirty="0"/>
              <a:t> met foto</a:t>
            </a:r>
            <a:endParaRPr lang="nl-BE" dirty="0"/>
          </a:p>
        </p:txBody>
      </p:sp>
    </p:spTree>
    <p:extLst>
      <p:ext uri="{BB962C8B-B14F-4D97-AF65-F5344CB8AC3E}">
        <p14:creationId xmlns:p14="http://schemas.microsoft.com/office/powerpoint/2010/main" val="18652258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leurdia met 1 kolom">
    <p:bg>
      <p:bgPr>
        <a:solidFill>
          <a:schemeClr val="tx2"/>
        </a:solidFill>
        <a:effectLst/>
      </p:bgPr>
    </p:bg>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2185415"/>
          </a:xfrm>
          <a:prstGeom prst="rect">
            <a:avLst/>
          </a:prstGeom>
        </p:spPr>
      </p:pic>
      <p:pic>
        <p:nvPicPr>
          <p:cNvPr id="10" name="Afbeelding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8800" y="6295886"/>
            <a:ext cx="8177801" cy="289561"/>
          </a:xfrm>
          <a:prstGeom prst="rect">
            <a:avLst/>
          </a:prstGeom>
        </p:spPr>
      </p:pic>
      <p:sp>
        <p:nvSpPr>
          <p:cNvPr id="5" name="Tijdelijke aanduiding voor voettekst 4"/>
          <p:cNvSpPr>
            <a:spLocks noGrp="1"/>
          </p:cNvSpPr>
          <p:nvPr>
            <p:ph type="ftr" sz="quarter" idx="11"/>
          </p:nvPr>
        </p:nvSpPr>
        <p:spPr/>
        <p:txBody>
          <a:bodyPr/>
          <a:lstStyle>
            <a:lvl1pPr>
              <a:defRPr>
                <a:solidFill>
                  <a:schemeClr val="bg1"/>
                </a:solidFill>
              </a:defRPr>
            </a:lvl1pPr>
          </a:lstStyle>
          <a:p>
            <a:pPr algn="l"/>
            <a:r>
              <a:rPr lang="nl-BE"/>
              <a:t>Kies 'Invoegen › Koptekst en voettekst' deze voettekst aan te passen.</a:t>
            </a:r>
            <a:endParaRPr lang="nl-BE" dirty="0"/>
          </a:p>
        </p:txBody>
      </p:sp>
      <p:sp>
        <p:nvSpPr>
          <p:cNvPr id="6" name="Tijdelijke aanduiding voor dianummer 5"/>
          <p:cNvSpPr>
            <a:spLocks noGrp="1"/>
          </p:cNvSpPr>
          <p:nvPr>
            <p:ph type="sldNum" sz="quarter" idx="12"/>
          </p:nvPr>
        </p:nvSpPr>
        <p:spPr/>
        <p:txBody>
          <a:bodyPr/>
          <a:lstStyle>
            <a:lvl1pPr>
              <a:defRPr>
                <a:solidFill>
                  <a:schemeClr val="bg1"/>
                </a:solidFill>
              </a:defRPr>
            </a:lvl1pPr>
          </a:lstStyle>
          <a:p>
            <a:fld id="{E8F12D86-93AC-45BB-B8CA-9542A3CF9355}" type="slidenum">
              <a:rPr lang="nl-BE" smtClean="0"/>
              <a:pPr/>
              <a:t>‹nr.›</a:t>
            </a:fld>
            <a:endParaRPr lang="nl-BE" dirty="0"/>
          </a:p>
        </p:txBody>
      </p:sp>
      <p:sp>
        <p:nvSpPr>
          <p:cNvPr id="2" name="Titel 1"/>
          <p:cNvSpPr>
            <a:spLocks noGrp="1"/>
          </p:cNvSpPr>
          <p:nvPr>
            <p:ph type="title" hasCustomPrompt="1"/>
          </p:nvPr>
        </p:nvSpPr>
        <p:spPr>
          <a:xfrm>
            <a:off x="762719" y="423316"/>
            <a:ext cx="7893882" cy="1143000"/>
          </a:xfrm>
        </p:spPr>
        <p:txBody>
          <a:bodyPr anchor="b" anchorCtr="0"/>
          <a:lstStyle>
            <a:lvl1pPr>
              <a:defRPr sz="3700" baseline="0">
                <a:solidFill>
                  <a:schemeClr val="tx2"/>
                </a:solidFill>
              </a:defRPr>
            </a:lvl1pPr>
          </a:lstStyle>
          <a:p>
            <a:r>
              <a:rPr lang="nl-NL" dirty="0"/>
              <a:t>Klik voor de titel van de</a:t>
            </a:r>
            <a:br>
              <a:rPr lang="nl-NL" dirty="0"/>
            </a:br>
            <a:r>
              <a:rPr lang="nl-NL" dirty="0" err="1"/>
              <a:t>kleurdia</a:t>
            </a:r>
            <a:r>
              <a:rPr lang="nl-NL" dirty="0"/>
              <a:t> met 1 kolom</a:t>
            </a:r>
            <a:endParaRPr lang="nl-BE" dirty="0"/>
          </a:p>
        </p:txBody>
      </p:sp>
      <p:sp>
        <p:nvSpPr>
          <p:cNvPr id="3" name="Tijdelijke aanduiding voor inhoud 2"/>
          <p:cNvSpPr>
            <a:spLocks noGrp="1"/>
          </p:cNvSpPr>
          <p:nvPr>
            <p:ph idx="1"/>
          </p:nvPr>
        </p:nvSpPr>
        <p:spPr>
          <a:xfrm>
            <a:off x="731765" y="2756387"/>
            <a:ext cx="7924835" cy="2960414"/>
          </a:xfrm>
        </p:spPr>
        <p:txBody>
          <a:bodyPr>
            <a:noAutofit/>
          </a:bodyPr>
          <a:lstStyle>
            <a:lvl1pPr>
              <a:buClr>
                <a:schemeClr val="tx2"/>
              </a:buClr>
              <a:defRPr sz="2700">
                <a:solidFill>
                  <a:schemeClr val="bg1"/>
                </a:solidFill>
              </a:defRPr>
            </a:lvl1pPr>
            <a:lvl2pPr>
              <a:buClr>
                <a:schemeClr val="tx2"/>
              </a:buClr>
              <a:defRPr sz="2500">
                <a:solidFill>
                  <a:schemeClr val="bg1"/>
                </a:solidFill>
              </a:defRPr>
            </a:lvl2pPr>
            <a:lvl3pPr>
              <a:buClr>
                <a:schemeClr val="bg1"/>
              </a:buClr>
              <a:defRPr sz="2700">
                <a:solidFill>
                  <a:schemeClr val="bg1"/>
                </a:solidFill>
              </a:defRPr>
            </a:lvl3pPr>
            <a:lvl4pPr>
              <a:buClr>
                <a:schemeClr val="bg1"/>
              </a:buClr>
              <a:defRPr sz="2500">
                <a:solidFill>
                  <a:schemeClr val="bg1"/>
                </a:solidFill>
              </a:defRPr>
            </a:lvl4pPr>
            <a:lvl5pPr>
              <a:buClr>
                <a:schemeClr val="bg1"/>
              </a:buClr>
              <a:defRPr sz="2500">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9" name="Tijdelijke aanduiding voor datum 3"/>
          <p:cNvSpPr>
            <a:spLocks noGrp="1"/>
          </p:cNvSpPr>
          <p:nvPr>
            <p:ph type="dt" sz="half" idx="2"/>
          </p:nvPr>
        </p:nvSpPr>
        <p:spPr>
          <a:xfrm>
            <a:off x="6365506" y="6418800"/>
            <a:ext cx="1368151" cy="230400"/>
          </a:xfrm>
          <a:prstGeom prst="rect">
            <a:avLst/>
          </a:prstGeom>
        </p:spPr>
        <p:txBody>
          <a:bodyPr vert="horz" lIns="0" tIns="0" rIns="0" bIns="0" rtlCol="0" anchor="t" anchorCtr="0"/>
          <a:lstStyle>
            <a:lvl1pPr algn="r">
              <a:defRPr lang="nl-BE" sz="1200" smtClean="0">
                <a:solidFill>
                  <a:schemeClr val="bg1"/>
                </a:solidFill>
              </a:defRPr>
            </a:lvl1pPr>
          </a:lstStyle>
          <a:p>
            <a:fld id="{F6989B40-2FF8-448C-B902-C85C4D815457}" type="datetime4">
              <a:rPr lang="nl-BE" smtClean="0"/>
              <a:t>7 december 2021</a:t>
            </a:fld>
            <a:endParaRPr lang="nl-BE"/>
          </a:p>
        </p:txBody>
      </p:sp>
    </p:spTree>
    <p:extLst>
      <p:ext uri="{BB962C8B-B14F-4D97-AF65-F5344CB8AC3E}">
        <p14:creationId xmlns:p14="http://schemas.microsoft.com/office/powerpoint/2010/main" val="5635902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kleurdia met 2 kolommen">
    <p:bg>
      <p:bgPr>
        <a:solidFill>
          <a:schemeClr val="tx2"/>
        </a:solidFill>
        <a:effectLst/>
      </p:bgPr>
    </p:bg>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2185415"/>
          </a:xfrm>
          <a:prstGeom prst="rect">
            <a:avLst/>
          </a:prstGeom>
        </p:spPr>
      </p:pic>
      <p:pic>
        <p:nvPicPr>
          <p:cNvPr id="10" name="Afbeelding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8800" y="6295886"/>
            <a:ext cx="8177801" cy="289561"/>
          </a:xfrm>
          <a:prstGeom prst="rect">
            <a:avLst/>
          </a:prstGeom>
        </p:spPr>
      </p:pic>
      <p:sp>
        <p:nvSpPr>
          <p:cNvPr id="5" name="Tijdelijke aanduiding voor voettekst 4"/>
          <p:cNvSpPr>
            <a:spLocks noGrp="1"/>
          </p:cNvSpPr>
          <p:nvPr>
            <p:ph type="ftr" sz="quarter" idx="11"/>
          </p:nvPr>
        </p:nvSpPr>
        <p:spPr/>
        <p:txBody>
          <a:bodyPr/>
          <a:lstStyle>
            <a:lvl1pPr>
              <a:defRPr>
                <a:solidFill>
                  <a:schemeClr val="bg1"/>
                </a:solidFill>
              </a:defRPr>
            </a:lvl1pPr>
          </a:lstStyle>
          <a:p>
            <a:pPr algn="l"/>
            <a:r>
              <a:rPr lang="nl-BE"/>
              <a:t>Kies 'Invoegen › Koptekst en voettekst' deze voettekst aan te passen.</a:t>
            </a:r>
            <a:endParaRPr lang="nl-BE" dirty="0"/>
          </a:p>
        </p:txBody>
      </p:sp>
      <p:sp>
        <p:nvSpPr>
          <p:cNvPr id="6" name="Tijdelijke aanduiding voor dianummer 5"/>
          <p:cNvSpPr>
            <a:spLocks noGrp="1"/>
          </p:cNvSpPr>
          <p:nvPr>
            <p:ph type="sldNum" sz="quarter" idx="12"/>
          </p:nvPr>
        </p:nvSpPr>
        <p:spPr/>
        <p:txBody>
          <a:bodyPr/>
          <a:lstStyle>
            <a:lvl1pPr>
              <a:defRPr>
                <a:solidFill>
                  <a:schemeClr val="bg1"/>
                </a:solidFill>
              </a:defRPr>
            </a:lvl1pPr>
          </a:lstStyle>
          <a:p>
            <a:fld id="{E8F12D86-93AC-45BB-B8CA-9542A3CF9355}" type="slidenum">
              <a:rPr lang="nl-BE" smtClean="0"/>
              <a:pPr/>
              <a:t>‹nr.›</a:t>
            </a:fld>
            <a:endParaRPr lang="nl-BE" dirty="0"/>
          </a:p>
        </p:txBody>
      </p:sp>
      <p:sp>
        <p:nvSpPr>
          <p:cNvPr id="2" name="Titel 1"/>
          <p:cNvSpPr>
            <a:spLocks noGrp="1"/>
          </p:cNvSpPr>
          <p:nvPr>
            <p:ph type="title" hasCustomPrompt="1"/>
          </p:nvPr>
        </p:nvSpPr>
        <p:spPr>
          <a:xfrm>
            <a:off x="762719" y="423316"/>
            <a:ext cx="7893882" cy="1143000"/>
          </a:xfrm>
        </p:spPr>
        <p:txBody>
          <a:bodyPr anchor="b" anchorCtr="0"/>
          <a:lstStyle>
            <a:lvl1pPr>
              <a:defRPr sz="3700" baseline="0">
                <a:solidFill>
                  <a:schemeClr val="tx2"/>
                </a:solidFill>
              </a:defRPr>
            </a:lvl1pPr>
          </a:lstStyle>
          <a:p>
            <a:r>
              <a:rPr lang="nl-NL" dirty="0"/>
              <a:t>Klik voor de titel van de</a:t>
            </a:r>
            <a:br>
              <a:rPr lang="nl-NL" dirty="0"/>
            </a:br>
            <a:r>
              <a:rPr lang="nl-NL" dirty="0" err="1"/>
              <a:t>kleurdia</a:t>
            </a:r>
            <a:r>
              <a:rPr lang="nl-NL" dirty="0"/>
              <a:t> met 2 kolommen</a:t>
            </a:r>
            <a:endParaRPr lang="nl-BE" dirty="0"/>
          </a:p>
        </p:txBody>
      </p:sp>
      <p:sp>
        <p:nvSpPr>
          <p:cNvPr id="8" name="Tijdelijke aanduiding voor inhoud 2"/>
          <p:cNvSpPr>
            <a:spLocks noGrp="1"/>
          </p:cNvSpPr>
          <p:nvPr>
            <p:ph idx="13"/>
          </p:nvPr>
        </p:nvSpPr>
        <p:spPr>
          <a:xfrm>
            <a:off x="4959401" y="2757601"/>
            <a:ext cx="3697200" cy="2959200"/>
          </a:xfrm>
        </p:spPr>
        <p:txBody>
          <a:bodyPr>
            <a:noAutofit/>
          </a:bodyPr>
          <a:lstStyle>
            <a:lvl1pPr>
              <a:buClr>
                <a:schemeClr val="tx2"/>
              </a:buClr>
              <a:defRPr sz="2700">
                <a:solidFill>
                  <a:schemeClr val="bg1"/>
                </a:solidFill>
              </a:defRPr>
            </a:lvl1pPr>
            <a:lvl2pPr>
              <a:buClr>
                <a:schemeClr val="tx2"/>
              </a:buClr>
              <a:defRPr sz="2500">
                <a:solidFill>
                  <a:schemeClr val="bg1"/>
                </a:solidFill>
              </a:defRPr>
            </a:lvl2pPr>
            <a:lvl3pPr>
              <a:buClr>
                <a:schemeClr val="bg1"/>
              </a:buClr>
              <a:defRPr sz="2700">
                <a:solidFill>
                  <a:schemeClr val="bg1"/>
                </a:solidFill>
              </a:defRPr>
            </a:lvl3pPr>
            <a:lvl4pPr>
              <a:buClr>
                <a:schemeClr val="bg1"/>
              </a:buClr>
              <a:defRPr sz="2500">
                <a:solidFill>
                  <a:schemeClr val="bg1"/>
                </a:solidFill>
              </a:defRPr>
            </a:lvl4pPr>
            <a:lvl5pPr>
              <a:buClr>
                <a:schemeClr val="bg1"/>
              </a:buClr>
              <a:defRPr sz="2500">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3" name="Tijdelijke aanduiding voor inhoud 2"/>
          <p:cNvSpPr>
            <a:spLocks noGrp="1"/>
          </p:cNvSpPr>
          <p:nvPr>
            <p:ph idx="1"/>
          </p:nvPr>
        </p:nvSpPr>
        <p:spPr>
          <a:xfrm>
            <a:off x="731766" y="2756387"/>
            <a:ext cx="3697200" cy="2960414"/>
          </a:xfrm>
        </p:spPr>
        <p:txBody>
          <a:bodyPr>
            <a:noAutofit/>
          </a:bodyPr>
          <a:lstStyle>
            <a:lvl1pPr>
              <a:buClr>
                <a:schemeClr val="tx2"/>
              </a:buClr>
              <a:defRPr sz="2700">
                <a:solidFill>
                  <a:schemeClr val="bg1"/>
                </a:solidFill>
              </a:defRPr>
            </a:lvl1pPr>
            <a:lvl2pPr>
              <a:buClr>
                <a:schemeClr val="tx2"/>
              </a:buClr>
              <a:defRPr sz="2500">
                <a:solidFill>
                  <a:schemeClr val="bg1"/>
                </a:solidFill>
              </a:defRPr>
            </a:lvl2pPr>
            <a:lvl3pPr>
              <a:buClr>
                <a:schemeClr val="bg1"/>
              </a:buClr>
              <a:defRPr sz="2700">
                <a:solidFill>
                  <a:schemeClr val="bg1"/>
                </a:solidFill>
              </a:defRPr>
            </a:lvl3pPr>
            <a:lvl4pPr>
              <a:buClr>
                <a:schemeClr val="bg1"/>
              </a:buClr>
              <a:defRPr sz="2500">
                <a:solidFill>
                  <a:schemeClr val="bg1"/>
                </a:solidFill>
              </a:defRPr>
            </a:lvl4pPr>
            <a:lvl5pPr>
              <a:buClr>
                <a:schemeClr val="bg1"/>
              </a:buClr>
              <a:defRPr sz="2500">
                <a:solidFill>
                  <a:schemeClr val="bg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11" name="Tijdelijke aanduiding voor datum 3"/>
          <p:cNvSpPr>
            <a:spLocks noGrp="1"/>
          </p:cNvSpPr>
          <p:nvPr>
            <p:ph type="dt" sz="half" idx="2"/>
          </p:nvPr>
        </p:nvSpPr>
        <p:spPr>
          <a:xfrm>
            <a:off x="6365506" y="6418800"/>
            <a:ext cx="1368151" cy="230400"/>
          </a:xfrm>
          <a:prstGeom prst="rect">
            <a:avLst/>
          </a:prstGeom>
        </p:spPr>
        <p:txBody>
          <a:bodyPr vert="horz" lIns="0" tIns="0" rIns="0" bIns="0" rtlCol="0" anchor="t" anchorCtr="0"/>
          <a:lstStyle>
            <a:lvl1pPr algn="r">
              <a:defRPr lang="nl-BE" sz="1200" smtClean="0">
                <a:solidFill>
                  <a:schemeClr val="bg1"/>
                </a:solidFill>
              </a:defRPr>
            </a:lvl1pPr>
          </a:lstStyle>
          <a:p>
            <a:fld id="{0DC96DE0-6A28-4FE3-A3D6-9BD4B3CD60D1}" type="datetime4">
              <a:rPr lang="nl-BE" smtClean="0"/>
              <a:t>7 december 2021</a:t>
            </a:fld>
            <a:endParaRPr lang="nl-BE"/>
          </a:p>
        </p:txBody>
      </p:sp>
    </p:spTree>
    <p:extLst>
      <p:ext uri="{BB962C8B-B14F-4D97-AF65-F5344CB8AC3E}">
        <p14:creationId xmlns:p14="http://schemas.microsoft.com/office/powerpoint/2010/main" val="2095533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guur">
    <p:spTree>
      <p:nvGrpSpPr>
        <p:cNvPr id="1" name=""/>
        <p:cNvGrpSpPr/>
        <p:nvPr/>
      </p:nvGrpSpPr>
      <p:grpSpPr>
        <a:xfrm>
          <a:off x="0" y="0"/>
          <a:ext cx="0" cy="0"/>
          <a:chOff x="0" y="0"/>
          <a:chExt cx="0" cy="0"/>
        </a:xfrm>
      </p:grpSpPr>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9449" y="6295886"/>
            <a:ext cx="8177801" cy="289561"/>
          </a:xfrm>
          <a:prstGeom prst="rect">
            <a:avLst/>
          </a:prstGeom>
        </p:spPr>
      </p:pic>
      <p:sp>
        <p:nvSpPr>
          <p:cNvPr id="4" name="Tijdelijke aanduiding voor voettekst 3"/>
          <p:cNvSpPr>
            <a:spLocks noGrp="1"/>
          </p:cNvSpPr>
          <p:nvPr>
            <p:ph type="ftr" sz="quarter" idx="11"/>
          </p:nvPr>
        </p:nvSpPr>
        <p:spPr/>
        <p:txBody>
          <a:bodyPr/>
          <a:lstStyle>
            <a:lvl1pPr algn="l">
              <a:defRPr/>
            </a:lvl1pPr>
          </a:lstStyle>
          <a:p>
            <a:r>
              <a:rPr lang="nl-BE"/>
              <a:t>Lokaal Overleg Kinderopvang Gent 13 december 2018</a:t>
            </a:r>
          </a:p>
        </p:txBody>
      </p:sp>
      <p:sp>
        <p:nvSpPr>
          <p:cNvPr id="5" name="Tijdelijke aanduiding voor dianummer 4"/>
          <p:cNvSpPr>
            <a:spLocks noGrp="1"/>
          </p:cNvSpPr>
          <p:nvPr>
            <p:ph type="sldNum" sz="quarter" idx="12"/>
          </p:nvPr>
        </p:nvSpPr>
        <p:spPr/>
        <p:txBody>
          <a:bodyPr/>
          <a:lstStyle/>
          <a:p>
            <a:fld id="{E8F12D86-93AC-45BB-B8CA-9542A3CF9355}" type="slidenum">
              <a:rPr lang="nl-BE" smtClean="0"/>
              <a:t>‹nr.›</a:t>
            </a:fld>
            <a:endParaRPr lang="nl-BE"/>
          </a:p>
        </p:txBody>
      </p:sp>
      <p:sp>
        <p:nvSpPr>
          <p:cNvPr id="8" name="Tijdelijke aanduiding voor inhoud 7"/>
          <p:cNvSpPr>
            <a:spLocks noGrp="1"/>
          </p:cNvSpPr>
          <p:nvPr>
            <p:ph sz="quarter" idx="13" hasCustomPrompt="1"/>
          </p:nvPr>
        </p:nvSpPr>
        <p:spPr>
          <a:xfrm>
            <a:off x="507600" y="759600"/>
            <a:ext cx="8128800" cy="5320800"/>
          </a:xfrm>
        </p:spPr>
        <p:txBody>
          <a:bodyPr anchor="ctr" anchorCtr="0"/>
          <a:lstStyle>
            <a:lvl1pPr marL="0" indent="0" algn="ctr">
              <a:buNone/>
              <a:defRPr baseline="0">
                <a:solidFill>
                  <a:schemeClr val="tx1">
                    <a:lumMod val="50000"/>
                    <a:lumOff val="50000"/>
                  </a:schemeClr>
                </a:solidFill>
              </a:defRPr>
            </a:lvl1pPr>
          </a:lstStyle>
          <a:p>
            <a:pPr lvl="0"/>
            <a:r>
              <a:rPr lang="nl-NL" dirty="0"/>
              <a:t>Klik hier om een </a:t>
            </a:r>
            <a:br>
              <a:rPr lang="nl-NL" dirty="0"/>
            </a:br>
            <a:r>
              <a:rPr lang="nl-NL" dirty="0"/>
              <a:t>tabel - grafiek - foto - video</a:t>
            </a:r>
            <a:br>
              <a:rPr lang="nl-NL" dirty="0"/>
            </a:br>
            <a:br>
              <a:rPr lang="nl-NL" dirty="0"/>
            </a:br>
            <a:br>
              <a:rPr lang="nl-NL" dirty="0"/>
            </a:br>
            <a:br>
              <a:rPr lang="nl-NL" dirty="0"/>
            </a:br>
            <a:r>
              <a:rPr lang="nl-NL" dirty="0"/>
              <a:t>in te voegen</a:t>
            </a:r>
            <a:br>
              <a:rPr lang="nl-NL" dirty="0"/>
            </a:br>
            <a:endParaRPr lang="nl-NL" dirty="0"/>
          </a:p>
        </p:txBody>
      </p:sp>
      <p:sp>
        <p:nvSpPr>
          <p:cNvPr id="9" name="Tijdelijke aanduiding voor datum 3"/>
          <p:cNvSpPr>
            <a:spLocks noGrp="1"/>
          </p:cNvSpPr>
          <p:nvPr>
            <p:ph type="dt" sz="half" idx="2"/>
          </p:nvPr>
        </p:nvSpPr>
        <p:spPr>
          <a:xfrm>
            <a:off x="6365506" y="6418800"/>
            <a:ext cx="1368151" cy="230400"/>
          </a:xfrm>
          <a:prstGeom prst="rect">
            <a:avLst/>
          </a:prstGeom>
        </p:spPr>
        <p:txBody>
          <a:bodyPr vert="horz" lIns="0" tIns="0" rIns="0" bIns="0" rtlCol="0" anchor="t" anchorCtr="0"/>
          <a:lstStyle>
            <a:lvl1pPr algn="r">
              <a:defRPr lang="nl-BE" sz="1200" smtClean="0">
                <a:solidFill>
                  <a:srgbClr val="2C3F48"/>
                </a:solidFill>
              </a:defRPr>
            </a:lvl1pPr>
          </a:lstStyle>
          <a:p>
            <a:fld id="{306ED77B-CF24-44D7-B0ED-CB80666053A6}" type="datetime4">
              <a:rPr lang="nl-BE" smtClean="0"/>
              <a:t>7 december 2021</a:t>
            </a:fld>
            <a:endParaRPr lang="nl-BE"/>
          </a:p>
        </p:txBody>
      </p:sp>
    </p:spTree>
    <p:extLst>
      <p:ext uri="{BB962C8B-B14F-4D97-AF65-F5344CB8AC3E}">
        <p14:creationId xmlns:p14="http://schemas.microsoft.com/office/powerpoint/2010/main" val="3031248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leurdia met tekst en foto">
    <p:bg>
      <p:bgPr>
        <a:solidFill>
          <a:schemeClr val="bg1"/>
        </a:solidFill>
        <a:effectLst/>
      </p:bgPr>
    </p:bg>
    <p:spTree>
      <p:nvGrpSpPr>
        <p:cNvPr id="1" name=""/>
        <p:cNvGrpSpPr/>
        <p:nvPr/>
      </p:nvGrpSpPr>
      <p:grpSpPr>
        <a:xfrm>
          <a:off x="0" y="0"/>
          <a:ext cx="0" cy="0"/>
          <a:chOff x="0" y="0"/>
          <a:chExt cx="0" cy="0"/>
        </a:xfrm>
      </p:grpSpPr>
      <p:pic>
        <p:nvPicPr>
          <p:cNvPr id="11" name="Afbeelding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9449" y="6295886"/>
            <a:ext cx="8177801" cy="289561"/>
          </a:xfrm>
          <a:prstGeom prst="rect">
            <a:avLst/>
          </a:prstGeom>
        </p:spPr>
      </p:pic>
      <p:pic>
        <p:nvPicPr>
          <p:cNvPr id="7" name="Afbeelding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2185415"/>
          </a:xfrm>
          <a:prstGeom prst="rect">
            <a:avLst/>
          </a:prstGeom>
        </p:spPr>
      </p:pic>
      <p:sp>
        <p:nvSpPr>
          <p:cNvPr id="5" name="Tijdelijke aanduiding voor voettekst 4"/>
          <p:cNvSpPr>
            <a:spLocks noGrp="1"/>
          </p:cNvSpPr>
          <p:nvPr>
            <p:ph type="ftr" sz="quarter" idx="11"/>
          </p:nvPr>
        </p:nvSpPr>
        <p:spPr/>
        <p:txBody>
          <a:bodyPr/>
          <a:lstStyle>
            <a:lvl1pPr>
              <a:defRPr>
                <a:solidFill>
                  <a:schemeClr val="tx1"/>
                </a:solidFill>
              </a:defRPr>
            </a:lvl1pPr>
          </a:lstStyle>
          <a:p>
            <a:pPr algn="l"/>
            <a:r>
              <a:rPr lang="nl-BE"/>
              <a:t>Kies 'Invoegen › Koptekst en voettekst' deze voettekst aan te passen.</a:t>
            </a:r>
            <a:endParaRPr lang="nl-BE" dirty="0"/>
          </a:p>
        </p:txBody>
      </p:sp>
      <p:sp>
        <p:nvSpPr>
          <p:cNvPr id="6" name="Tijdelijke aanduiding voor dianummer 5"/>
          <p:cNvSpPr>
            <a:spLocks noGrp="1"/>
          </p:cNvSpPr>
          <p:nvPr>
            <p:ph type="sldNum" sz="quarter" idx="12"/>
          </p:nvPr>
        </p:nvSpPr>
        <p:spPr/>
        <p:txBody>
          <a:bodyPr/>
          <a:lstStyle>
            <a:lvl1pPr>
              <a:defRPr>
                <a:solidFill>
                  <a:schemeClr val="tx1"/>
                </a:solidFill>
              </a:defRPr>
            </a:lvl1pPr>
          </a:lstStyle>
          <a:p>
            <a:fld id="{E8F12D86-93AC-45BB-B8CA-9542A3CF9355}" type="slidenum">
              <a:rPr lang="nl-BE" smtClean="0"/>
              <a:pPr/>
              <a:t>‹nr.›</a:t>
            </a:fld>
            <a:endParaRPr lang="nl-BE" dirty="0"/>
          </a:p>
        </p:txBody>
      </p:sp>
      <p:sp>
        <p:nvSpPr>
          <p:cNvPr id="2" name="Titel 1"/>
          <p:cNvSpPr>
            <a:spLocks noGrp="1"/>
          </p:cNvSpPr>
          <p:nvPr>
            <p:ph type="title" hasCustomPrompt="1"/>
          </p:nvPr>
        </p:nvSpPr>
        <p:spPr>
          <a:xfrm>
            <a:off x="762719" y="423316"/>
            <a:ext cx="7893882" cy="1143000"/>
          </a:xfrm>
        </p:spPr>
        <p:txBody>
          <a:bodyPr anchor="b" anchorCtr="0"/>
          <a:lstStyle>
            <a:lvl1pPr>
              <a:defRPr sz="3700" baseline="0">
                <a:solidFill>
                  <a:schemeClr val="bg1"/>
                </a:solidFill>
              </a:defRPr>
            </a:lvl1pPr>
          </a:lstStyle>
          <a:p>
            <a:r>
              <a:rPr lang="nl-NL" dirty="0"/>
              <a:t>Klik voor de titel van de</a:t>
            </a:r>
            <a:br>
              <a:rPr lang="nl-NL" dirty="0"/>
            </a:br>
            <a:r>
              <a:rPr lang="nl-NL" dirty="0" err="1"/>
              <a:t>kleurdia</a:t>
            </a:r>
            <a:r>
              <a:rPr lang="nl-NL" dirty="0"/>
              <a:t> met tekst en foto</a:t>
            </a:r>
            <a:endParaRPr lang="nl-BE" dirty="0"/>
          </a:p>
        </p:txBody>
      </p:sp>
      <p:sp>
        <p:nvSpPr>
          <p:cNvPr id="3" name="Tijdelijke aanduiding voor inhoud 2"/>
          <p:cNvSpPr>
            <a:spLocks noGrp="1"/>
          </p:cNvSpPr>
          <p:nvPr>
            <p:ph idx="1"/>
          </p:nvPr>
        </p:nvSpPr>
        <p:spPr>
          <a:xfrm>
            <a:off x="731766" y="2756387"/>
            <a:ext cx="3697200" cy="2960414"/>
          </a:xfrm>
        </p:spPr>
        <p:txBody>
          <a:bodyPr>
            <a:noAutofit/>
          </a:bodyPr>
          <a:lstStyle>
            <a:lvl1pPr>
              <a:buClr>
                <a:schemeClr val="bg1"/>
              </a:buClr>
              <a:defRPr sz="2700">
                <a:solidFill>
                  <a:schemeClr val="tx1"/>
                </a:solidFill>
              </a:defRPr>
            </a:lvl1pPr>
            <a:lvl2pPr>
              <a:buClr>
                <a:schemeClr val="bg1"/>
              </a:buClr>
              <a:defRPr sz="2500">
                <a:solidFill>
                  <a:schemeClr val="tx1"/>
                </a:solidFill>
              </a:defRPr>
            </a:lvl2pPr>
            <a:lvl3pPr>
              <a:buClr>
                <a:schemeClr val="tx2"/>
              </a:buClr>
              <a:defRPr sz="2700">
                <a:solidFill>
                  <a:schemeClr val="tx1"/>
                </a:solidFill>
              </a:defRPr>
            </a:lvl3pPr>
            <a:lvl4pPr>
              <a:buClr>
                <a:schemeClr val="tx2"/>
              </a:buClr>
              <a:defRPr sz="2500">
                <a:solidFill>
                  <a:schemeClr val="tx1"/>
                </a:solidFill>
              </a:defRPr>
            </a:lvl4pPr>
            <a:lvl5pPr>
              <a:buClr>
                <a:schemeClr val="tx2"/>
              </a:buClr>
              <a:defRPr sz="2500">
                <a:solidFill>
                  <a:schemeClr val="tx1"/>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12" name="Tijdelijke aanduiding voor afbeelding 11"/>
          <p:cNvSpPr>
            <a:spLocks noGrp="1"/>
          </p:cNvSpPr>
          <p:nvPr>
            <p:ph type="pic" sz="quarter" idx="15" hasCustomPrompt="1"/>
          </p:nvPr>
        </p:nvSpPr>
        <p:spPr>
          <a:xfrm>
            <a:off x="5079600" y="2476800"/>
            <a:ext cx="3556800" cy="3240000"/>
          </a:xfrm>
          <a:solidFill>
            <a:schemeClr val="bg2">
              <a:lumMod val="90000"/>
            </a:schemeClr>
          </a:solidFill>
        </p:spPr>
        <p:txBody>
          <a:bodyPr anchor="ctr" anchorCtr="0">
            <a:noAutofit/>
          </a:bodyPr>
          <a:lstStyle>
            <a:lvl1pPr marL="0" indent="0" algn="ctr">
              <a:buNone/>
              <a:defRPr>
                <a:solidFill>
                  <a:schemeClr val="tx1">
                    <a:lumMod val="50000"/>
                    <a:lumOff val="50000"/>
                  </a:schemeClr>
                </a:solidFill>
              </a:defRPr>
            </a:lvl1pPr>
          </a:lstStyle>
          <a:p>
            <a:r>
              <a:rPr lang="nl-BE" dirty="0"/>
              <a:t>Klik hier </a:t>
            </a:r>
            <a:br>
              <a:rPr lang="nl-BE" dirty="0"/>
            </a:br>
            <a:r>
              <a:rPr lang="nl-BE" dirty="0"/>
              <a:t>om een </a:t>
            </a:r>
            <a:br>
              <a:rPr lang="nl-BE" dirty="0"/>
            </a:br>
            <a:br>
              <a:rPr lang="nl-BE" dirty="0"/>
            </a:br>
            <a:r>
              <a:rPr lang="nl-BE" dirty="0"/>
              <a:t>afbeelding </a:t>
            </a:r>
            <a:br>
              <a:rPr lang="nl-BE" dirty="0"/>
            </a:br>
            <a:r>
              <a:rPr lang="nl-BE" dirty="0"/>
              <a:t>in te voegen</a:t>
            </a:r>
          </a:p>
        </p:txBody>
      </p:sp>
      <p:sp>
        <p:nvSpPr>
          <p:cNvPr id="10" name="Tijdelijke aanduiding voor datum 3"/>
          <p:cNvSpPr>
            <a:spLocks noGrp="1"/>
          </p:cNvSpPr>
          <p:nvPr>
            <p:ph type="dt" sz="half" idx="2"/>
          </p:nvPr>
        </p:nvSpPr>
        <p:spPr>
          <a:xfrm>
            <a:off x="6365506" y="6418800"/>
            <a:ext cx="1368151" cy="230400"/>
          </a:xfrm>
          <a:prstGeom prst="rect">
            <a:avLst/>
          </a:prstGeom>
        </p:spPr>
        <p:txBody>
          <a:bodyPr vert="horz" lIns="0" tIns="0" rIns="0" bIns="0" rtlCol="0" anchor="t" anchorCtr="0"/>
          <a:lstStyle>
            <a:lvl1pPr algn="r">
              <a:defRPr lang="nl-BE" sz="1200" smtClean="0">
                <a:solidFill>
                  <a:srgbClr val="2C3F48"/>
                </a:solidFill>
              </a:defRPr>
            </a:lvl1pPr>
          </a:lstStyle>
          <a:p>
            <a:fld id="{AB6087A7-EEEC-4013-92E6-4F4C7277CA96}" type="datetime4">
              <a:rPr lang="nl-BE" smtClean="0"/>
              <a:t>7 december 2021</a:t>
            </a:fld>
            <a:endParaRPr lang="nl-BE"/>
          </a:p>
        </p:txBody>
      </p:sp>
    </p:spTree>
    <p:extLst>
      <p:ext uri="{BB962C8B-B14F-4D97-AF65-F5344CB8AC3E}">
        <p14:creationId xmlns:p14="http://schemas.microsoft.com/office/powerpoint/2010/main" val="37381784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36822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oofdstuktitel">
    <p:bg>
      <p:bgPr>
        <a:solidFill>
          <a:schemeClr val="tx2"/>
        </a:solidFill>
        <a:effectLst/>
      </p:bgPr>
    </p:bg>
    <p:spTree>
      <p:nvGrpSpPr>
        <p:cNvPr id="1" name=""/>
        <p:cNvGrpSpPr/>
        <p:nvPr/>
      </p:nvGrpSpPr>
      <p:grpSpPr>
        <a:xfrm>
          <a:off x="0" y="0"/>
          <a:ext cx="0" cy="0"/>
          <a:chOff x="0" y="0"/>
          <a:chExt cx="0" cy="0"/>
        </a:xfrm>
      </p:grpSpPr>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0605" y="401129"/>
            <a:ext cx="1066802" cy="774194"/>
          </a:xfrm>
          <a:prstGeom prst="rect">
            <a:avLst/>
          </a:prstGeom>
        </p:spPr>
      </p:pic>
      <p:pic>
        <p:nvPicPr>
          <p:cNvPr id="5" name="Afbeelding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5431968"/>
            <a:ext cx="9144000" cy="1423416"/>
          </a:xfrm>
          <a:prstGeom prst="rect">
            <a:avLst/>
          </a:prstGeom>
        </p:spPr>
      </p:pic>
      <p:sp>
        <p:nvSpPr>
          <p:cNvPr id="8" name="Titel 1"/>
          <p:cNvSpPr>
            <a:spLocks noGrp="1"/>
          </p:cNvSpPr>
          <p:nvPr>
            <p:ph type="ctrTitle" hasCustomPrompt="1"/>
          </p:nvPr>
        </p:nvSpPr>
        <p:spPr>
          <a:xfrm>
            <a:off x="1479599" y="1530000"/>
            <a:ext cx="6505200" cy="2311200"/>
          </a:xfrm>
        </p:spPr>
        <p:txBody>
          <a:bodyPr anchor="b" anchorCtr="0"/>
          <a:lstStyle>
            <a:lvl1pPr algn="l">
              <a:defRPr sz="4200" b="1" baseline="0">
                <a:solidFill>
                  <a:schemeClr val="bg1"/>
                </a:solidFill>
              </a:defRPr>
            </a:lvl1pPr>
          </a:lstStyle>
          <a:p>
            <a:r>
              <a:rPr lang="nl-BE" dirty="0"/>
              <a:t>Klik om de titel van het hoofdstuk in te geven.</a:t>
            </a:r>
          </a:p>
        </p:txBody>
      </p:sp>
      <p:sp>
        <p:nvSpPr>
          <p:cNvPr id="9" name="Ondertitel 2"/>
          <p:cNvSpPr>
            <a:spLocks noGrp="1"/>
          </p:cNvSpPr>
          <p:nvPr>
            <p:ph type="subTitle" idx="1"/>
          </p:nvPr>
        </p:nvSpPr>
        <p:spPr>
          <a:xfrm>
            <a:off x="1498647" y="3996000"/>
            <a:ext cx="6504701" cy="1306800"/>
          </a:xfrm>
        </p:spPr>
        <p:txBody>
          <a:bodyPr>
            <a:normAutofit/>
          </a:bodyPr>
          <a:lstStyle>
            <a:lvl1pPr marL="0" indent="0" algn="l">
              <a:buNone/>
              <a:defRPr sz="2600" b="0">
                <a:solidFill>
                  <a:schemeClr val="bg1"/>
                </a:solidFill>
              </a:defRPr>
            </a:lvl1pPr>
          </a:lstStyle>
          <a:p>
            <a:endParaRPr lang="nl-BE" dirty="0"/>
          </a:p>
        </p:txBody>
      </p:sp>
    </p:spTree>
    <p:extLst>
      <p:ext uri="{BB962C8B-B14F-4D97-AF65-F5344CB8AC3E}">
        <p14:creationId xmlns:p14="http://schemas.microsoft.com/office/powerpoint/2010/main" val="39298052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oofdstuktitel met f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Afbeelding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0605" y="401129"/>
            <a:ext cx="1066802" cy="774194"/>
          </a:xfrm>
          <a:prstGeom prst="rect">
            <a:avLst/>
          </a:prstGeom>
        </p:spPr>
      </p:pic>
      <p:pic>
        <p:nvPicPr>
          <p:cNvPr id="5" name="Afbeelding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5431968"/>
            <a:ext cx="9144000" cy="1423416"/>
          </a:xfrm>
          <a:prstGeom prst="rect">
            <a:avLst/>
          </a:prstGeom>
        </p:spPr>
      </p:pic>
      <p:sp>
        <p:nvSpPr>
          <p:cNvPr id="8" name="Titel 1"/>
          <p:cNvSpPr>
            <a:spLocks noGrp="1"/>
          </p:cNvSpPr>
          <p:nvPr>
            <p:ph type="ctrTitle" hasCustomPrompt="1"/>
          </p:nvPr>
        </p:nvSpPr>
        <p:spPr>
          <a:xfrm>
            <a:off x="490128" y="5974468"/>
            <a:ext cx="7538255" cy="576000"/>
          </a:xfrm>
        </p:spPr>
        <p:txBody>
          <a:bodyPr anchor="ctr" anchorCtr="0"/>
          <a:lstStyle>
            <a:lvl1pPr algn="l">
              <a:defRPr sz="1700" b="1" baseline="0">
                <a:solidFill>
                  <a:schemeClr val="accent6"/>
                </a:solidFill>
              </a:defRPr>
            </a:lvl1pPr>
          </a:lstStyle>
          <a:p>
            <a:r>
              <a:rPr lang="nl-BE" dirty="0"/>
              <a:t>Klik om de titel van het hoofdstuk in te geven.</a:t>
            </a:r>
          </a:p>
        </p:txBody>
      </p:sp>
      <p:sp>
        <p:nvSpPr>
          <p:cNvPr id="10" name="Tijdelijke aanduiding voor tekst 23"/>
          <p:cNvSpPr>
            <a:spLocks noGrp="1"/>
          </p:cNvSpPr>
          <p:nvPr>
            <p:ph type="body" sz="quarter" idx="15" hasCustomPrompt="1"/>
          </p:nvPr>
        </p:nvSpPr>
        <p:spPr>
          <a:xfrm>
            <a:off x="0" y="1143"/>
            <a:ext cx="9144000" cy="799971"/>
          </a:xfrm>
        </p:spPr>
        <p:txBody>
          <a:bodyPr lIns="1836000" tIns="90000" rIns="1260000">
            <a:normAutofit/>
          </a:bodyPr>
          <a:lstStyle>
            <a:lvl1pPr marL="0" indent="0">
              <a:buNone/>
              <a:tabLst>
                <a:tab pos="1436688" algn="l"/>
              </a:tabLst>
              <a:defRPr sz="1200" b="1" baseline="0">
                <a:solidFill>
                  <a:srgbClr val="FF66FF"/>
                </a:solidFill>
                <a:latin typeface="Calibri"/>
                <a:cs typeface="Calibri"/>
              </a:defRPr>
            </a:lvl1pPr>
          </a:lstStyle>
          <a:p>
            <a:pPr lvl="0"/>
            <a:r>
              <a:rPr lang="nl-NL" dirty="0"/>
              <a:t>!! Gebruik bij voorkeur de foto’s die in dit sjabloon aangeboden worden !! </a:t>
            </a:r>
            <a:br>
              <a:rPr lang="nl-NL" dirty="0"/>
            </a:br>
            <a:r>
              <a:rPr lang="nl-NL" dirty="0"/>
              <a:t>Verwijder de foto-dia’s die je niet nodig hebt. Anders wordt je bestand te groot om te e-mailen. ( verwijder dit vak als je het niet meer nodig hebt. ) </a:t>
            </a:r>
            <a:endParaRPr lang="nl-BE" dirty="0"/>
          </a:p>
        </p:txBody>
      </p:sp>
    </p:spTree>
    <p:extLst>
      <p:ext uri="{BB962C8B-B14F-4D97-AF65-F5344CB8AC3E}">
        <p14:creationId xmlns:p14="http://schemas.microsoft.com/office/powerpoint/2010/main" val="41367725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10" name="Rectangle 9"/>
          <p:cNvSpPr/>
          <p:nvPr/>
        </p:nvSpPr>
        <p:spPr>
          <a:xfrm>
            <a:off x="0" y="1"/>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1"/>
            <a:ext cx="9144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nl-NL"/>
              <a:t>Klik om stijl te bewerken</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5000"/>
                    <a:lumOff val="5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lvl1pPr algn="l">
              <a:defRPr/>
            </a:lvl1pPr>
          </a:lstStyle>
          <a:p>
            <a:fld id="{9DB758AE-2E54-48F8-B6DB-6DE816AE4B02}" type="datetime1">
              <a:rPr lang="nl-BE" smtClean="0"/>
              <a:t>7/12/2021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D46B37A8-E602-43CE-87ED-437C7377D0E1}" type="slidenum">
              <a:rPr lang="nl-BE" smtClean="0"/>
              <a:t>‹nr.›</a:t>
            </a:fld>
            <a:endParaRPr lang="nl-BE"/>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31713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77CF73C1-C0A1-4098-9E4F-E1529A324658}" type="datetime1">
              <a:rPr lang="nl-BE" smtClean="0"/>
              <a:t>7/12/2021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D46B37A8-E602-43CE-87ED-437C7377D0E1}" type="slidenum">
              <a:rPr lang="nl-BE" smtClean="0"/>
              <a:t>‹nr.›</a:t>
            </a:fld>
            <a:endParaRPr lang="nl-BE"/>
          </a:p>
        </p:txBody>
      </p:sp>
    </p:spTree>
    <p:extLst>
      <p:ext uri="{BB962C8B-B14F-4D97-AF65-F5344CB8AC3E}">
        <p14:creationId xmlns:p14="http://schemas.microsoft.com/office/powerpoint/2010/main" val="29994122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9" name="Rectangle 8"/>
          <p:cNvSpPr/>
          <p:nvPr/>
        </p:nvSpPr>
        <p:spPr>
          <a:xfrm>
            <a:off x="0" y="1"/>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1"/>
            <a:ext cx="9144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3750" b="0" spc="150" baseline="0"/>
            </a:lvl1pPr>
          </a:lstStyle>
          <a:p>
            <a:r>
              <a:rPr lang="nl-NL"/>
              <a:t>Klik om stijl te bewerken</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350">
                <a:solidFill>
                  <a:schemeClr val="tx1">
                    <a:lumMod val="95000"/>
                    <a:lumOff val="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F111E2B9-16ED-434F-86A9-16F9553F06C7}" type="datetime1">
              <a:rPr lang="nl-BE" smtClean="0"/>
              <a:t>7/12/2021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D46B37A8-E602-43CE-87ED-437C7377D0E1}" type="slidenum">
              <a:rPr lang="nl-BE" smtClean="0"/>
              <a:t>‹nr.›</a:t>
            </a:fld>
            <a:endParaRPr lang="nl-BE"/>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05815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nl-NL"/>
              <a:t>Klik om stijl te bewerken</a:t>
            </a:r>
            <a:endParaRPr lang="en-US" dirty="0"/>
          </a:p>
        </p:txBody>
      </p:sp>
      <p:sp>
        <p:nvSpPr>
          <p:cNvPr id="3" name="Content Placeholder 2"/>
          <p:cNvSpPr>
            <a:spLocks noGrp="1"/>
          </p:cNvSpPr>
          <p:nvPr>
            <p:ph sz="half" idx="1"/>
          </p:nvPr>
        </p:nvSpPr>
        <p:spPr>
          <a:xfrm>
            <a:off x="768095" y="2286000"/>
            <a:ext cx="3566160" cy="402336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64BE82F8-DC45-4331-9402-55EA5E84918C}" type="datetime1">
              <a:rPr lang="nl-BE" smtClean="0"/>
              <a:t>7/12/2021</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D46B37A8-E602-43CE-87ED-437C7377D0E1}" type="slidenum">
              <a:rPr lang="nl-BE" smtClean="0"/>
              <a:t>‹nr.›</a:t>
            </a:fld>
            <a:endParaRPr lang="nl-BE"/>
          </a:p>
        </p:txBody>
      </p:sp>
    </p:spTree>
    <p:extLst>
      <p:ext uri="{BB962C8B-B14F-4D97-AF65-F5344CB8AC3E}">
        <p14:creationId xmlns:p14="http://schemas.microsoft.com/office/powerpoint/2010/main" val="11445290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stijl te bewerken</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1725" b="0" cap="none" baseline="0">
                <a:solidFill>
                  <a:schemeClr val="accent1"/>
                </a:solidFill>
                <a:latin typeface="+mn-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4" name="Content Placeholder 3"/>
          <p:cNvSpPr>
            <a:spLocks noGrp="1"/>
          </p:cNvSpPr>
          <p:nvPr>
            <p:ph sz="half" idx="2"/>
          </p:nvPr>
        </p:nvSpPr>
        <p:spPr>
          <a:xfrm>
            <a:off x="768096" y="2967788"/>
            <a:ext cx="3566160" cy="334157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493166" y="2179636"/>
            <a:ext cx="3566160" cy="822960"/>
          </a:xfrm>
        </p:spPr>
        <p:txBody>
          <a:bodyPr lIns="137160" rIns="137160" anchor="ctr">
            <a:normAutofit/>
          </a:bodyPr>
          <a:lstStyle>
            <a:lvl1pPr marL="0" indent="0">
              <a:spcBef>
                <a:spcPts val="0"/>
              </a:spcBef>
              <a:spcAft>
                <a:spcPts val="0"/>
              </a:spcAft>
              <a:buNone/>
              <a:defRPr lang="en-US" sz="1725" b="0" kern="1200" cap="none" baseline="0" dirty="0">
                <a:solidFill>
                  <a:schemeClr val="accent1"/>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lnSpc>
                <a:spcPct val="90000"/>
              </a:lnSpc>
              <a:spcBef>
                <a:spcPts val="1350"/>
              </a:spcBef>
              <a:buNone/>
            </a:pPr>
            <a:r>
              <a:rPr lang="nl-NL"/>
              <a:t>Tekststijl van het model bewerken</a:t>
            </a:r>
          </a:p>
        </p:txBody>
      </p:sp>
      <p:sp>
        <p:nvSpPr>
          <p:cNvPr id="6" name="Content Placeholder 5"/>
          <p:cNvSpPr>
            <a:spLocks noGrp="1"/>
          </p:cNvSpPr>
          <p:nvPr>
            <p:ph sz="quarter" idx="4"/>
          </p:nvPr>
        </p:nvSpPr>
        <p:spPr>
          <a:xfrm>
            <a:off x="4493166" y="2967788"/>
            <a:ext cx="3566160" cy="334157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81C17DD4-8368-4ACF-8CF4-E8B4C1D94EA6}" type="datetime1">
              <a:rPr lang="nl-BE" smtClean="0"/>
              <a:t>7/12/2021</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D46B37A8-E602-43CE-87ED-437C7377D0E1}" type="slidenum">
              <a:rPr lang="nl-BE" smtClean="0"/>
              <a:t>‹nr.›</a:t>
            </a:fld>
            <a:endParaRPr lang="nl-BE"/>
          </a:p>
        </p:txBody>
      </p:sp>
    </p:spTree>
    <p:extLst>
      <p:ext uri="{BB962C8B-B14F-4D97-AF65-F5344CB8AC3E}">
        <p14:creationId xmlns:p14="http://schemas.microsoft.com/office/powerpoint/2010/main" val="39795901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CB85C559-8B29-4FC3-86B9-B6E11C1D8AE1}" type="datetime1">
              <a:rPr lang="nl-BE" smtClean="0"/>
              <a:t>7/12/2021</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D46B37A8-E602-43CE-87ED-437C7377D0E1}" type="slidenum">
              <a:rPr lang="nl-BE" smtClean="0"/>
              <a:t>‹nr.›</a:t>
            </a:fld>
            <a:endParaRPr lang="nl-BE"/>
          </a:p>
        </p:txBody>
      </p:sp>
    </p:spTree>
    <p:extLst>
      <p:ext uri="{BB962C8B-B14F-4D97-AF65-F5344CB8AC3E}">
        <p14:creationId xmlns:p14="http://schemas.microsoft.com/office/powerpoint/2010/main" val="1550175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sdia met kadertekst">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9449" y="6295886"/>
            <a:ext cx="8177801" cy="289561"/>
          </a:xfrm>
          <a:prstGeom prst="rect">
            <a:avLst/>
          </a:prstGeom>
        </p:spPr>
      </p:pic>
      <p:sp>
        <p:nvSpPr>
          <p:cNvPr id="5" name="Tijdelijke aanduiding voor voettekst 4"/>
          <p:cNvSpPr>
            <a:spLocks noGrp="1"/>
          </p:cNvSpPr>
          <p:nvPr>
            <p:ph type="ftr" sz="quarter" idx="11"/>
          </p:nvPr>
        </p:nvSpPr>
        <p:spPr/>
        <p:txBody>
          <a:bodyPr/>
          <a:lstStyle/>
          <a:p>
            <a:pPr algn="l"/>
            <a:r>
              <a:rPr lang="nl-BE"/>
              <a:t>Lokaal Overleg Kinderopvang Gent 13 december 2018</a:t>
            </a:r>
            <a:endParaRPr lang="nl-BE" dirty="0"/>
          </a:p>
        </p:txBody>
      </p:sp>
      <p:sp>
        <p:nvSpPr>
          <p:cNvPr id="6" name="Tijdelijke aanduiding voor dianummer 5"/>
          <p:cNvSpPr>
            <a:spLocks noGrp="1"/>
          </p:cNvSpPr>
          <p:nvPr>
            <p:ph type="sldNum" sz="quarter" idx="12"/>
          </p:nvPr>
        </p:nvSpPr>
        <p:spPr/>
        <p:txBody>
          <a:bodyPr/>
          <a:lstStyle/>
          <a:p>
            <a:fld id="{E8F12D86-93AC-45BB-B8CA-9542A3CF9355}" type="slidenum">
              <a:rPr lang="nl-BE" smtClean="0"/>
              <a:t>‹nr.›</a:t>
            </a:fld>
            <a:endParaRPr lang="nl-BE"/>
          </a:p>
        </p:txBody>
      </p:sp>
      <p:sp>
        <p:nvSpPr>
          <p:cNvPr id="9" name="Tijdelijke aanduiding voor tekst 7"/>
          <p:cNvSpPr>
            <a:spLocks noGrp="1"/>
          </p:cNvSpPr>
          <p:nvPr>
            <p:ph type="body" sz="quarter" idx="13" hasCustomPrompt="1"/>
          </p:nvPr>
        </p:nvSpPr>
        <p:spPr>
          <a:xfrm>
            <a:off x="5842800" y="0"/>
            <a:ext cx="2793600" cy="4179600"/>
          </a:xfrm>
          <a:solidFill>
            <a:schemeClr val="accent1"/>
          </a:solidFill>
        </p:spPr>
        <p:txBody>
          <a:bodyPr lIns="254160" tIns="975600" rIns="254160" bIns="288000" anchor="t" anchorCtr="0">
            <a:noAutofit/>
          </a:bodyPr>
          <a:lstStyle>
            <a:lvl1pPr>
              <a:buClr>
                <a:schemeClr val="tx2"/>
              </a:buClr>
              <a:defRPr sz="2300" baseline="0">
                <a:solidFill>
                  <a:schemeClr val="bg1"/>
                </a:solidFill>
              </a:defRPr>
            </a:lvl1pPr>
            <a:lvl2pPr>
              <a:buClr>
                <a:schemeClr val="tx2"/>
              </a:buClr>
              <a:defRPr sz="2300">
                <a:solidFill>
                  <a:schemeClr val="bg1"/>
                </a:solidFill>
              </a:defRPr>
            </a:lvl2pPr>
            <a:lvl3pPr>
              <a:buClr>
                <a:schemeClr val="bg1"/>
              </a:buClr>
              <a:defRPr sz="2300">
                <a:solidFill>
                  <a:schemeClr val="bg1"/>
                </a:solidFill>
              </a:defRPr>
            </a:lvl3pPr>
            <a:lvl4pPr>
              <a:buClr>
                <a:schemeClr val="bg1"/>
              </a:buClr>
              <a:defRPr sz="2300">
                <a:solidFill>
                  <a:schemeClr val="bg1"/>
                </a:solidFill>
              </a:defRPr>
            </a:lvl4pPr>
            <a:lvl5pPr>
              <a:buClr>
                <a:schemeClr val="bg1"/>
              </a:buClr>
              <a:defRPr sz="2300">
                <a:solidFill>
                  <a:schemeClr val="bg1"/>
                </a:solidFill>
              </a:defRPr>
            </a:lvl5pPr>
          </a:lstStyle>
          <a:p>
            <a:pPr lvl="0"/>
            <a:r>
              <a:rPr lang="nl-NL" dirty="0"/>
              <a:t>Voeg tekst toe of laat blanco.</a:t>
            </a:r>
            <a:br>
              <a:rPr lang="nl-NL" dirty="0"/>
            </a:br>
            <a:r>
              <a:rPr lang="nl-NL" dirty="0"/>
              <a:t>[ tabtoets aan het begin van een alinea = </a:t>
            </a:r>
            <a:r>
              <a:rPr lang="nl-NL" dirty="0" err="1"/>
              <a:t>subkopje</a:t>
            </a:r>
            <a:r>
              <a:rPr lang="nl-NL" dirty="0"/>
              <a:t>. </a:t>
            </a:r>
            <a:br>
              <a:rPr lang="nl-NL" dirty="0"/>
            </a:br>
            <a:r>
              <a:rPr lang="nl-NL" dirty="0" err="1"/>
              <a:t>shift+tab</a:t>
            </a:r>
            <a:r>
              <a:rPr lang="nl-NL" dirty="0"/>
              <a:t> = spring terug naar gewone tekstopmaak. ]</a:t>
            </a:r>
            <a:endParaRPr lang="nl-BE" dirty="0"/>
          </a:p>
        </p:txBody>
      </p:sp>
      <p:sp>
        <p:nvSpPr>
          <p:cNvPr id="2" name="Titel 1"/>
          <p:cNvSpPr>
            <a:spLocks noGrp="1"/>
          </p:cNvSpPr>
          <p:nvPr>
            <p:ph type="title" hasCustomPrompt="1"/>
          </p:nvPr>
        </p:nvSpPr>
        <p:spPr>
          <a:xfrm>
            <a:off x="762719" y="910800"/>
            <a:ext cx="4568400" cy="1143000"/>
          </a:xfrm>
        </p:spPr>
        <p:txBody>
          <a:bodyPr/>
          <a:lstStyle>
            <a:lvl1pPr>
              <a:defRPr/>
            </a:lvl1pPr>
          </a:lstStyle>
          <a:p>
            <a:r>
              <a:rPr lang="nl-NL" dirty="0"/>
              <a:t>Klik voor de titel van de </a:t>
            </a:r>
            <a:r>
              <a:rPr lang="nl-NL" dirty="0" err="1"/>
              <a:t>basisdia</a:t>
            </a:r>
            <a:r>
              <a:rPr lang="nl-NL" dirty="0"/>
              <a:t> met kadertekst</a:t>
            </a:r>
            <a:endParaRPr lang="nl-BE" dirty="0"/>
          </a:p>
        </p:txBody>
      </p:sp>
      <p:sp>
        <p:nvSpPr>
          <p:cNvPr id="3" name="Tijdelijke aanduiding voor inhoud 2"/>
          <p:cNvSpPr>
            <a:spLocks noGrp="1"/>
          </p:cNvSpPr>
          <p:nvPr>
            <p:ph idx="1"/>
          </p:nvPr>
        </p:nvSpPr>
        <p:spPr>
          <a:xfrm>
            <a:off x="1189520" y="1789201"/>
            <a:ext cx="4140000" cy="4232087"/>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11" name="Tijdelijke aanduiding voor datum 3"/>
          <p:cNvSpPr>
            <a:spLocks noGrp="1"/>
          </p:cNvSpPr>
          <p:nvPr>
            <p:ph type="dt" sz="half" idx="2"/>
          </p:nvPr>
        </p:nvSpPr>
        <p:spPr>
          <a:xfrm>
            <a:off x="6365506" y="6418800"/>
            <a:ext cx="1368151" cy="230400"/>
          </a:xfrm>
          <a:prstGeom prst="rect">
            <a:avLst/>
          </a:prstGeom>
        </p:spPr>
        <p:txBody>
          <a:bodyPr vert="horz" lIns="0" tIns="0" rIns="0" bIns="0" rtlCol="0" anchor="t" anchorCtr="0"/>
          <a:lstStyle>
            <a:lvl1pPr algn="r">
              <a:defRPr lang="nl-BE" sz="1200" smtClean="0">
                <a:solidFill>
                  <a:srgbClr val="2C3F48"/>
                </a:solidFill>
              </a:defRPr>
            </a:lvl1pPr>
          </a:lstStyle>
          <a:p>
            <a:fld id="{0339C04E-3F92-4DC6-B16D-A4EB0DCCE7DF}" type="datetime4">
              <a:rPr lang="nl-BE" smtClean="0"/>
              <a:t>7 december 2021</a:t>
            </a:fld>
            <a:endParaRPr lang="nl-BE"/>
          </a:p>
        </p:txBody>
      </p:sp>
    </p:spTree>
    <p:extLst>
      <p:ext uri="{BB962C8B-B14F-4D97-AF65-F5344CB8AC3E}">
        <p14:creationId xmlns:p14="http://schemas.microsoft.com/office/powerpoint/2010/main" val="12772029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EF0DDD-967A-402E-886E-8B38FA0DD122}" type="datetime1">
              <a:rPr lang="nl-BE" smtClean="0"/>
              <a:t>7/12/2021</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D46B37A8-E602-43CE-87ED-437C7377D0E1}" type="slidenum">
              <a:rPr lang="nl-BE" smtClean="0"/>
              <a:t>‹nr.›</a:t>
            </a:fld>
            <a:endParaRPr lang="nl-BE"/>
          </a:p>
        </p:txBody>
      </p:sp>
    </p:spTree>
    <p:extLst>
      <p:ext uri="{BB962C8B-B14F-4D97-AF65-F5344CB8AC3E}">
        <p14:creationId xmlns:p14="http://schemas.microsoft.com/office/powerpoint/2010/main" val="31669520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000"/>
            </a:lvl1pPr>
          </a:lstStyle>
          <a:p>
            <a:r>
              <a:rPr lang="nl-NL"/>
              <a:t>Klik om stijl te bewerken</a:t>
            </a:r>
            <a:endParaRPr lang="en-US" dirty="0"/>
          </a:p>
        </p:txBody>
      </p:sp>
      <p:sp>
        <p:nvSpPr>
          <p:cNvPr id="3" name="Content Placeholder 2"/>
          <p:cNvSpPr>
            <a:spLocks noGrp="1"/>
          </p:cNvSpPr>
          <p:nvPr>
            <p:ph idx="1"/>
          </p:nvPr>
        </p:nvSpPr>
        <p:spPr>
          <a:xfrm>
            <a:off x="4286250" y="822960"/>
            <a:ext cx="4258818" cy="5184648"/>
          </a:xfrm>
        </p:spPr>
        <p:txBody>
          <a:bodyPr/>
          <a:lstStyle>
            <a:lvl1pPr>
              <a:defRPr sz="1800"/>
            </a:lvl1pPr>
            <a:lvl2pPr>
              <a:defRPr sz="1500"/>
            </a:lvl2pPr>
            <a:lvl3pPr>
              <a:defRPr sz="12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450"/>
              </a:spcBef>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nl-NL"/>
              <a:t>Tekststijl van het model bewerken</a:t>
            </a:r>
          </a:p>
        </p:txBody>
      </p:sp>
      <p:sp>
        <p:nvSpPr>
          <p:cNvPr id="5" name="Date Placeholder 4"/>
          <p:cNvSpPr>
            <a:spLocks noGrp="1"/>
          </p:cNvSpPr>
          <p:nvPr>
            <p:ph type="dt" sz="half" idx="10"/>
          </p:nvPr>
        </p:nvSpPr>
        <p:spPr/>
        <p:txBody>
          <a:bodyPr/>
          <a:lstStyle/>
          <a:p>
            <a:fld id="{D7F2159A-A124-49D9-B841-A303479DEE3D}" type="datetime1">
              <a:rPr lang="nl-BE" smtClean="0"/>
              <a:t>7/12/2021</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D46B37A8-E602-43CE-87ED-437C7377D0E1}" type="slidenum">
              <a:rPr lang="nl-BE" smtClean="0"/>
              <a:t>‹nr.›</a:t>
            </a:fld>
            <a:endParaRPr lang="nl-BE"/>
          </a:p>
        </p:txBody>
      </p:sp>
    </p:spTree>
    <p:extLst>
      <p:ext uri="{BB962C8B-B14F-4D97-AF65-F5344CB8AC3E}">
        <p14:creationId xmlns:p14="http://schemas.microsoft.com/office/powerpoint/2010/main" val="18950368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3750" spc="150" baseline="0"/>
            </a:lvl1pPr>
          </a:lstStyle>
          <a:p>
            <a:r>
              <a:rPr lang="nl-NL"/>
              <a:t>Klik om stijl te bewerken</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rIns="45720" bIns="4572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35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a:t>
            </a:r>
          </a:p>
        </p:txBody>
      </p:sp>
      <p:sp>
        <p:nvSpPr>
          <p:cNvPr id="5" name="Date Placeholder 4"/>
          <p:cNvSpPr>
            <a:spLocks noGrp="1"/>
          </p:cNvSpPr>
          <p:nvPr>
            <p:ph type="dt" sz="half" idx="10"/>
          </p:nvPr>
        </p:nvSpPr>
        <p:spPr/>
        <p:txBody>
          <a:bodyPr/>
          <a:lstStyle/>
          <a:p>
            <a:fld id="{85669660-991D-4CFA-AFA5-D969CD99586D}" type="datetime1">
              <a:rPr lang="nl-BE" smtClean="0"/>
              <a:t>7/12/2021</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D46B37A8-E602-43CE-87ED-437C7377D0E1}" type="slidenum">
              <a:rPr lang="nl-BE" smtClean="0"/>
              <a:t>‹nr.›</a:t>
            </a:fld>
            <a:endParaRPr lang="nl-BE"/>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4929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0C285A18-BB34-4849-8CD3-6F9AF16046FF}" type="datetime1">
              <a:rPr lang="nl-BE" smtClean="0"/>
              <a:t>7/12/2021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D46B37A8-E602-43CE-87ED-437C7377D0E1}" type="slidenum">
              <a:rPr lang="nl-BE" smtClean="0"/>
              <a:t>‹nr.›</a:t>
            </a:fld>
            <a:endParaRPr lang="nl-BE"/>
          </a:p>
        </p:txBody>
      </p:sp>
    </p:spTree>
    <p:extLst>
      <p:ext uri="{BB962C8B-B14F-4D97-AF65-F5344CB8AC3E}">
        <p14:creationId xmlns:p14="http://schemas.microsoft.com/office/powerpoint/2010/main" val="30747477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nl-NL"/>
              <a:t>Klik om stijl te bewerken</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D3B0C781-A725-4435-9491-E00C850565C7}" type="datetime1">
              <a:rPr lang="nl-BE" smtClean="0"/>
              <a:t>7/12/2021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D46B37A8-E602-43CE-87ED-437C7377D0E1}" type="slidenum">
              <a:rPr lang="nl-BE" smtClean="0"/>
              <a:t>‹nr.›</a:t>
            </a:fld>
            <a:endParaRPr lang="nl-BE"/>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58696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500"/>
            </a:lvl1pPr>
          </a:lstStyle>
          <a:p>
            <a:r>
              <a:rPr lang="nl-NL"/>
              <a:t>Klik om stijl te bewerken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581965CF-CC94-0C44-9F79-C906F8712601}" type="datetimeFigureOut">
              <a:rPr lang="nl-BE" smtClean="0"/>
              <a:t>7/12/2021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70B88687-C62C-A14D-BD83-526922B2B9AE}" type="slidenum">
              <a:rPr lang="nl-BE" smtClean="0"/>
              <a:t>‹nr.›</a:t>
            </a:fld>
            <a:endParaRPr lang="nl-BE"/>
          </a:p>
        </p:txBody>
      </p:sp>
    </p:spTree>
    <p:extLst>
      <p:ext uri="{BB962C8B-B14F-4D97-AF65-F5344CB8AC3E}">
        <p14:creationId xmlns:p14="http://schemas.microsoft.com/office/powerpoint/2010/main" val="36543388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p:txBody>
      </p:sp>
      <p:sp>
        <p:nvSpPr>
          <p:cNvPr id="4" name="Date Placeholder 3"/>
          <p:cNvSpPr>
            <a:spLocks noGrp="1"/>
          </p:cNvSpPr>
          <p:nvPr>
            <p:ph type="dt" sz="half" idx="10"/>
          </p:nvPr>
        </p:nvSpPr>
        <p:spPr/>
        <p:txBody>
          <a:bodyPr/>
          <a:lstStyle/>
          <a:p>
            <a:fld id="{581965CF-CC94-0C44-9F79-C906F8712601}" type="datetimeFigureOut">
              <a:rPr lang="nl-BE" smtClean="0"/>
              <a:t>7/12/2021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70B88687-C62C-A14D-BD83-526922B2B9AE}" type="slidenum">
              <a:rPr lang="nl-BE" smtClean="0"/>
              <a:t>‹nr.›</a:t>
            </a:fld>
            <a:endParaRPr lang="nl-BE"/>
          </a:p>
        </p:txBody>
      </p:sp>
    </p:spTree>
    <p:extLst>
      <p:ext uri="{BB962C8B-B14F-4D97-AF65-F5344CB8AC3E}">
        <p14:creationId xmlns:p14="http://schemas.microsoft.com/office/powerpoint/2010/main" val="28023631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nl-NL"/>
              <a:t>Klik om stijl te bewerken</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581965CF-CC94-0C44-9F79-C906F8712601}" type="datetimeFigureOut">
              <a:rPr lang="nl-BE" smtClean="0"/>
              <a:t>7/12/2021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70B88687-C62C-A14D-BD83-526922B2B9AE}" type="slidenum">
              <a:rPr lang="nl-BE" smtClean="0"/>
              <a:t>‹nr.›</a:t>
            </a:fld>
            <a:endParaRPr lang="nl-BE"/>
          </a:p>
        </p:txBody>
      </p:sp>
    </p:spTree>
    <p:extLst>
      <p:ext uri="{BB962C8B-B14F-4D97-AF65-F5344CB8AC3E}">
        <p14:creationId xmlns:p14="http://schemas.microsoft.com/office/powerpoint/2010/main" val="38393191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l-NL"/>
              <a:t>Tekststijl van het model bewerken</a:t>
            </a:r>
          </a:p>
        </p:txBody>
      </p:sp>
      <p:sp>
        <p:nvSpPr>
          <p:cNvPr id="4" name="Content Placeholder 3"/>
          <p:cNvSpPr>
            <a:spLocks noGrp="1"/>
          </p:cNvSpPr>
          <p:nvPr>
            <p:ph sz="half" idx="2"/>
          </p:nvPr>
        </p:nvSpPr>
        <p:spPr>
          <a:xfrm>
            <a:off x="4629150" y="1825625"/>
            <a:ext cx="3886200" cy="4351338"/>
          </a:xfrm>
        </p:spPr>
        <p:txBody>
          <a:bodyPr/>
          <a:lstStyle/>
          <a:p>
            <a:pPr lvl="0"/>
            <a:r>
              <a:rPr lang="nl-NL"/>
              <a:t>Tekststijl van het model bewerken</a:t>
            </a:r>
          </a:p>
        </p:txBody>
      </p:sp>
      <p:sp>
        <p:nvSpPr>
          <p:cNvPr id="5" name="Date Placeholder 4"/>
          <p:cNvSpPr>
            <a:spLocks noGrp="1"/>
          </p:cNvSpPr>
          <p:nvPr>
            <p:ph type="dt" sz="half" idx="10"/>
          </p:nvPr>
        </p:nvSpPr>
        <p:spPr/>
        <p:txBody>
          <a:bodyPr/>
          <a:lstStyle/>
          <a:p>
            <a:fld id="{581965CF-CC94-0C44-9F79-C906F8712601}" type="datetimeFigureOut">
              <a:rPr lang="nl-BE" smtClean="0"/>
              <a:t>7/12/2021</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70B88687-C62C-A14D-BD83-526922B2B9AE}" type="slidenum">
              <a:rPr lang="nl-BE" smtClean="0"/>
              <a:t>‹nr.›</a:t>
            </a:fld>
            <a:endParaRPr lang="nl-BE"/>
          </a:p>
        </p:txBody>
      </p:sp>
    </p:spTree>
    <p:extLst>
      <p:ext uri="{BB962C8B-B14F-4D97-AF65-F5344CB8AC3E}">
        <p14:creationId xmlns:p14="http://schemas.microsoft.com/office/powerpoint/2010/main" val="14420741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4" name="Content Placeholder 3"/>
          <p:cNvSpPr>
            <a:spLocks noGrp="1"/>
          </p:cNvSpPr>
          <p:nvPr>
            <p:ph sz="half" idx="2"/>
          </p:nvPr>
        </p:nvSpPr>
        <p:spPr>
          <a:xfrm>
            <a:off x="629842" y="2505075"/>
            <a:ext cx="3868340" cy="3684588"/>
          </a:xfrm>
        </p:spPr>
        <p:txBody>
          <a:bodyPr/>
          <a:lstStyle/>
          <a:p>
            <a:pPr lvl="0"/>
            <a:r>
              <a:rPr lang="nl-NL"/>
              <a:t>Tekststijl van het model bewerken</a:t>
            </a:r>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Tekststijl van het model bewerken</a:t>
            </a:r>
          </a:p>
        </p:txBody>
      </p:sp>
      <p:sp>
        <p:nvSpPr>
          <p:cNvPr id="6" name="Content Placeholder 5"/>
          <p:cNvSpPr>
            <a:spLocks noGrp="1"/>
          </p:cNvSpPr>
          <p:nvPr>
            <p:ph sz="quarter" idx="4"/>
          </p:nvPr>
        </p:nvSpPr>
        <p:spPr>
          <a:xfrm>
            <a:off x="4629151" y="2505075"/>
            <a:ext cx="3887391" cy="3684588"/>
          </a:xfrm>
        </p:spPr>
        <p:txBody>
          <a:bodyPr/>
          <a:lstStyle/>
          <a:p>
            <a:pPr lvl="0"/>
            <a:r>
              <a:rPr lang="nl-NL"/>
              <a:t>Tekststijl van het model bewerken</a:t>
            </a:r>
          </a:p>
        </p:txBody>
      </p:sp>
      <p:sp>
        <p:nvSpPr>
          <p:cNvPr id="7" name="Date Placeholder 6"/>
          <p:cNvSpPr>
            <a:spLocks noGrp="1"/>
          </p:cNvSpPr>
          <p:nvPr>
            <p:ph type="dt" sz="half" idx="10"/>
          </p:nvPr>
        </p:nvSpPr>
        <p:spPr/>
        <p:txBody>
          <a:bodyPr/>
          <a:lstStyle/>
          <a:p>
            <a:fld id="{581965CF-CC94-0C44-9F79-C906F8712601}" type="datetimeFigureOut">
              <a:rPr lang="nl-BE" smtClean="0"/>
              <a:t>7/12/2021</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70B88687-C62C-A14D-BD83-526922B2B9AE}" type="slidenum">
              <a:rPr lang="nl-BE" smtClean="0"/>
              <a:t>‹nr.›</a:t>
            </a:fld>
            <a:endParaRPr lang="nl-BE"/>
          </a:p>
        </p:txBody>
      </p:sp>
    </p:spTree>
    <p:extLst>
      <p:ext uri="{BB962C8B-B14F-4D97-AF65-F5344CB8AC3E}">
        <p14:creationId xmlns:p14="http://schemas.microsoft.com/office/powerpoint/2010/main" val="2276330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sdia met zijkolom">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9449" y="6295886"/>
            <a:ext cx="8177801" cy="289561"/>
          </a:xfrm>
          <a:prstGeom prst="rect">
            <a:avLst/>
          </a:prstGeom>
        </p:spPr>
      </p:pic>
      <p:sp>
        <p:nvSpPr>
          <p:cNvPr id="5" name="Tijdelijke aanduiding voor voettekst 4"/>
          <p:cNvSpPr>
            <a:spLocks noGrp="1"/>
          </p:cNvSpPr>
          <p:nvPr>
            <p:ph type="ftr" sz="quarter" idx="11"/>
          </p:nvPr>
        </p:nvSpPr>
        <p:spPr/>
        <p:txBody>
          <a:bodyPr/>
          <a:lstStyle/>
          <a:p>
            <a:pPr algn="l"/>
            <a:r>
              <a:rPr lang="nl-BE"/>
              <a:t>Lokaal Overleg Kinderopvang Gent 13 december 2018</a:t>
            </a:r>
            <a:endParaRPr lang="nl-BE" dirty="0"/>
          </a:p>
        </p:txBody>
      </p:sp>
      <p:sp>
        <p:nvSpPr>
          <p:cNvPr id="6" name="Tijdelijke aanduiding voor dianummer 5"/>
          <p:cNvSpPr>
            <a:spLocks noGrp="1"/>
          </p:cNvSpPr>
          <p:nvPr>
            <p:ph type="sldNum" sz="quarter" idx="12"/>
          </p:nvPr>
        </p:nvSpPr>
        <p:spPr/>
        <p:txBody>
          <a:bodyPr/>
          <a:lstStyle/>
          <a:p>
            <a:fld id="{E8F12D86-93AC-45BB-B8CA-9542A3CF9355}" type="slidenum">
              <a:rPr lang="nl-BE" smtClean="0"/>
              <a:t>‹nr.›</a:t>
            </a:fld>
            <a:endParaRPr lang="nl-BE"/>
          </a:p>
        </p:txBody>
      </p:sp>
      <p:sp>
        <p:nvSpPr>
          <p:cNvPr id="8" name="Tijdelijke aanduiding voor tekst 7"/>
          <p:cNvSpPr>
            <a:spLocks noGrp="1"/>
          </p:cNvSpPr>
          <p:nvPr>
            <p:ph type="body" sz="quarter" idx="13" hasCustomPrompt="1"/>
          </p:nvPr>
        </p:nvSpPr>
        <p:spPr>
          <a:xfrm>
            <a:off x="5155200" y="0"/>
            <a:ext cx="3988800" cy="6858000"/>
          </a:xfrm>
          <a:solidFill>
            <a:schemeClr val="accent1"/>
          </a:solidFill>
        </p:spPr>
        <p:txBody>
          <a:bodyPr lIns="687960" tIns="975600" rIns="507960" bIns="756000" anchor="t" anchorCtr="0">
            <a:noAutofit/>
          </a:bodyPr>
          <a:lstStyle>
            <a:lvl1pPr>
              <a:buClr>
                <a:schemeClr val="tx2"/>
              </a:buClr>
              <a:defRPr sz="2300">
                <a:solidFill>
                  <a:schemeClr val="bg1"/>
                </a:solidFill>
              </a:defRPr>
            </a:lvl1pPr>
            <a:lvl2pPr>
              <a:buClr>
                <a:schemeClr val="tx2"/>
              </a:buClr>
              <a:defRPr sz="2300">
                <a:solidFill>
                  <a:schemeClr val="bg1"/>
                </a:solidFill>
              </a:defRPr>
            </a:lvl2pPr>
            <a:lvl3pPr>
              <a:buClr>
                <a:schemeClr val="bg1"/>
              </a:buClr>
              <a:defRPr sz="2300">
                <a:solidFill>
                  <a:schemeClr val="bg1"/>
                </a:solidFill>
              </a:defRPr>
            </a:lvl3pPr>
            <a:lvl4pPr>
              <a:buClr>
                <a:schemeClr val="bg1"/>
              </a:buClr>
              <a:defRPr sz="2300">
                <a:solidFill>
                  <a:schemeClr val="bg1"/>
                </a:solidFill>
              </a:defRPr>
            </a:lvl4pPr>
            <a:lvl5pPr>
              <a:buClr>
                <a:schemeClr val="bg1"/>
              </a:buClr>
              <a:defRPr sz="2300">
                <a:solidFill>
                  <a:schemeClr val="bg1"/>
                </a:solidFill>
              </a:defRPr>
            </a:lvl5pPr>
          </a:lstStyle>
          <a:p>
            <a:pPr lvl="0"/>
            <a:r>
              <a:rPr lang="nl-NL" dirty="0"/>
              <a:t>Klik om tekst toe te voegen of laat blanco.</a:t>
            </a:r>
            <a:br>
              <a:rPr lang="nl-NL" dirty="0"/>
            </a:br>
            <a:r>
              <a:rPr lang="nl-NL" dirty="0"/>
              <a:t>[ tabtoets aan het begin van een alinea   = </a:t>
            </a:r>
            <a:r>
              <a:rPr lang="nl-NL" dirty="0" err="1"/>
              <a:t>subkopje</a:t>
            </a:r>
            <a:r>
              <a:rPr lang="nl-NL" dirty="0"/>
              <a:t>. </a:t>
            </a:r>
            <a:br>
              <a:rPr lang="nl-NL" dirty="0"/>
            </a:br>
            <a:r>
              <a:rPr lang="nl-NL" dirty="0" err="1"/>
              <a:t>shift+tab</a:t>
            </a:r>
            <a:r>
              <a:rPr lang="nl-NL" dirty="0"/>
              <a:t> = spring terug naar gewone tekstopmaak. ]</a:t>
            </a:r>
            <a:endParaRPr lang="nl-BE" dirty="0"/>
          </a:p>
        </p:txBody>
      </p:sp>
      <p:sp>
        <p:nvSpPr>
          <p:cNvPr id="11" name="Tijdelijke aanduiding voor tekst 7"/>
          <p:cNvSpPr>
            <a:spLocks noGrp="1"/>
          </p:cNvSpPr>
          <p:nvPr>
            <p:ph type="body" sz="quarter" idx="16" hasCustomPrompt="1"/>
          </p:nvPr>
        </p:nvSpPr>
        <p:spPr>
          <a:xfrm>
            <a:off x="4831200" y="0"/>
            <a:ext cx="784800" cy="6858000"/>
          </a:xfrm>
          <a:blipFill>
            <a:blip r:embed="rId3"/>
            <a:stretch>
              <a:fillRect/>
            </a:stretch>
          </a:blipFill>
        </p:spPr>
        <p:txBody>
          <a:bodyPr/>
          <a:lstStyle>
            <a:lvl1pPr marL="0" indent="0">
              <a:buNone/>
              <a:defRPr/>
            </a:lvl1pPr>
          </a:lstStyle>
          <a:p>
            <a:pPr lvl="0"/>
            <a:r>
              <a:rPr lang="nl-NL" dirty="0"/>
              <a:t> </a:t>
            </a:r>
            <a:endParaRPr lang="nl-BE" dirty="0"/>
          </a:p>
        </p:txBody>
      </p:sp>
      <p:sp>
        <p:nvSpPr>
          <p:cNvPr id="2" name="Titel 1"/>
          <p:cNvSpPr>
            <a:spLocks noGrp="1"/>
          </p:cNvSpPr>
          <p:nvPr>
            <p:ph type="title" hasCustomPrompt="1"/>
          </p:nvPr>
        </p:nvSpPr>
        <p:spPr>
          <a:xfrm>
            <a:off x="762719" y="910800"/>
            <a:ext cx="4060800" cy="1143000"/>
          </a:xfrm>
        </p:spPr>
        <p:txBody>
          <a:bodyPr/>
          <a:lstStyle>
            <a:lvl1pPr>
              <a:defRPr baseline="0"/>
            </a:lvl1pPr>
          </a:lstStyle>
          <a:p>
            <a:r>
              <a:rPr lang="nl-NL" dirty="0"/>
              <a:t>Klik voor de titel van </a:t>
            </a:r>
            <a:r>
              <a:rPr lang="nl-NL" dirty="0" err="1"/>
              <a:t>debasisdia</a:t>
            </a:r>
            <a:r>
              <a:rPr lang="nl-NL" dirty="0"/>
              <a:t> met zijkolom</a:t>
            </a:r>
            <a:endParaRPr lang="nl-BE" dirty="0"/>
          </a:p>
        </p:txBody>
      </p:sp>
      <p:sp>
        <p:nvSpPr>
          <p:cNvPr id="3" name="Tijdelijke aanduiding voor inhoud 2"/>
          <p:cNvSpPr>
            <a:spLocks noGrp="1"/>
          </p:cNvSpPr>
          <p:nvPr>
            <p:ph idx="1"/>
          </p:nvPr>
        </p:nvSpPr>
        <p:spPr>
          <a:xfrm>
            <a:off x="1189519" y="1789201"/>
            <a:ext cx="3632400" cy="4232087"/>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spTree>
    <p:extLst>
      <p:ext uri="{BB962C8B-B14F-4D97-AF65-F5344CB8AC3E}">
        <p14:creationId xmlns:p14="http://schemas.microsoft.com/office/powerpoint/2010/main" val="191213832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581965CF-CC94-0C44-9F79-C906F8712601}" type="datetimeFigureOut">
              <a:rPr lang="nl-BE" smtClean="0"/>
              <a:t>7/12/2021</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70B88687-C62C-A14D-BD83-526922B2B9AE}" type="slidenum">
              <a:rPr lang="nl-BE" smtClean="0"/>
              <a:t>‹nr.›</a:t>
            </a:fld>
            <a:endParaRPr lang="nl-BE"/>
          </a:p>
        </p:txBody>
      </p:sp>
    </p:spTree>
    <p:extLst>
      <p:ext uri="{BB962C8B-B14F-4D97-AF65-F5344CB8AC3E}">
        <p14:creationId xmlns:p14="http://schemas.microsoft.com/office/powerpoint/2010/main" val="6163977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1965CF-CC94-0C44-9F79-C906F8712601}" type="datetimeFigureOut">
              <a:rPr lang="nl-BE" smtClean="0"/>
              <a:t>7/12/2021</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70B88687-C62C-A14D-BD83-526922B2B9AE}" type="slidenum">
              <a:rPr lang="nl-BE" smtClean="0"/>
              <a:t>‹nr.›</a:t>
            </a:fld>
            <a:endParaRPr lang="nl-BE"/>
          </a:p>
        </p:txBody>
      </p:sp>
    </p:spTree>
    <p:extLst>
      <p:ext uri="{BB962C8B-B14F-4D97-AF65-F5344CB8AC3E}">
        <p14:creationId xmlns:p14="http://schemas.microsoft.com/office/powerpoint/2010/main" val="24140205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nl-NL"/>
              <a:t>Klik om stijl te bewerken</a:t>
            </a:r>
            <a:endParaRPr lang="en-US" dirty="0"/>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Tekststijl van het model bewerken</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a:t>
            </a:r>
          </a:p>
        </p:txBody>
      </p:sp>
      <p:sp>
        <p:nvSpPr>
          <p:cNvPr id="5" name="Date Placeholder 4"/>
          <p:cNvSpPr>
            <a:spLocks noGrp="1"/>
          </p:cNvSpPr>
          <p:nvPr>
            <p:ph type="dt" sz="half" idx="10"/>
          </p:nvPr>
        </p:nvSpPr>
        <p:spPr/>
        <p:txBody>
          <a:bodyPr/>
          <a:lstStyle/>
          <a:p>
            <a:fld id="{581965CF-CC94-0C44-9F79-C906F8712601}" type="datetimeFigureOut">
              <a:rPr lang="nl-BE" smtClean="0"/>
              <a:t>7/12/2021</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70B88687-C62C-A14D-BD83-526922B2B9AE}" type="slidenum">
              <a:rPr lang="nl-BE" smtClean="0"/>
              <a:t>‹nr.›</a:t>
            </a:fld>
            <a:endParaRPr lang="nl-BE"/>
          </a:p>
        </p:txBody>
      </p:sp>
    </p:spTree>
    <p:extLst>
      <p:ext uri="{BB962C8B-B14F-4D97-AF65-F5344CB8AC3E}">
        <p14:creationId xmlns:p14="http://schemas.microsoft.com/office/powerpoint/2010/main" val="5273907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nl-NL"/>
              <a:t>Klik om stijl te bewerken</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Tekststijl van het model bewerken</a:t>
            </a:r>
          </a:p>
        </p:txBody>
      </p:sp>
      <p:sp>
        <p:nvSpPr>
          <p:cNvPr id="5" name="Date Placeholder 4"/>
          <p:cNvSpPr>
            <a:spLocks noGrp="1"/>
          </p:cNvSpPr>
          <p:nvPr>
            <p:ph type="dt" sz="half" idx="10"/>
          </p:nvPr>
        </p:nvSpPr>
        <p:spPr/>
        <p:txBody>
          <a:bodyPr/>
          <a:lstStyle/>
          <a:p>
            <a:fld id="{581965CF-CC94-0C44-9F79-C906F8712601}" type="datetimeFigureOut">
              <a:rPr lang="nl-BE" smtClean="0"/>
              <a:t>7/12/2021</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70B88687-C62C-A14D-BD83-526922B2B9AE}" type="slidenum">
              <a:rPr lang="nl-BE" smtClean="0"/>
              <a:t>‹nr.›</a:t>
            </a:fld>
            <a:endParaRPr lang="nl-BE"/>
          </a:p>
        </p:txBody>
      </p:sp>
    </p:spTree>
    <p:extLst>
      <p:ext uri="{BB962C8B-B14F-4D97-AF65-F5344CB8AC3E}">
        <p14:creationId xmlns:p14="http://schemas.microsoft.com/office/powerpoint/2010/main" val="10442055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p:txBody>
      </p:sp>
      <p:sp>
        <p:nvSpPr>
          <p:cNvPr id="4" name="Date Placeholder 3"/>
          <p:cNvSpPr>
            <a:spLocks noGrp="1"/>
          </p:cNvSpPr>
          <p:nvPr>
            <p:ph type="dt" sz="half" idx="10"/>
          </p:nvPr>
        </p:nvSpPr>
        <p:spPr/>
        <p:txBody>
          <a:bodyPr/>
          <a:lstStyle/>
          <a:p>
            <a:fld id="{581965CF-CC94-0C44-9F79-C906F8712601}" type="datetimeFigureOut">
              <a:rPr lang="nl-BE" smtClean="0"/>
              <a:t>7/12/2021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70B88687-C62C-A14D-BD83-526922B2B9AE}" type="slidenum">
              <a:rPr lang="nl-BE" smtClean="0"/>
              <a:t>‹nr.›</a:t>
            </a:fld>
            <a:endParaRPr lang="nl-BE"/>
          </a:p>
        </p:txBody>
      </p:sp>
    </p:spTree>
    <p:extLst>
      <p:ext uri="{BB962C8B-B14F-4D97-AF65-F5344CB8AC3E}">
        <p14:creationId xmlns:p14="http://schemas.microsoft.com/office/powerpoint/2010/main" val="25249112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nl-NL"/>
              <a:t>Tekststijl van het model bewerken</a:t>
            </a:r>
          </a:p>
        </p:txBody>
      </p:sp>
      <p:sp>
        <p:nvSpPr>
          <p:cNvPr id="4" name="Date Placeholder 3"/>
          <p:cNvSpPr>
            <a:spLocks noGrp="1"/>
          </p:cNvSpPr>
          <p:nvPr>
            <p:ph type="dt" sz="half" idx="10"/>
          </p:nvPr>
        </p:nvSpPr>
        <p:spPr/>
        <p:txBody>
          <a:bodyPr/>
          <a:lstStyle/>
          <a:p>
            <a:fld id="{581965CF-CC94-0C44-9F79-C906F8712601}" type="datetimeFigureOut">
              <a:rPr lang="nl-BE" smtClean="0"/>
              <a:t>7/12/2021</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70B88687-C62C-A14D-BD83-526922B2B9AE}" type="slidenum">
              <a:rPr lang="nl-BE" smtClean="0"/>
              <a:t>‹nr.›</a:t>
            </a:fld>
            <a:endParaRPr lang="nl-BE"/>
          </a:p>
        </p:txBody>
      </p:sp>
    </p:spTree>
    <p:extLst>
      <p:ext uri="{BB962C8B-B14F-4D97-AF65-F5344CB8AC3E}">
        <p14:creationId xmlns:p14="http://schemas.microsoft.com/office/powerpoint/2010/main" val="3086627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isdia met foto">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9449" y="6295886"/>
            <a:ext cx="8177801" cy="289561"/>
          </a:xfrm>
          <a:prstGeom prst="rect">
            <a:avLst/>
          </a:prstGeom>
        </p:spPr>
      </p:pic>
      <p:sp>
        <p:nvSpPr>
          <p:cNvPr id="5" name="Tijdelijke aanduiding voor voettekst 4"/>
          <p:cNvSpPr>
            <a:spLocks noGrp="1"/>
          </p:cNvSpPr>
          <p:nvPr>
            <p:ph type="ftr" sz="quarter" idx="11"/>
          </p:nvPr>
        </p:nvSpPr>
        <p:spPr/>
        <p:txBody>
          <a:bodyPr/>
          <a:lstStyle/>
          <a:p>
            <a:pPr algn="l"/>
            <a:r>
              <a:rPr lang="nl-BE"/>
              <a:t>Lokaal Overleg Kinderopvang Gent 13 december 2018</a:t>
            </a:r>
            <a:endParaRPr lang="nl-BE" dirty="0"/>
          </a:p>
        </p:txBody>
      </p:sp>
      <p:sp>
        <p:nvSpPr>
          <p:cNvPr id="6" name="Tijdelijke aanduiding voor dianummer 5"/>
          <p:cNvSpPr>
            <a:spLocks noGrp="1"/>
          </p:cNvSpPr>
          <p:nvPr>
            <p:ph type="sldNum" sz="quarter" idx="12"/>
          </p:nvPr>
        </p:nvSpPr>
        <p:spPr/>
        <p:txBody>
          <a:bodyPr/>
          <a:lstStyle/>
          <a:p>
            <a:fld id="{E8F12D86-93AC-45BB-B8CA-9542A3CF9355}" type="slidenum">
              <a:rPr lang="nl-BE" smtClean="0"/>
              <a:t>‹nr.›</a:t>
            </a:fld>
            <a:endParaRPr lang="nl-BE"/>
          </a:p>
        </p:txBody>
      </p:sp>
      <p:sp>
        <p:nvSpPr>
          <p:cNvPr id="12" name="Tijdelijke aanduiding voor afbeelding 11"/>
          <p:cNvSpPr>
            <a:spLocks noGrp="1"/>
          </p:cNvSpPr>
          <p:nvPr>
            <p:ph type="pic" sz="quarter" idx="15" hasCustomPrompt="1"/>
          </p:nvPr>
        </p:nvSpPr>
        <p:spPr>
          <a:xfrm>
            <a:off x="5155200" y="0"/>
            <a:ext cx="3988800" cy="6858000"/>
          </a:xfrm>
          <a:solidFill>
            <a:schemeClr val="bg2">
              <a:lumMod val="90000"/>
            </a:schemeClr>
          </a:solidFill>
        </p:spPr>
        <p:txBody>
          <a:bodyPr anchor="ctr" anchorCtr="0">
            <a:noAutofit/>
          </a:bodyPr>
          <a:lstStyle>
            <a:lvl1pPr marL="0" indent="0" algn="ctr">
              <a:buNone/>
              <a:defRPr>
                <a:solidFill>
                  <a:schemeClr val="tx1">
                    <a:lumMod val="50000"/>
                    <a:lumOff val="50000"/>
                  </a:schemeClr>
                </a:solidFill>
              </a:defRPr>
            </a:lvl1pPr>
          </a:lstStyle>
          <a:p>
            <a:r>
              <a:rPr lang="nl-BE" dirty="0"/>
              <a:t>Klik hier </a:t>
            </a:r>
            <a:br>
              <a:rPr lang="nl-BE" dirty="0"/>
            </a:br>
            <a:r>
              <a:rPr lang="nl-BE" dirty="0"/>
              <a:t>om een </a:t>
            </a:r>
            <a:br>
              <a:rPr lang="nl-BE" dirty="0"/>
            </a:br>
            <a:br>
              <a:rPr lang="nl-BE" dirty="0"/>
            </a:br>
            <a:r>
              <a:rPr lang="nl-BE" dirty="0"/>
              <a:t>afbeelding </a:t>
            </a:r>
            <a:br>
              <a:rPr lang="nl-BE" dirty="0"/>
            </a:br>
            <a:r>
              <a:rPr lang="nl-BE" dirty="0"/>
              <a:t>in te voegen</a:t>
            </a:r>
          </a:p>
        </p:txBody>
      </p:sp>
      <p:sp>
        <p:nvSpPr>
          <p:cNvPr id="9" name="Tijdelijke aanduiding voor tekst 7"/>
          <p:cNvSpPr>
            <a:spLocks noGrp="1"/>
          </p:cNvSpPr>
          <p:nvPr>
            <p:ph type="body" sz="quarter" idx="16" hasCustomPrompt="1"/>
          </p:nvPr>
        </p:nvSpPr>
        <p:spPr>
          <a:xfrm>
            <a:off x="4831200" y="0"/>
            <a:ext cx="784800" cy="6858000"/>
          </a:xfrm>
          <a:blipFill>
            <a:blip r:embed="rId3"/>
            <a:stretch>
              <a:fillRect/>
            </a:stretch>
          </a:blipFill>
        </p:spPr>
        <p:txBody>
          <a:bodyPr/>
          <a:lstStyle>
            <a:lvl1pPr marL="0" indent="0">
              <a:buNone/>
              <a:defRPr/>
            </a:lvl1pPr>
          </a:lstStyle>
          <a:p>
            <a:pPr lvl="0"/>
            <a:r>
              <a:rPr lang="nl-NL" dirty="0"/>
              <a:t> </a:t>
            </a:r>
            <a:endParaRPr lang="nl-BE" dirty="0"/>
          </a:p>
        </p:txBody>
      </p:sp>
      <p:sp>
        <p:nvSpPr>
          <p:cNvPr id="2" name="Titel 1"/>
          <p:cNvSpPr>
            <a:spLocks noGrp="1"/>
          </p:cNvSpPr>
          <p:nvPr>
            <p:ph type="title" hasCustomPrompt="1"/>
          </p:nvPr>
        </p:nvSpPr>
        <p:spPr>
          <a:xfrm>
            <a:off x="762719" y="910800"/>
            <a:ext cx="4060800" cy="1143000"/>
          </a:xfrm>
        </p:spPr>
        <p:txBody>
          <a:bodyPr/>
          <a:lstStyle>
            <a:lvl1pPr>
              <a:defRPr/>
            </a:lvl1pPr>
          </a:lstStyle>
          <a:p>
            <a:r>
              <a:rPr lang="nl-NL" dirty="0"/>
              <a:t>Klik voor de titel van de </a:t>
            </a:r>
            <a:r>
              <a:rPr lang="nl-NL" dirty="0" err="1"/>
              <a:t>basisdia</a:t>
            </a:r>
            <a:r>
              <a:rPr lang="nl-NL" dirty="0"/>
              <a:t> met foto</a:t>
            </a:r>
            <a:endParaRPr lang="nl-BE" dirty="0"/>
          </a:p>
        </p:txBody>
      </p:sp>
      <p:sp>
        <p:nvSpPr>
          <p:cNvPr id="3" name="Tijdelijke aanduiding voor inhoud 2"/>
          <p:cNvSpPr>
            <a:spLocks noGrp="1"/>
          </p:cNvSpPr>
          <p:nvPr>
            <p:ph idx="1"/>
          </p:nvPr>
        </p:nvSpPr>
        <p:spPr>
          <a:xfrm>
            <a:off x="1189519" y="1789201"/>
            <a:ext cx="3632400" cy="4232087"/>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spTree>
    <p:extLst>
      <p:ext uri="{BB962C8B-B14F-4D97-AF65-F5344CB8AC3E}">
        <p14:creationId xmlns:p14="http://schemas.microsoft.com/office/powerpoint/2010/main" val="183383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uzzel">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7600" y="1900800"/>
            <a:ext cx="8129033" cy="4191009"/>
          </a:xfrm>
          <a:prstGeom prst="rect">
            <a:avLst/>
          </a:prstGeom>
        </p:spPr>
      </p:pic>
      <p:pic>
        <p:nvPicPr>
          <p:cNvPr id="7" name="Afbeelding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9449" y="6295886"/>
            <a:ext cx="8177801" cy="289561"/>
          </a:xfrm>
          <a:prstGeom prst="rect">
            <a:avLst/>
          </a:prstGeom>
        </p:spPr>
      </p:pic>
      <p:sp>
        <p:nvSpPr>
          <p:cNvPr id="2" name="Titel 1"/>
          <p:cNvSpPr>
            <a:spLocks noGrp="1"/>
          </p:cNvSpPr>
          <p:nvPr>
            <p:ph type="title" hasCustomPrompt="1"/>
          </p:nvPr>
        </p:nvSpPr>
        <p:spPr>
          <a:xfrm>
            <a:off x="483789" y="910800"/>
            <a:ext cx="8152843" cy="573984"/>
          </a:xfrm>
        </p:spPr>
        <p:txBody>
          <a:bodyPr/>
          <a:lstStyle>
            <a:lvl1pPr>
              <a:defRPr baseline="0"/>
            </a:lvl1pPr>
          </a:lstStyle>
          <a:p>
            <a:r>
              <a:rPr lang="nl-NL" dirty="0"/>
              <a:t>Klik voor de titel van de </a:t>
            </a:r>
            <a:r>
              <a:rPr lang="nl-NL" dirty="0" err="1"/>
              <a:t>puzzeldia</a:t>
            </a:r>
            <a:endParaRPr lang="nl-BE" dirty="0"/>
          </a:p>
        </p:txBody>
      </p:sp>
      <p:sp>
        <p:nvSpPr>
          <p:cNvPr id="5" name="Tijdelijke aanduiding voor voettekst 4"/>
          <p:cNvSpPr>
            <a:spLocks noGrp="1"/>
          </p:cNvSpPr>
          <p:nvPr>
            <p:ph type="ftr" sz="quarter" idx="11"/>
          </p:nvPr>
        </p:nvSpPr>
        <p:spPr/>
        <p:txBody>
          <a:bodyPr/>
          <a:lstStyle/>
          <a:p>
            <a:pPr algn="l"/>
            <a:r>
              <a:rPr lang="nl-BE"/>
              <a:t>Lokaal Overleg Kinderopvang Gent 13 december 2018</a:t>
            </a:r>
            <a:endParaRPr lang="nl-BE" dirty="0"/>
          </a:p>
        </p:txBody>
      </p:sp>
      <p:sp>
        <p:nvSpPr>
          <p:cNvPr id="6" name="Tijdelijke aanduiding voor dianummer 5"/>
          <p:cNvSpPr>
            <a:spLocks noGrp="1"/>
          </p:cNvSpPr>
          <p:nvPr>
            <p:ph type="sldNum" sz="quarter" idx="12"/>
          </p:nvPr>
        </p:nvSpPr>
        <p:spPr/>
        <p:txBody>
          <a:bodyPr/>
          <a:lstStyle/>
          <a:p>
            <a:fld id="{E8F12D86-93AC-45BB-B8CA-9542A3CF9355}" type="slidenum">
              <a:rPr lang="nl-BE" smtClean="0"/>
              <a:t>‹nr.›</a:t>
            </a:fld>
            <a:endParaRPr lang="nl-BE"/>
          </a:p>
        </p:txBody>
      </p:sp>
      <p:sp>
        <p:nvSpPr>
          <p:cNvPr id="10" name="Tijdelijke aanduiding voor tekst 9"/>
          <p:cNvSpPr>
            <a:spLocks noGrp="1"/>
          </p:cNvSpPr>
          <p:nvPr>
            <p:ph type="body" sz="quarter" idx="13" hasCustomPrompt="1"/>
          </p:nvPr>
        </p:nvSpPr>
        <p:spPr>
          <a:xfrm>
            <a:off x="507600" y="1900800"/>
            <a:ext cx="2718000" cy="2095200"/>
          </a:xfrm>
        </p:spPr>
        <p:txBody>
          <a:bodyPr lIns="381600" tIns="349200" rIns="381600" bIns="349200" anchor="ctr" anchorCtr="0">
            <a:noAutofit/>
          </a:bodyPr>
          <a:lstStyle>
            <a:lvl1pPr>
              <a:spcBef>
                <a:spcPts val="0"/>
              </a:spcBef>
              <a:buClr>
                <a:schemeClr val="tx2"/>
              </a:buClr>
              <a:defRPr b="1" spc="0" baseline="0">
                <a:solidFill>
                  <a:schemeClr val="bg1"/>
                </a:solidFill>
              </a:defRPr>
            </a:lvl1pPr>
            <a:lvl2pPr>
              <a:spcBef>
                <a:spcPts val="0"/>
              </a:spcBef>
              <a:buClr>
                <a:schemeClr val="tx2"/>
              </a:buClr>
              <a:defRPr sz="3000">
                <a:solidFill>
                  <a:schemeClr val="bg1"/>
                </a:solidFill>
              </a:defRPr>
            </a:lvl2pPr>
            <a:lvl3pPr>
              <a:spcBef>
                <a:spcPts val="0"/>
              </a:spcBef>
              <a:buClr>
                <a:schemeClr val="tx2"/>
              </a:buClr>
              <a:defRPr sz="1200">
                <a:solidFill>
                  <a:schemeClr val="bg1"/>
                </a:solidFill>
              </a:defRPr>
            </a:lvl3pPr>
            <a:lvl4pPr>
              <a:spcBef>
                <a:spcPts val="0"/>
              </a:spcBef>
              <a:defRPr sz="1200">
                <a:solidFill>
                  <a:schemeClr val="bg1"/>
                </a:solidFill>
              </a:defRPr>
            </a:lvl4pPr>
            <a:lvl5pPr>
              <a:spcBef>
                <a:spcPts val="0"/>
              </a:spcBef>
              <a:defRPr sz="1200">
                <a:solidFill>
                  <a:schemeClr val="bg1"/>
                </a:solidFill>
              </a:defRPr>
            </a:lvl5pPr>
          </a:lstStyle>
          <a:p>
            <a:pPr lvl="0"/>
            <a:r>
              <a:rPr lang="nl-NL" dirty="0"/>
              <a:t>Klik om tekst toe te voegen</a:t>
            </a:r>
            <a:br>
              <a:rPr lang="nl-NL" dirty="0"/>
            </a:br>
            <a:r>
              <a:rPr lang="nl-NL" dirty="0"/>
              <a:t>[ </a:t>
            </a:r>
            <a:r>
              <a:rPr lang="nl-NL" dirty="0" err="1"/>
              <a:t>tab-toets</a:t>
            </a:r>
            <a:r>
              <a:rPr lang="nl-NL" dirty="0"/>
              <a:t> = grotere tekst ]</a:t>
            </a:r>
          </a:p>
        </p:txBody>
      </p:sp>
      <p:sp>
        <p:nvSpPr>
          <p:cNvPr id="12" name="Tijdelijke aanduiding voor tekst 9"/>
          <p:cNvSpPr>
            <a:spLocks noGrp="1"/>
          </p:cNvSpPr>
          <p:nvPr>
            <p:ph type="body" sz="quarter" idx="14" hasCustomPrompt="1"/>
          </p:nvPr>
        </p:nvSpPr>
        <p:spPr>
          <a:xfrm>
            <a:off x="3225717" y="1900800"/>
            <a:ext cx="2692800" cy="2095200"/>
          </a:xfrm>
        </p:spPr>
        <p:txBody>
          <a:bodyPr lIns="381600" tIns="349200" rIns="381600" bIns="349200" anchor="ctr" anchorCtr="0">
            <a:noAutofit/>
          </a:bodyPr>
          <a:lstStyle>
            <a:lvl1pPr>
              <a:spcBef>
                <a:spcPts val="0"/>
              </a:spcBef>
              <a:buClr>
                <a:schemeClr val="accent3"/>
              </a:buClr>
              <a:defRPr b="1" spc="0" baseline="0">
                <a:solidFill>
                  <a:schemeClr val="bg1"/>
                </a:solidFill>
              </a:defRPr>
            </a:lvl1pPr>
            <a:lvl2pPr>
              <a:spcBef>
                <a:spcPts val="0"/>
              </a:spcBef>
              <a:buClr>
                <a:schemeClr val="accent3"/>
              </a:buClr>
              <a:defRPr sz="3000">
                <a:solidFill>
                  <a:schemeClr val="bg1"/>
                </a:solidFill>
              </a:defRPr>
            </a:lvl2pPr>
            <a:lvl3pPr>
              <a:spcBef>
                <a:spcPts val="0"/>
              </a:spcBef>
              <a:buClr>
                <a:schemeClr val="accent3"/>
              </a:buClr>
              <a:defRPr sz="1200">
                <a:solidFill>
                  <a:schemeClr val="bg1"/>
                </a:solidFill>
              </a:defRPr>
            </a:lvl3pPr>
            <a:lvl4pPr>
              <a:spcBef>
                <a:spcPts val="0"/>
              </a:spcBef>
              <a:buClr>
                <a:schemeClr val="accent3"/>
              </a:buClr>
              <a:defRPr sz="1200">
                <a:solidFill>
                  <a:schemeClr val="bg1"/>
                </a:solidFill>
              </a:defRPr>
            </a:lvl4pPr>
            <a:lvl5pPr>
              <a:spcBef>
                <a:spcPts val="0"/>
              </a:spcBef>
              <a:buClr>
                <a:schemeClr val="accent3"/>
              </a:buClr>
              <a:defRPr sz="1200">
                <a:solidFill>
                  <a:schemeClr val="bg1"/>
                </a:solidFill>
              </a:defRPr>
            </a:lvl5pPr>
          </a:lstStyle>
          <a:p>
            <a:pPr lvl="0"/>
            <a:r>
              <a:rPr lang="nl-NL" dirty="0"/>
              <a:t>Klik om tekst toe te voegen</a:t>
            </a:r>
            <a:br>
              <a:rPr lang="nl-NL" dirty="0"/>
            </a:br>
            <a:r>
              <a:rPr lang="nl-NL" dirty="0"/>
              <a:t>[ </a:t>
            </a:r>
            <a:r>
              <a:rPr lang="nl-NL" dirty="0" err="1"/>
              <a:t>tab-toets</a:t>
            </a:r>
            <a:r>
              <a:rPr lang="nl-NL" dirty="0"/>
              <a:t> = grotere tekst ]</a:t>
            </a:r>
          </a:p>
        </p:txBody>
      </p:sp>
      <p:sp>
        <p:nvSpPr>
          <p:cNvPr id="13" name="Tijdelijke aanduiding voor tekst 9"/>
          <p:cNvSpPr>
            <a:spLocks noGrp="1"/>
          </p:cNvSpPr>
          <p:nvPr>
            <p:ph type="body" sz="quarter" idx="15" hasCustomPrompt="1"/>
          </p:nvPr>
        </p:nvSpPr>
        <p:spPr>
          <a:xfrm>
            <a:off x="5918633" y="1900800"/>
            <a:ext cx="2718000" cy="2095200"/>
          </a:xfrm>
        </p:spPr>
        <p:txBody>
          <a:bodyPr lIns="381600" tIns="349200" rIns="381600" bIns="349200" anchor="ctr" anchorCtr="0">
            <a:noAutofit/>
          </a:bodyPr>
          <a:lstStyle>
            <a:lvl1pPr>
              <a:spcBef>
                <a:spcPts val="0"/>
              </a:spcBef>
              <a:buClr>
                <a:schemeClr val="accent4"/>
              </a:buClr>
              <a:defRPr b="1" spc="0" baseline="0">
                <a:solidFill>
                  <a:schemeClr val="tx2"/>
                </a:solidFill>
              </a:defRPr>
            </a:lvl1pPr>
            <a:lvl2pPr>
              <a:spcBef>
                <a:spcPts val="0"/>
              </a:spcBef>
              <a:buClr>
                <a:schemeClr val="accent4"/>
              </a:buClr>
              <a:defRPr sz="3000">
                <a:solidFill>
                  <a:schemeClr val="tx2"/>
                </a:solidFill>
              </a:defRPr>
            </a:lvl2pPr>
            <a:lvl3pPr>
              <a:spcBef>
                <a:spcPts val="0"/>
              </a:spcBef>
              <a:buClr>
                <a:schemeClr val="accent4"/>
              </a:buClr>
              <a:defRPr sz="1200">
                <a:solidFill>
                  <a:schemeClr val="tx2"/>
                </a:solidFill>
              </a:defRPr>
            </a:lvl3pPr>
            <a:lvl4pPr>
              <a:spcBef>
                <a:spcPts val="0"/>
              </a:spcBef>
              <a:buClr>
                <a:schemeClr val="accent4"/>
              </a:buClr>
              <a:defRPr sz="1200">
                <a:solidFill>
                  <a:schemeClr val="tx2"/>
                </a:solidFill>
              </a:defRPr>
            </a:lvl4pPr>
            <a:lvl5pPr>
              <a:spcBef>
                <a:spcPts val="0"/>
              </a:spcBef>
              <a:buClr>
                <a:schemeClr val="accent4"/>
              </a:buClr>
              <a:defRPr sz="1200">
                <a:solidFill>
                  <a:schemeClr val="tx2"/>
                </a:solidFill>
              </a:defRPr>
            </a:lvl5pPr>
          </a:lstStyle>
          <a:p>
            <a:pPr lvl="0"/>
            <a:r>
              <a:rPr lang="nl-NL" dirty="0"/>
              <a:t>Klik om tekst toe te voegen</a:t>
            </a:r>
            <a:br>
              <a:rPr lang="nl-NL" dirty="0"/>
            </a:br>
            <a:r>
              <a:rPr lang="nl-NL" dirty="0"/>
              <a:t>[ </a:t>
            </a:r>
            <a:r>
              <a:rPr lang="nl-NL" dirty="0" err="1"/>
              <a:t>tab-toets</a:t>
            </a:r>
            <a:r>
              <a:rPr lang="nl-NL" dirty="0"/>
              <a:t> = grotere tekst ]</a:t>
            </a:r>
          </a:p>
        </p:txBody>
      </p:sp>
      <p:sp>
        <p:nvSpPr>
          <p:cNvPr id="14" name="Tijdelijke aanduiding voor tekst 9"/>
          <p:cNvSpPr>
            <a:spLocks noGrp="1"/>
          </p:cNvSpPr>
          <p:nvPr>
            <p:ph type="body" sz="quarter" idx="16" hasCustomPrompt="1"/>
          </p:nvPr>
        </p:nvSpPr>
        <p:spPr>
          <a:xfrm>
            <a:off x="507600" y="3996609"/>
            <a:ext cx="2718000" cy="2095200"/>
          </a:xfrm>
        </p:spPr>
        <p:txBody>
          <a:bodyPr lIns="381600" tIns="349200" rIns="381600" bIns="349200" anchor="ctr" anchorCtr="0">
            <a:noAutofit/>
          </a:bodyPr>
          <a:lstStyle>
            <a:lvl1pPr>
              <a:spcBef>
                <a:spcPts val="0"/>
              </a:spcBef>
              <a:buClr>
                <a:schemeClr val="accent4"/>
              </a:buClr>
              <a:defRPr b="1" spc="0" baseline="0">
                <a:solidFill>
                  <a:schemeClr val="tx2"/>
                </a:solidFill>
              </a:defRPr>
            </a:lvl1pPr>
            <a:lvl2pPr>
              <a:spcBef>
                <a:spcPts val="0"/>
              </a:spcBef>
              <a:buClr>
                <a:schemeClr val="accent4"/>
              </a:buClr>
              <a:defRPr sz="3000">
                <a:solidFill>
                  <a:schemeClr val="tx2"/>
                </a:solidFill>
              </a:defRPr>
            </a:lvl2pPr>
            <a:lvl3pPr>
              <a:spcBef>
                <a:spcPts val="0"/>
              </a:spcBef>
              <a:buClr>
                <a:schemeClr val="accent4"/>
              </a:buClr>
              <a:defRPr sz="1200">
                <a:solidFill>
                  <a:schemeClr val="tx2"/>
                </a:solidFill>
              </a:defRPr>
            </a:lvl3pPr>
            <a:lvl4pPr>
              <a:spcBef>
                <a:spcPts val="0"/>
              </a:spcBef>
              <a:buClr>
                <a:schemeClr val="accent4"/>
              </a:buClr>
              <a:defRPr sz="1200">
                <a:solidFill>
                  <a:schemeClr val="tx2"/>
                </a:solidFill>
              </a:defRPr>
            </a:lvl4pPr>
            <a:lvl5pPr>
              <a:spcBef>
                <a:spcPts val="0"/>
              </a:spcBef>
              <a:buClr>
                <a:schemeClr val="accent4"/>
              </a:buClr>
              <a:defRPr sz="1200">
                <a:solidFill>
                  <a:schemeClr val="tx2"/>
                </a:solidFill>
              </a:defRPr>
            </a:lvl5pPr>
          </a:lstStyle>
          <a:p>
            <a:pPr lvl="0"/>
            <a:r>
              <a:rPr lang="nl-NL" dirty="0"/>
              <a:t>Klik om tekst toe te voegen</a:t>
            </a:r>
            <a:br>
              <a:rPr lang="nl-NL" dirty="0"/>
            </a:br>
            <a:r>
              <a:rPr lang="nl-NL" dirty="0"/>
              <a:t>[ </a:t>
            </a:r>
            <a:r>
              <a:rPr lang="nl-NL" dirty="0" err="1"/>
              <a:t>tab-toets</a:t>
            </a:r>
            <a:r>
              <a:rPr lang="nl-NL" dirty="0"/>
              <a:t> = grotere tekst ]</a:t>
            </a:r>
          </a:p>
        </p:txBody>
      </p:sp>
      <p:sp>
        <p:nvSpPr>
          <p:cNvPr id="15" name="Tijdelijke aanduiding voor tekst 9"/>
          <p:cNvSpPr>
            <a:spLocks noGrp="1"/>
          </p:cNvSpPr>
          <p:nvPr>
            <p:ph type="body" sz="quarter" idx="17" hasCustomPrompt="1"/>
          </p:nvPr>
        </p:nvSpPr>
        <p:spPr>
          <a:xfrm>
            <a:off x="3225717" y="3996609"/>
            <a:ext cx="2692800" cy="2095200"/>
          </a:xfrm>
        </p:spPr>
        <p:txBody>
          <a:bodyPr lIns="381600" tIns="349200" rIns="381600" bIns="349200" anchor="ctr" anchorCtr="0">
            <a:noAutofit/>
          </a:bodyPr>
          <a:lstStyle>
            <a:lvl1pPr>
              <a:spcBef>
                <a:spcPts val="0"/>
              </a:spcBef>
              <a:buClr>
                <a:schemeClr val="accent6"/>
              </a:buClr>
              <a:defRPr b="1" spc="0" baseline="0">
                <a:solidFill>
                  <a:schemeClr val="bg1"/>
                </a:solidFill>
              </a:defRPr>
            </a:lvl1pPr>
            <a:lvl2pPr>
              <a:spcBef>
                <a:spcPts val="0"/>
              </a:spcBef>
              <a:buClr>
                <a:schemeClr val="accent6"/>
              </a:buClr>
              <a:defRPr sz="3000">
                <a:solidFill>
                  <a:schemeClr val="bg1"/>
                </a:solidFill>
              </a:defRPr>
            </a:lvl2pPr>
            <a:lvl3pPr>
              <a:spcBef>
                <a:spcPts val="0"/>
              </a:spcBef>
              <a:buClr>
                <a:schemeClr val="accent6"/>
              </a:buClr>
              <a:defRPr sz="1200">
                <a:solidFill>
                  <a:schemeClr val="bg1"/>
                </a:solidFill>
              </a:defRPr>
            </a:lvl3pPr>
            <a:lvl4pPr>
              <a:spcBef>
                <a:spcPts val="0"/>
              </a:spcBef>
              <a:buClr>
                <a:schemeClr val="accent6"/>
              </a:buClr>
              <a:defRPr sz="1200">
                <a:solidFill>
                  <a:schemeClr val="bg1"/>
                </a:solidFill>
              </a:defRPr>
            </a:lvl4pPr>
            <a:lvl5pPr>
              <a:spcBef>
                <a:spcPts val="0"/>
              </a:spcBef>
              <a:buClr>
                <a:schemeClr val="accent6"/>
              </a:buClr>
              <a:defRPr sz="1200">
                <a:solidFill>
                  <a:schemeClr val="bg1"/>
                </a:solidFill>
              </a:defRPr>
            </a:lvl5pPr>
          </a:lstStyle>
          <a:p>
            <a:pPr lvl="0"/>
            <a:r>
              <a:rPr lang="nl-NL" dirty="0"/>
              <a:t>Klik om tekst toe te voegen</a:t>
            </a:r>
            <a:br>
              <a:rPr lang="nl-NL" dirty="0"/>
            </a:br>
            <a:r>
              <a:rPr lang="nl-NL" dirty="0"/>
              <a:t>[ </a:t>
            </a:r>
            <a:r>
              <a:rPr lang="nl-NL" dirty="0" err="1"/>
              <a:t>tab-toets</a:t>
            </a:r>
            <a:r>
              <a:rPr lang="nl-NL" dirty="0"/>
              <a:t> = grotere tekst ]</a:t>
            </a:r>
          </a:p>
        </p:txBody>
      </p:sp>
      <p:sp>
        <p:nvSpPr>
          <p:cNvPr id="16" name="Tijdelijke aanduiding voor tekst 9"/>
          <p:cNvSpPr>
            <a:spLocks noGrp="1"/>
          </p:cNvSpPr>
          <p:nvPr>
            <p:ph type="body" sz="quarter" idx="18" hasCustomPrompt="1"/>
          </p:nvPr>
        </p:nvSpPr>
        <p:spPr>
          <a:xfrm>
            <a:off x="5918633" y="3996609"/>
            <a:ext cx="2718000" cy="2095200"/>
          </a:xfrm>
        </p:spPr>
        <p:txBody>
          <a:bodyPr lIns="381600" tIns="349200" rIns="381600" bIns="349200" anchor="ctr" anchorCtr="0">
            <a:noAutofit/>
          </a:bodyPr>
          <a:lstStyle>
            <a:lvl1pPr>
              <a:spcBef>
                <a:spcPts val="0"/>
              </a:spcBef>
              <a:buClr>
                <a:schemeClr val="accent3"/>
              </a:buClr>
              <a:defRPr b="1" spc="0" baseline="0">
                <a:solidFill>
                  <a:schemeClr val="bg1"/>
                </a:solidFill>
              </a:defRPr>
            </a:lvl1pPr>
            <a:lvl2pPr>
              <a:spcBef>
                <a:spcPts val="0"/>
              </a:spcBef>
              <a:buClr>
                <a:schemeClr val="accent3"/>
              </a:buClr>
              <a:defRPr sz="3000">
                <a:solidFill>
                  <a:schemeClr val="bg1"/>
                </a:solidFill>
              </a:defRPr>
            </a:lvl2pPr>
            <a:lvl3pPr>
              <a:spcBef>
                <a:spcPts val="0"/>
              </a:spcBef>
              <a:buClr>
                <a:schemeClr val="accent3"/>
              </a:buClr>
              <a:defRPr sz="1200">
                <a:solidFill>
                  <a:schemeClr val="bg1"/>
                </a:solidFill>
              </a:defRPr>
            </a:lvl3pPr>
            <a:lvl4pPr>
              <a:spcBef>
                <a:spcPts val="0"/>
              </a:spcBef>
              <a:buClr>
                <a:schemeClr val="accent3"/>
              </a:buClr>
              <a:defRPr sz="1200">
                <a:solidFill>
                  <a:schemeClr val="bg1"/>
                </a:solidFill>
              </a:defRPr>
            </a:lvl4pPr>
            <a:lvl5pPr>
              <a:spcBef>
                <a:spcPts val="0"/>
              </a:spcBef>
              <a:buClr>
                <a:schemeClr val="accent3"/>
              </a:buClr>
              <a:defRPr sz="1200">
                <a:solidFill>
                  <a:schemeClr val="bg1"/>
                </a:solidFill>
              </a:defRPr>
            </a:lvl5pPr>
          </a:lstStyle>
          <a:p>
            <a:pPr lvl="0"/>
            <a:r>
              <a:rPr lang="nl-NL" dirty="0"/>
              <a:t>Klik om tekst toe te voegen</a:t>
            </a:r>
            <a:br>
              <a:rPr lang="nl-NL" dirty="0"/>
            </a:br>
            <a:r>
              <a:rPr lang="nl-NL" dirty="0"/>
              <a:t>[ </a:t>
            </a:r>
            <a:r>
              <a:rPr lang="nl-NL" dirty="0" err="1"/>
              <a:t>tab-toets</a:t>
            </a:r>
            <a:r>
              <a:rPr lang="nl-NL" dirty="0"/>
              <a:t> = grotere tekst ]</a:t>
            </a:r>
          </a:p>
        </p:txBody>
      </p:sp>
      <p:sp>
        <p:nvSpPr>
          <p:cNvPr id="18" name="Tijdelijke aanduiding voor datum 3"/>
          <p:cNvSpPr>
            <a:spLocks noGrp="1"/>
          </p:cNvSpPr>
          <p:nvPr>
            <p:ph type="dt" sz="half" idx="2"/>
          </p:nvPr>
        </p:nvSpPr>
        <p:spPr>
          <a:xfrm>
            <a:off x="6365506" y="6418800"/>
            <a:ext cx="1368151" cy="230400"/>
          </a:xfrm>
          <a:prstGeom prst="rect">
            <a:avLst/>
          </a:prstGeom>
        </p:spPr>
        <p:txBody>
          <a:bodyPr vert="horz" lIns="0" tIns="0" rIns="0" bIns="0" rtlCol="0" anchor="t" anchorCtr="0"/>
          <a:lstStyle>
            <a:lvl1pPr algn="r">
              <a:defRPr lang="nl-BE" sz="1200" smtClean="0">
                <a:solidFill>
                  <a:srgbClr val="2C3F48"/>
                </a:solidFill>
              </a:defRPr>
            </a:lvl1pPr>
          </a:lstStyle>
          <a:p>
            <a:fld id="{FD4F2262-3A90-4FBA-9C30-4BBA7FB32ED0}" type="datetime4">
              <a:rPr lang="nl-BE" smtClean="0"/>
              <a:t>7 december 2021</a:t>
            </a:fld>
            <a:endParaRPr lang="nl-BE"/>
          </a:p>
        </p:txBody>
      </p:sp>
    </p:spTree>
    <p:extLst>
      <p:ext uri="{BB962C8B-B14F-4D97-AF65-F5344CB8AC3E}">
        <p14:creationId xmlns:p14="http://schemas.microsoft.com/office/powerpoint/2010/main" val="1576036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uzzel met f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2"/>
          </p:nvPr>
        </p:nvSpPr>
        <p:spPr/>
        <p:txBody>
          <a:bodyPr/>
          <a:lstStyle>
            <a:lvl1pPr>
              <a:defRPr>
                <a:solidFill>
                  <a:schemeClr val="bg1"/>
                </a:solidFill>
              </a:defRPr>
            </a:lvl1pPr>
          </a:lstStyle>
          <a:p>
            <a:fld id="{E8F12D86-93AC-45BB-B8CA-9542A3CF9355}" type="slidenum">
              <a:rPr lang="nl-BE" smtClean="0"/>
              <a:pPr/>
              <a:t>‹nr.›</a:t>
            </a:fld>
            <a:endParaRPr lang="nl-BE"/>
          </a:p>
        </p:txBody>
      </p:sp>
      <p:pic>
        <p:nvPicPr>
          <p:cNvPr id="7" name="Afbeelding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8800" y="6295886"/>
            <a:ext cx="8177801" cy="289561"/>
          </a:xfrm>
          <a:prstGeom prst="rect">
            <a:avLst/>
          </a:prstGeom>
        </p:spPr>
      </p:pic>
      <p:sp>
        <p:nvSpPr>
          <p:cNvPr id="4" name="Tijdelijke aanduiding voor voettekst 3"/>
          <p:cNvSpPr>
            <a:spLocks noGrp="1"/>
          </p:cNvSpPr>
          <p:nvPr>
            <p:ph type="ftr" sz="quarter" idx="11"/>
          </p:nvPr>
        </p:nvSpPr>
        <p:spPr/>
        <p:txBody>
          <a:bodyPr/>
          <a:lstStyle>
            <a:lvl1pPr algn="l">
              <a:defRPr>
                <a:solidFill>
                  <a:schemeClr val="bg1"/>
                </a:solidFill>
              </a:defRPr>
            </a:lvl1pPr>
          </a:lstStyle>
          <a:p>
            <a:r>
              <a:rPr lang="nl-BE"/>
              <a:t>Lokaal Overleg Kinderopvang Gent 13 december 2018</a:t>
            </a:r>
            <a:endParaRPr lang="nl-BE" dirty="0"/>
          </a:p>
        </p:txBody>
      </p:sp>
      <p:sp>
        <p:nvSpPr>
          <p:cNvPr id="17" name="Tijdelijke aanduiding voor tekst 9"/>
          <p:cNvSpPr>
            <a:spLocks noGrp="1"/>
          </p:cNvSpPr>
          <p:nvPr>
            <p:ph type="body" sz="quarter" idx="13" hasCustomPrompt="1"/>
          </p:nvPr>
        </p:nvSpPr>
        <p:spPr>
          <a:xfrm>
            <a:off x="507600" y="1900800"/>
            <a:ext cx="2934000" cy="2098800"/>
          </a:xfrm>
          <a:blipFill>
            <a:blip r:embed="rId4"/>
            <a:stretch>
              <a:fillRect/>
            </a:stretch>
          </a:blipFill>
        </p:spPr>
        <p:txBody>
          <a:bodyPr lIns="381600" tIns="349200" rIns="597600" bIns="349200" anchor="ctr" anchorCtr="0">
            <a:noAutofit/>
          </a:bodyPr>
          <a:lstStyle>
            <a:lvl1pPr>
              <a:spcBef>
                <a:spcPts val="0"/>
              </a:spcBef>
              <a:buClr>
                <a:schemeClr val="tx2"/>
              </a:buClr>
              <a:defRPr b="1" spc="0" baseline="0">
                <a:solidFill>
                  <a:schemeClr val="bg1"/>
                </a:solidFill>
              </a:defRPr>
            </a:lvl1pPr>
            <a:lvl2pPr>
              <a:spcBef>
                <a:spcPts val="0"/>
              </a:spcBef>
              <a:buClr>
                <a:schemeClr val="tx2"/>
              </a:buClr>
              <a:defRPr sz="3000">
                <a:solidFill>
                  <a:schemeClr val="bg1"/>
                </a:solidFill>
              </a:defRPr>
            </a:lvl2pPr>
            <a:lvl3pPr>
              <a:spcBef>
                <a:spcPts val="0"/>
              </a:spcBef>
              <a:buClr>
                <a:schemeClr val="tx2"/>
              </a:buClr>
              <a:defRPr sz="1200">
                <a:solidFill>
                  <a:schemeClr val="bg1"/>
                </a:solidFill>
              </a:defRPr>
            </a:lvl3pPr>
            <a:lvl4pPr>
              <a:spcBef>
                <a:spcPts val="0"/>
              </a:spcBef>
              <a:defRPr sz="1200">
                <a:solidFill>
                  <a:schemeClr val="bg1"/>
                </a:solidFill>
              </a:defRPr>
            </a:lvl4pPr>
            <a:lvl5pPr>
              <a:spcBef>
                <a:spcPts val="0"/>
              </a:spcBef>
              <a:defRPr sz="1200">
                <a:solidFill>
                  <a:schemeClr val="bg1"/>
                </a:solidFill>
              </a:defRPr>
            </a:lvl5pPr>
          </a:lstStyle>
          <a:p>
            <a:pPr lvl="0"/>
            <a:r>
              <a:rPr lang="nl-NL" dirty="0"/>
              <a:t>Klik om tekst toe te voegen</a:t>
            </a:r>
            <a:br>
              <a:rPr lang="nl-NL" dirty="0"/>
            </a:br>
            <a:r>
              <a:rPr lang="nl-NL" dirty="0"/>
              <a:t>[ </a:t>
            </a:r>
            <a:r>
              <a:rPr lang="nl-NL" dirty="0" err="1"/>
              <a:t>tab-toets</a:t>
            </a:r>
            <a:r>
              <a:rPr lang="nl-NL" dirty="0"/>
              <a:t> = grotere tekst ]</a:t>
            </a:r>
          </a:p>
        </p:txBody>
      </p:sp>
      <p:sp>
        <p:nvSpPr>
          <p:cNvPr id="19" name="Tijdelijke aanduiding voor tekst 9"/>
          <p:cNvSpPr>
            <a:spLocks noGrp="1"/>
          </p:cNvSpPr>
          <p:nvPr>
            <p:ph type="body" sz="quarter" idx="17" hasCustomPrompt="1"/>
          </p:nvPr>
        </p:nvSpPr>
        <p:spPr>
          <a:xfrm>
            <a:off x="3009600" y="3996609"/>
            <a:ext cx="2908800" cy="2098800"/>
          </a:xfrm>
          <a:blipFill>
            <a:blip r:embed="rId5"/>
            <a:stretch>
              <a:fillRect/>
            </a:stretch>
          </a:blipFill>
        </p:spPr>
        <p:txBody>
          <a:bodyPr lIns="597600" tIns="349200" rIns="381600" bIns="349200" anchor="ctr" anchorCtr="0">
            <a:noAutofit/>
          </a:bodyPr>
          <a:lstStyle>
            <a:lvl1pPr>
              <a:spcBef>
                <a:spcPts val="0"/>
              </a:spcBef>
              <a:buClr>
                <a:schemeClr val="accent6"/>
              </a:buClr>
              <a:defRPr b="1" spc="0" baseline="0">
                <a:solidFill>
                  <a:schemeClr val="bg1"/>
                </a:solidFill>
              </a:defRPr>
            </a:lvl1pPr>
            <a:lvl2pPr>
              <a:spcBef>
                <a:spcPts val="0"/>
              </a:spcBef>
              <a:buClr>
                <a:schemeClr val="accent6"/>
              </a:buClr>
              <a:defRPr sz="3000">
                <a:solidFill>
                  <a:schemeClr val="bg1"/>
                </a:solidFill>
              </a:defRPr>
            </a:lvl2pPr>
            <a:lvl3pPr>
              <a:spcBef>
                <a:spcPts val="0"/>
              </a:spcBef>
              <a:buClr>
                <a:schemeClr val="accent6"/>
              </a:buClr>
              <a:defRPr sz="1200">
                <a:solidFill>
                  <a:schemeClr val="bg1"/>
                </a:solidFill>
              </a:defRPr>
            </a:lvl3pPr>
            <a:lvl4pPr>
              <a:spcBef>
                <a:spcPts val="0"/>
              </a:spcBef>
              <a:buClr>
                <a:schemeClr val="accent6"/>
              </a:buClr>
              <a:defRPr sz="1200">
                <a:solidFill>
                  <a:schemeClr val="bg1"/>
                </a:solidFill>
              </a:defRPr>
            </a:lvl4pPr>
            <a:lvl5pPr>
              <a:spcBef>
                <a:spcPts val="0"/>
              </a:spcBef>
              <a:buClr>
                <a:schemeClr val="accent6"/>
              </a:buClr>
              <a:defRPr sz="1200">
                <a:solidFill>
                  <a:schemeClr val="bg1"/>
                </a:solidFill>
              </a:defRPr>
            </a:lvl5pPr>
          </a:lstStyle>
          <a:p>
            <a:pPr lvl="0"/>
            <a:r>
              <a:rPr lang="nl-NL" dirty="0"/>
              <a:t>Klik om tekst toe te voegen</a:t>
            </a:r>
            <a:br>
              <a:rPr lang="nl-NL" dirty="0"/>
            </a:br>
            <a:r>
              <a:rPr lang="nl-NL" dirty="0"/>
              <a:t>[ </a:t>
            </a:r>
            <a:r>
              <a:rPr lang="nl-NL" dirty="0" err="1"/>
              <a:t>tab-toets</a:t>
            </a:r>
            <a:r>
              <a:rPr lang="nl-NL" dirty="0"/>
              <a:t> = grotere tekst ]</a:t>
            </a:r>
          </a:p>
        </p:txBody>
      </p:sp>
      <p:sp>
        <p:nvSpPr>
          <p:cNvPr id="22" name="Tijdelijke aanduiding voor tekst 9"/>
          <p:cNvSpPr>
            <a:spLocks noGrp="1"/>
          </p:cNvSpPr>
          <p:nvPr>
            <p:ph type="body" sz="quarter" idx="18" hasCustomPrompt="1"/>
          </p:nvPr>
        </p:nvSpPr>
        <p:spPr>
          <a:xfrm>
            <a:off x="5918633" y="1900800"/>
            <a:ext cx="2718000" cy="2311200"/>
          </a:xfrm>
          <a:blipFill>
            <a:blip r:embed="rId6"/>
            <a:stretch>
              <a:fillRect/>
            </a:stretch>
          </a:blipFill>
        </p:spPr>
        <p:txBody>
          <a:bodyPr lIns="381600" tIns="349200" rIns="381600" bIns="565200" anchor="ctr" anchorCtr="0">
            <a:noAutofit/>
          </a:bodyPr>
          <a:lstStyle>
            <a:lvl1pPr>
              <a:spcBef>
                <a:spcPts val="0"/>
              </a:spcBef>
              <a:buClr>
                <a:schemeClr val="accent4"/>
              </a:buClr>
              <a:defRPr b="1" spc="0" baseline="0">
                <a:solidFill>
                  <a:schemeClr val="tx2"/>
                </a:solidFill>
              </a:defRPr>
            </a:lvl1pPr>
            <a:lvl2pPr>
              <a:spcBef>
                <a:spcPts val="0"/>
              </a:spcBef>
              <a:buClr>
                <a:schemeClr val="accent4"/>
              </a:buClr>
              <a:defRPr sz="3000">
                <a:solidFill>
                  <a:schemeClr val="tx2"/>
                </a:solidFill>
              </a:defRPr>
            </a:lvl2pPr>
            <a:lvl3pPr>
              <a:spcBef>
                <a:spcPts val="0"/>
              </a:spcBef>
              <a:buClr>
                <a:schemeClr val="accent4"/>
              </a:buClr>
              <a:defRPr sz="1200">
                <a:solidFill>
                  <a:schemeClr val="tx2"/>
                </a:solidFill>
              </a:defRPr>
            </a:lvl3pPr>
            <a:lvl4pPr>
              <a:spcBef>
                <a:spcPts val="0"/>
              </a:spcBef>
              <a:buClr>
                <a:schemeClr val="accent4"/>
              </a:buClr>
              <a:defRPr sz="1200">
                <a:solidFill>
                  <a:schemeClr val="tx2"/>
                </a:solidFill>
              </a:defRPr>
            </a:lvl4pPr>
            <a:lvl5pPr>
              <a:spcBef>
                <a:spcPts val="0"/>
              </a:spcBef>
              <a:buClr>
                <a:schemeClr val="accent4"/>
              </a:buClr>
              <a:defRPr sz="1200">
                <a:solidFill>
                  <a:schemeClr val="tx2"/>
                </a:solidFill>
              </a:defRPr>
            </a:lvl5pPr>
          </a:lstStyle>
          <a:p>
            <a:pPr lvl="0"/>
            <a:r>
              <a:rPr lang="nl-NL" dirty="0"/>
              <a:t>Klik om tekst toe te voegen</a:t>
            </a:r>
            <a:br>
              <a:rPr lang="nl-NL" dirty="0"/>
            </a:br>
            <a:r>
              <a:rPr lang="nl-NL" dirty="0"/>
              <a:t>[ </a:t>
            </a:r>
            <a:r>
              <a:rPr lang="nl-NL" dirty="0" err="1"/>
              <a:t>tab-toets</a:t>
            </a:r>
            <a:r>
              <a:rPr lang="nl-NL" dirty="0"/>
              <a:t> = grotere tekst ]</a:t>
            </a:r>
          </a:p>
        </p:txBody>
      </p:sp>
      <p:sp>
        <p:nvSpPr>
          <p:cNvPr id="9" name="Tijdelijke aanduiding voor datum 3"/>
          <p:cNvSpPr>
            <a:spLocks noGrp="1"/>
          </p:cNvSpPr>
          <p:nvPr>
            <p:ph type="dt" sz="half" idx="2"/>
          </p:nvPr>
        </p:nvSpPr>
        <p:spPr>
          <a:xfrm>
            <a:off x="6365506" y="6418800"/>
            <a:ext cx="1368151" cy="230400"/>
          </a:xfrm>
          <a:prstGeom prst="rect">
            <a:avLst/>
          </a:prstGeom>
        </p:spPr>
        <p:txBody>
          <a:bodyPr vert="horz" lIns="0" tIns="0" rIns="0" bIns="0" rtlCol="0" anchor="t" anchorCtr="0"/>
          <a:lstStyle>
            <a:lvl1pPr algn="r">
              <a:defRPr lang="nl-BE" sz="1200" smtClean="0">
                <a:solidFill>
                  <a:schemeClr val="bg1"/>
                </a:solidFill>
              </a:defRPr>
            </a:lvl1pPr>
          </a:lstStyle>
          <a:p>
            <a:fld id="{18255225-606F-4BEF-AD64-57D025326FA7}" type="datetime4">
              <a:rPr lang="nl-BE" smtClean="0"/>
              <a:t>7 december 2021</a:t>
            </a:fld>
            <a:endParaRPr lang="nl-BE"/>
          </a:p>
        </p:txBody>
      </p:sp>
      <p:sp>
        <p:nvSpPr>
          <p:cNvPr id="10" name="Titel 1"/>
          <p:cNvSpPr>
            <a:spLocks noGrp="1"/>
          </p:cNvSpPr>
          <p:nvPr>
            <p:ph type="title" hasCustomPrompt="1"/>
          </p:nvPr>
        </p:nvSpPr>
        <p:spPr>
          <a:xfrm>
            <a:off x="483789" y="910800"/>
            <a:ext cx="8152843" cy="573984"/>
          </a:xfrm>
        </p:spPr>
        <p:txBody>
          <a:bodyPr/>
          <a:lstStyle>
            <a:lvl1pPr>
              <a:defRPr baseline="0"/>
            </a:lvl1pPr>
          </a:lstStyle>
          <a:p>
            <a:r>
              <a:rPr lang="nl-NL" dirty="0"/>
              <a:t>Klik voor de titel van de </a:t>
            </a:r>
            <a:r>
              <a:rPr lang="nl-NL" dirty="0" err="1"/>
              <a:t>puzzeldia</a:t>
            </a:r>
            <a:r>
              <a:rPr lang="nl-NL" dirty="0"/>
              <a:t> met foto</a:t>
            </a:r>
            <a:endParaRPr lang="nl-BE" dirty="0"/>
          </a:p>
        </p:txBody>
      </p:sp>
    </p:spTree>
    <p:extLst>
      <p:ext uri="{BB962C8B-B14F-4D97-AF65-F5344CB8AC3E}">
        <p14:creationId xmlns:p14="http://schemas.microsoft.com/office/powerpoint/2010/main" val="3911595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leurdia met 1 kolom">
    <p:bg>
      <p:bgPr>
        <a:solidFill>
          <a:schemeClr val="tx2"/>
        </a:solidFill>
        <a:effectLst/>
      </p:bgPr>
    </p:bg>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2185415"/>
          </a:xfrm>
          <a:prstGeom prst="rect">
            <a:avLst/>
          </a:prstGeom>
        </p:spPr>
      </p:pic>
      <p:pic>
        <p:nvPicPr>
          <p:cNvPr id="10" name="Afbeelding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8800" y="6295886"/>
            <a:ext cx="8177801" cy="289561"/>
          </a:xfrm>
          <a:prstGeom prst="rect">
            <a:avLst/>
          </a:prstGeom>
        </p:spPr>
      </p:pic>
      <p:sp>
        <p:nvSpPr>
          <p:cNvPr id="5" name="Tijdelijke aanduiding voor voettekst 4"/>
          <p:cNvSpPr>
            <a:spLocks noGrp="1"/>
          </p:cNvSpPr>
          <p:nvPr>
            <p:ph type="ftr" sz="quarter" idx="11"/>
          </p:nvPr>
        </p:nvSpPr>
        <p:spPr/>
        <p:txBody>
          <a:bodyPr/>
          <a:lstStyle>
            <a:lvl1pPr>
              <a:defRPr>
                <a:solidFill>
                  <a:schemeClr val="bg1"/>
                </a:solidFill>
              </a:defRPr>
            </a:lvl1pPr>
          </a:lstStyle>
          <a:p>
            <a:pPr algn="l"/>
            <a:r>
              <a:rPr lang="nl-BE"/>
              <a:t>Lokaal Overleg Kinderopvang Gent 13 december 2018</a:t>
            </a:r>
            <a:endParaRPr lang="nl-BE" dirty="0"/>
          </a:p>
        </p:txBody>
      </p:sp>
      <p:sp>
        <p:nvSpPr>
          <p:cNvPr id="6" name="Tijdelijke aanduiding voor dianummer 5"/>
          <p:cNvSpPr>
            <a:spLocks noGrp="1"/>
          </p:cNvSpPr>
          <p:nvPr>
            <p:ph type="sldNum" sz="quarter" idx="12"/>
          </p:nvPr>
        </p:nvSpPr>
        <p:spPr/>
        <p:txBody>
          <a:bodyPr/>
          <a:lstStyle>
            <a:lvl1pPr>
              <a:defRPr>
                <a:solidFill>
                  <a:schemeClr val="bg1"/>
                </a:solidFill>
              </a:defRPr>
            </a:lvl1pPr>
          </a:lstStyle>
          <a:p>
            <a:fld id="{E8F12D86-93AC-45BB-B8CA-9542A3CF9355}" type="slidenum">
              <a:rPr lang="nl-BE" smtClean="0"/>
              <a:pPr/>
              <a:t>‹nr.›</a:t>
            </a:fld>
            <a:endParaRPr lang="nl-BE" dirty="0"/>
          </a:p>
        </p:txBody>
      </p:sp>
      <p:sp>
        <p:nvSpPr>
          <p:cNvPr id="2" name="Titel 1"/>
          <p:cNvSpPr>
            <a:spLocks noGrp="1"/>
          </p:cNvSpPr>
          <p:nvPr>
            <p:ph type="title" hasCustomPrompt="1"/>
          </p:nvPr>
        </p:nvSpPr>
        <p:spPr>
          <a:xfrm>
            <a:off x="762719" y="423316"/>
            <a:ext cx="7893882" cy="1143000"/>
          </a:xfrm>
        </p:spPr>
        <p:txBody>
          <a:bodyPr anchor="b" anchorCtr="0"/>
          <a:lstStyle>
            <a:lvl1pPr>
              <a:defRPr sz="3700" baseline="0">
                <a:solidFill>
                  <a:schemeClr val="tx2"/>
                </a:solidFill>
              </a:defRPr>
            </a:lvl1pPr>
          </a:lstStyle>
          <a:p>
            <a:r>
              <a:rPr lang="nl-NL" dirty="0"/>
              <a:t>Klik voor de titel van de</a:t>
            </a:r>
            <a:br>
              <a:rPr lang="nl-NL" dirty="0"/>
            </a:br>
            <a:r>
              <a:rPr lang="nl-NL" dirty="0" err="1"/>
              <a:t>kleurdia</a:t>
            </a:r>
            <a:r>
              <a:rPr lang="nl-NL" dirty="0"/>
              <a:t> met 1 kolom</a:t>
            </a:r>
            <a:endParaRPr lang="nl-BE" dirty="0"/>
          </a:p>
        </p:txBody>
      </p:sp>
      <p:sp>
        <p:nvSpPr>
          <p:cNvPr id="3" name="Tijdelijke aanduiding voor inhoud 2"/>
          <p:cNvSpPr>
            <a:spLocks noGrp="1"/>
          </p:cNvSpPr>
          <p:nvPr>
            <p:ph idx="1"/>
          </p:nvPr>
        </p:nvSpPr>
        <p:spPr>
          <a:xfrm>
            <a:off x="731765" y="2756387"/>
            <a:ext cx="7924835" cy="2960414"/>
          </a:xfrm>
        </p:spPr>
        <p:txBody>
          <a:bodyPr>
            <a:noAutofit/>
          </a:bodyPr>
          <a:lstStyle>
            <a:lvl1pPr>
              <a:buClr>
                <a:schemeClr val="tx2"/>
              </a:buClr>
              <a:defRPr sz="2700">
                <a:solidFill>
                  <a:schemeClr val="bg1"/>
                </a:solidFill>
              </a:defRPr>
            </a:lvl1pPr>
            <a:lvl2pPr>
              <a:buClr>
                <a:schemeClr val="tx2"/>
              </a:buClr>
              <a:defRPr sz="2500">
                <a:solidFill>
                  <a:schemeClr val="bg1"/>
                </a:solidFill>
              </a:defRPr>
            </a:lvl2pPr>
            <a:lvl3pPr>
              <a:buClr>
                <a:schemeClr val="bg1"/>
              </a:buClr>
              <a:defRPr sz="2700">
                <a:solidFill>
                  <a:schemeClr val="bg1"/>
                </a:solidFill>
              </a:defRPr>
            </a:lvl3pPr>
            <a:lvl4pPr>
              <a:buClr>
                <a:schemeClr val="bg1"/>
              </a:buClr>
              <a:defRPr sz="2500">
                <a:solidFill>
                  <a:schemeClr val="bg1"/>
                </a:solidFill>
              </a:defRPr>
            </a:lvl4pPr>
            <a:lvl5pPr>
              <a:buClr>
                <a:schemeClr val="bg1"/>
              </a:buClr>
              <a:defRPr sz="2500">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9" name="Tijdelijke aanduiding voor datum 3"/>
          <p:cNvSpPr>
            <a:spLocks noGrp="1"/>
          </p:cNvSpPr>
          <p:nvPr>
            <p:ph type="dt" sz="half" idx="2"/>
          </p:nvPr>
        </p:nvSpPr>
        <p:spPr>
          <a:xfrm>
            <a:off x="6365506" y="6418800"/>
            <a:ext cx="1368151" cy="230400"/>
          </a:xfrm>
          <a:prstGeom prst="rect">
            <a:avLst/>
          </a:prstGeom>
        </p:spPr>
        <p:txBody>
          <a:bodyPr vert="horz" lIns="0" tIns="0" rIns="0" bIns="0" rtlCol="0" anchor="t" anchorCtr="0"/>
          <a:lstStyle>
            <a:lvl1pPr algn="r">
              <a:defRPr lang="nl-BE" sz="1200" smtClean="0">
                <a:solidFill>
                  <a:schemeClr val="bg1"/>
                </a:solidFill>
              </a:defRPr>
            </a:lvl1pPr>
          </a:lstStyle>
          <a:p>
            <a:fld id="{2B26AAB6-E5AC-4B01-BE51-EB7F5441E8F8}" type="datetime4">
              <a:rPr lang="nl-BE" smtClean="0"/>
              <a:t>7 december 2021</a:t>
            </a:fld>
            <a:endParaRPr lang="nl-BE"/>
          </a:p>
        </p:txBody>
      </p:sp>
    </p:spTree>
    <p:extLst>
      <p:ext uri="{BB962C8B-B14F-4D97-AF65-F5344CB8AC3E}">
        <p14:creationId xmlns:p14="http://schemas.microsoft.com/office/powerpoint/2010/main" val="411863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6.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33.xml"/><Relationship Id="rId1" Type="http://schemas.openxmlformats.org/officeDocument/2006/relationships/slideLayout" Target="../slideLayouts/slideLayout3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8.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9.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3"/>
          </p:nvPr>
        </p:nvSpPr>
        <p:spPr>
          <a:xfrm>
            <a:off x="493735" y="6418834"/>
            <a:ext cx="5806458" cy="216000"/>
          </a:xfrm>
          <a:prstGeom prst="rect">
            <a:avLst/>
          </a:prstGeom>
        </p:spPr>
        <p:txBody>
          <a:bodyPr vert="horz" lIns="0" tIns="0" rIns="0" bIns="0" rtlCol="0" anchor="t" anchorCtr="0"/>
          <a:lstStyle>
            <a:lvl1pPr algn="ctr">
              <a:defRPr sz="1200">
                <a:solidFill>
                  <a:srgbClr val="2C3F48"/>
                </a:solidFill>
              </a:defRPr>
            </a:lvl1pPr>
          </a:lstStyle>
          <a:p>
            <a:pPr algn="l"/>
            <a:r>
              <a:rPr lang="nl-BE"/>
              <a:t>Lokaal Overleg Kinderopvang Gent 13 december 2018</a:t>
            </a:r>
            <a:endParaRPr lang="nl-BE" dirty="0"/>
          </a:p>
        </p:txBody>
      </p:sp>
      <p:sp>
        <p:nvSpPr>
          <p:cNvPr id="6" name="Tijdelijke aanduiding voor dianummer 5"/>
          <p:cNvSpPr>
            <a:spLocks noGrp="1"/>
          </p:cNvSpPr>
          <p:nvPr>
            <p:ph type="sldNum" sz="quarter" idx="4"/>
          </p:nvPr>
        </p:nvSpPr>
        <p:spPr>
          <a:xfrm>
            <a:off x="8165707" y="6418834"/>
            <a:ext cx="379088" cy="229097"/>
          </a:xfrm>
          <a:prstGeom prst="rect">
            <a:avLst/>
          </a:prstGeom>
        </p:spPr>
        <p:txBody>
          <a:bodyPr vert="horz" lIns="0" tIns="0" rIns="0" bIns="0" rtlCol="0" anchor="t" anchorCtr="0"/>
          <a:lstStyle>
            <a:lvl1pPr algn="ctr">
              <a:defRPr sz="1200">
                <a:solidFill>
                  <a:srgbClr val="2C3F48"/>
                </a:solidFill>
              </a:defRPr>
            </a:lvl1pPr>
          </a:lstStyle>
          <a:p>
            <a:fld id="{E8F12D86-93AC-45BB-B8CA-9542A3CF9355}" type="slidenum">
              <a:rPr lang="nl-BE" smtClean="0"/>
              <a:pPr/>
              <a:t>‹nr.›</a:t>
            </a:fld>
            <a:endParaRPr lang="nl-BE" dirty="0"/>
          </a:p>
        </p:txBody>
      </p:sp>
      <p:sp>
        <p:nvSpPr>
          <p:cNvPr id="2" name="Tijdelijke aanduiding voor titel 1"/>
          <p:cNvSpPr>
            <a:spLocks noGrp="1"/>
          </p:cNvSpPr>
          <p:nvPr>
            <p:ph type="title"/>
          </p:nvPr>
        </p:nvSpPr>
        <p:spPr>
          <a:xfrm>
            <a:off x="762719" y="910800"/>
            <a:ext cx="7610400" cy="1143000"/>
          </a:xfrm>
          <a:prstGeom prst="rect">
            <a:avLst/>
          </a:prstGeom>
          <a:noFill/>
        </p:spPr>
        <p:txBody>
          <a:bodyPr vert="horz" lIns="0" tIns="0" rIns="0" bIns="0" rtlCol="0" anchor="t" anchorCtr="0">
            <a:noAutofit/>
          </a:bodyPr>
          <a:lstStyle/>
          <a:p>
            <a:r>
              <a:rPr lang="nl-NL" dirty="0"/>
              <a:t>Klik om de stijl te bewerken</a:t>
            </a:r>
            <a:endParaRPr lang="nl-BE" dirty="0"/>
          </a:p>
        </p:txBody>
      </p:sp>
      <p:sp>
        <p:nvSpPr>
          <p:cNvPr id="3" name="Tijdelijke aanduiding voor tekst 2"/>
          <p:cNvSpPr>
            <a:spLocks noGrp="1"/>
          </p:cNvSpPr>
          <p:nvPr>
            <p:ph type="body" idx="1"/>
          </p:nvPr>
        </p:nvSpPr>
        <p:spPr>
          <a:xfrm>
            <a:off x="1189520" y="1789201"/>
            <a:ext cx="7185600" cy="4232087"/>
          </a:xfrm>
          <a:prstGeom prst="rect">
            <a:avLst/>
          </a:prstGeom>
          <a:noFill/>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datum 3"/>
          <p:cNvSpPr>
            <a:spLocks noGrp="1"/>
          </p:cNvSpPr>
          <p:nvPr>
            <p:ph type="dt" sz="half" idx="2"/>
          </p:nvPr>
        </p:nvSpPr>
        <p:spPr>
          <a:xfrm>
            <a:off x="6365506" y="6418800"/>
            <a:ext cx="1368151" cy="230400"/>
          </a:xfrm>
          <a:prstGeom prst="rect">
            <a:avLst/>
          </a:prstGeom>
        </p:spPr>
        <p:txBody>
          <a:bodyPr vert="horz" lIns="0" tIns="0" rIns="0" bIns="0" rtlCol="0" anchor="t" anchorCtr="0"/>
          <a:lstStyle>
            <a:lvl1pPr algn="r">
              <a:defRPr lang="nl-BE" sz="1200" smtClean="0">
                <a:solidFill>
                  <a:srgbClr val="2C3F48"/>
                </a:solidFill>
              </a:defRPr>
            </a:lvl1pPr>
          </a:lstStyle>
          <a:p>
            <a:fld id="{F92EDB4F-289B-4DB2-B82B-0361912084CD}" type="datetime4">
              <a:rPr lang="nl-BE" smtClean="0"/>
              <a:t>7 december 2021</a:t>
            </a:fld>
            <a:endParaRPr lang="nl-BE"/>
          </a:p>
        </p:txBody>
      </p:sp>
    </p:spTree>
    <p:extLst>
      <p:ext uri="{BB962C8B-B14F-4D97-AF65-F5344CB8AC3E}">
        <p14:creationId xmlns:p14="http://schemas.microsoft.com/office/powerpoint/2010/main" val="3002463170"/>
      </p:ext>
    </p:extLst>
  </p:cSld>
  <p:clrMap bg1="lt1" tx1="dk1" bg2="lt2" tx2="dk2" accent1="accent1" accent2="accent2" accent3="accent3" accent4="accent4" accent5="accent5" accent6="accent6" hlink="hlink" folHlink="folHlink"/>
  <p:sldLayoutIdLst>
    <p:sldLayoutId id="2147483708" r:id="rId1"/>
    <p:sldLayoutId id="2147483663" r:id="rId2"/>
    <p:sldLayoutId id="2147483664" r:id="rId3"/>
    <p:sldLayoutId id="2147483661" r:id="rId4"/>
    <p:sldLayoutId id="2147483660" r:id="rId5"/>
    <p:sldLayoutId id="2147483662" r:id="rId6"/>
    <p:sldLayoutId id="2147483665" r:id="rId7"/>
    <p:sldLayoutId id="2147483666" r:id="rId8"/>
    <p:sldLayoutId id="2147483717" r:id="rId9"/>
    <p:sldLayoutId id="2147483718" r:id="rId10"/>
    <p:sldLayoutId id="2147483719" r:id="rId11"/>
    <p:sldLayoutId id="2147483655" r:id="rId12"/>
  </p:sldLayoutIdLst>
  <p:hf hdr="0" dt="0"/>
  <p:txStyles>
    <p:titleStyle>
      <a:lvl1pPr algn="l" defTabSz="914400" rtl="0" eaLnBrk="1" latinLnBrk="0" hangingPunct="1">
        <a:lnSpc>
          <a:spcPct val="91000"/>
        </a:lnSpc>
        <a:spcBef>
          <a:spcPct val="0"/>
        </a:spcBef>
        <a:buNone/>
        <a:defRPr sz="3000" b="1" kern="1200">
          <a:solidFill>
            <a:schemeClr val="tx2"/>
          </a:solidFill>
          <a:latin typeface="+mj-lt"/>
          <a:ea typeface="+mj-ea"/>
          <a:cs typeface="+mj-cs"/>
        </a:defRPr>
      </a:lvl1pPr>
    </p:titleStyle>
    <p:bodyStyle>
      <a:lvl1pPr marL="36000" indent="-36000" algn="l" defTabSz="914400" rtl="0" eaLnBrk="1" latinLnBrk="0" hangingPunct="1">
        <a:lnSpc>
          <a:spcPct val="93000"/>
        </a:lnSpc>
        <a:spcBef>
          <a:spcPts val="800"/>
        </a:spcBef>
        <a:buClr>
          <a:schemeClr val="bg1"/>
        </a:buClr>
        <a:buSzPct val="25000"/>
        <a:buFont typeface="Arial" panose="020B0604020202020204" pitchFamily="34" charset="0"/>
        <a:buChar char="•"/>
        <a:defRPr sz="2500" kern="1200">
          <a:solidFill>
            <a:srgbClr val="2C3F48"/>
          </a:solidFill>
          <a:latin typeface="+mn-lt"/>
          <a:ea typeface="+mn-ea"/>
          <a:cs typeface="+mn-cs"/>
        </a:defRPr>
      </a:lvl1pPr>
      <a:lvl2pPr marL="43200" indent="-43200" algn="l" defTabSz="914400" rtl="0" eaLnBrk="1" latinLnBrk="0" hangingPunct="1">
        <a:lnSpc>
          <a:spcPct val="93000"/>
        </a:lnSpc>
        <a:spcBef>
          <a:spcPts val="1140"/>
        </a:spcBef>
        <a:spcAft>
          <a:spcPts val="0"/>
        </a:spcAft>
        <a:buClr>
          <a:schemeClr val="bg1"/>
        </a:buClr>
        <a:buSzPct val="25000"/>
        <a:buFont typeface="Arial" panose="020B0604020202020204" pitchFamily="34" charset="0"/>
        <a:buChar char="•"/>
        <a:defRPr sz="2300" b="1" kern="1200">
          <a:solidFill>
            <a:schemeClr val="tx2"/>
          </a:solidFill>
          <a:latin typeface="+mn-lt"/>
          <a:ea typeface="+mn-ea"/>
          <a:cs typeface="+mn-cs"/>
        </a:defRPr>
      </a:lvl2pPr>
      <a:lvl3pPr marL="280800" indent="-234000" algn="l" defTabSz="914400" rtl="0" eaLnBrk="1" latinLnBrk="0" hangingPunct="1">
        <a:lnSpc>
          <a:spcPct val="93000"/>
        </a:lnSpc>
        <a:spcBef>
          <a:spcPts val="800"/>
        </a:spcBef>
        <a:buClr>
          <a:schemeClr val="tx2"/>
        </a:buClr>
        <a:buSzPct val="90000"/>
        <a:buFont typeface="Calibri" panose="020F0502020204030204" pitchFamily="34" charset="0"/>
        <a:buChar char="&gt;"/>
        <a:defRPr sz="2500" kern="1200">
          <a:solidFill>
            <a:srgbClr val="2C3F48"/>
          </a:solidFill>
          <a:latin typeface="+mn-lt"/>
          <a:ea typeface="+mn-ea"/>
          <a:cs typeface="+mn-cs"/>
        </a:defRPr>
      </a:lvl3pPr>
      <a:lvl4pPr marL="561600" indent="-255600" algn="l" defTabSz="914400" rtl="0" eaLnBrk="1" latinLnBrk="0" hangingPunct="1">
        <a:lnSpc>
          <a:spcPct val="93000"/>
        </a:lnSpc>
        <a:spcBef>
          <a:spcPts val="800"/>
        </a:spcBef>
        <a:buClr>
          <a:schemeClr val="tx2"/>
        </a:buClr>
        <a:buFont typeface="Calibri" panose="020F0502020204030204" pitchFamily="34" charset="0"/>
        <a:buChar char="–"/>
        <a:defRPr sz="2300" kern="1200">
          <a:solidFill>
            <a:srgbClr val="2C3F48"/>
          </a:solidFill>
          <a:latin typeface="+mn-lt"/>
          <a:ea typeface="+mn-ea"/>
          <a:cs typeface="+mn-cs"/>
        </a:defRPr>
      </a:lvl4pPr>
      <a:lvl5pPr marL="800100" indent="-239713" algn="l" defTabSz="914400" rtl="0" eaLnBrk="1" latinLnBrk="0" hangingPunct="1">
        <a:lnSpc>
          <a:spcPct val="93000"/>
        </a:lnSpc>
        <a:spcBef>
          <a:spcPts val="800"/>
        </a:spcBef>
        <a:buClr>
          <a:schemeClr val="tx2"/>
        </a:buClr>
        <a:buFont typeface="Calibri" panose="020F0502020204030204" pitchFamily="34" charset="0"/>
        <a:buChar char="×"/>
        <a:defRPr sz="2300" kern="1200">
          <a:solidFill>
            <a:srgbClr val="2C3F48"/>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3"/>
          </p:nvPr>
        </p:nvSpPr>
        <p:spPr>
          <a:xfrm>
            <a:off x="493734" y="6418834"/>
            <a:ext cx="7174609" cy="229097"/>
          </a:xfrm>
          <a:prstGeom prst="rect">
            <a:avLst/>
          </a:prstGeom>
        </p:spPr>
        <p:txBody>
          <a:bodyPr vert="horz" lIns="0" tIns="0" rIns="0" bIns="0" rtlCol="0" anchor="t" anchorCtr="0"/>
          <a:lstStyle>
            <a:lvl1pPr algn="ctr">
              <a:defRPr sz="1200">
                <a:solidFill>
                  <a:srgbClr val="2C3F48"/>
                </a:solidFill>
              </a:defRPr>
            </a:lvl1pPr>
          </a:lstStyle>
          <a:p>
            <a:pPr algn="l"/>
            <a:r>
              <a:rPr lang="nl-BE"/>
              <a:t>Lokaal Overleg Kinderopvang Gent 13 december 2018</a:t>
            </a:r>
            <a:endParaRPr lang="nl-BE" dirty="0"/>
          </a:p>
        </p:txBody>
      </p:sp>
      <p:sp>
        <p:nvSpPr>
          <p:cNvPr id="6" name="Tijdelijke aanduiding voor dianummer 5"/>
          <p:cNvSpPr>
            <a:spLocks noGrp="1"/>
          </p:cNvSpPr>
          <p:nvPr>
            <p:ph type="sldNum" sz="quarter" idx="4"/>
          </p:nvPr>
        </p:nvSpPr>
        <p:spPr>
          <a:xfrm>
            <a:off x="8100392" y="6418834"/>
            <a:ext cx="379088" cy="229097"/>
          </a:xfrm>
          <a:prstGeom prst="rect">
            <a:avLst/>
          </a:prstGeom>
        </p:spPr>
        <p:txBody>
          <a:bodyPr vert="horz" lIns="0" tIns="0" rIns="0" bIns="0" rtlCol="0" anchor="t" anchorCtr="0"/>
          <a:lstStyle>
            <a:lvl1pPr algn="r">
              <a:defRPr sz="1200">
                <a:solidFill>
                  <a:srgbClr val="2C3F48"/>
                </a:solidFill>
              </a:defRPr>
            </a:lvl1pPr>
          </a:lstStyle>
          <a:p>
            <a:fld id="{E8F12D86-93AC-45BB-B8CA-9542A3CF9355}" type="slidenum">
              <a:rPr lang="nl-BE" smtClean="0"/>
              <a:pPr/>
              <a:t>‹nr.›</a:t>
            </a:fld>
            <a:endParaRPr lang="nl-BE" dirty="0"/>
          </a:p>
        </p:txBody>
      </p:sp>
      <p:sp>
        <p:nvSpPr>
          <p:cNvPr id="2" name="Tijdelijke aanduiding voor titel 1"/>
          <p:cNvSpPr>
            <a:spLocks noGrp="1"/>
          </p:cNvSpPr>
          <p:nvPr>
            <p:ph type="title"/>
          </p:nvPr>
        </p:nvSpPr>
        <p:spPr>
          <a:xfrm>
            <a:off x="762719" y="910800"/>
            <a:ext cx="7610400" cy="1143000"/>
          </a:xfrm>
          <a:prstGeom prst="rect">
            <a:avLst/>
          </a:prstGeom>
          <a:noFill/>
        </p:spPr>
        <p:txBody>
          <a:bodyPr vert="horz" lIns="0" tIns="0" rIns="0" bIns="0" rtlCol="0" anchor="t" anchorCtr="0">
            <a:noAutofit/>
          </a:bodyPr>
          <a:lstStyle/>
          <a:p>
            <a:r>
              <a:rPr lang="nl-NL" dirty="0"/>
              <a:t>Klik om de stijl te bewerken</a:t>
            </a:r>
            <a:endParaRPr lang="nl-BE" dirty="0"/>
          </a:p>
        </p:txBody>
      </p:sp>
      <p:sp>
        <p:nvSpPr>
          <p:cNvPr id="3" name="Tijdelijke aanduiding voor tekst 2"/>
          <p:cNvSpPr>
            <a:spLocks noGrp="1"/>
          </p:cNvSpPr>
          <p:nvPr>
            <p:ph type="body" idx="1"/>
          </p:nvPr>
        </p:nvSpPr>
        <p:spPr>
          <a:xfrm>
            <a:off x="1189520" y="1789201"/>
            <a:ext cx="7185600" cy="4232087"/>
          </a:xfrm>
          <a:prstGeom prst="rect">
            <a:avLst/>
          </a:prstGeom>
          <a:noFill/>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0B269A-9131-45B1-8CD8-7999EA9CCC04}" type="datetime4">
              <a:rPr lang="nl-BE" smtClean="0"/>
              <a:t>7 december 2021</a:t>
            </a:fld>
            <a:endParaRPr lang="nl-BE"/>
          </a:p>
        </p:txBody>
      </p:sp>
    </p:spTree>
    <p:extLst>
      <p:ext uri="{BB962C8B-B14F-4D97-AF65-F5344CB8AC3E}">
        <p14:creationId xmlns:p14="http://schemas.microsoft.com/office/powerpoint/2010/main" val="949390769"/>
      </p:ext>
    </p:extLst>
  </p:cSld>
  <p:clrMap bg1="lt1" tx1="dk1" bg2="lt2" tx2="dk2" accent1="accent1" accent2="accent2" accent3="accent3" accent4="accent4" accent5="accent5" accent6="accent6" hlink="hlink" folHlink="folHlink"/>
  <p:sldLayoutIdLst>
    <p:sldLayoutId id="2147483712" r:id="rId1"/>
    <p:sldLayoutId id="2147483713" r:id="rId2"/>
  </p:sldLayoutIdLst>
  <p:hf hdr="0" dt="0"/>
  <p:txStyles>
    <p:titleStyle>
      <a:lvl1pPr algn="l" defTabSz="914400" rtl="0" eaLnBrk="1" latinLnBrk="0" hangingPunct="1">
        <a:lnSpc>
          <a:spcPct val="91000"/>
        </a:lnSpc>
        <a:spcBef>
          <a:spcPct val="0"/>
        </a:spcBef>
        <a:buNone/>
        <a:defRPr sz="3000" b="1" kern="1200">
          <a:solidFill>
            <a:schemeClr val="tx2"/>
          </a:solidFill>
          <a:latin typeface="+mj-lt"/>
          <a:ea typeface="+mj-ea"/>
          <a:cs typeface="+mj-cs"/>
        </a:defRPr>
      </a:lvl1pPr>
    </p:titleStyle>
    <p:bodyStyle>
      <a:lvl1pPr marL="36000" indent="-36000" algn="l" defTabSz="914400" rtl="0" eaLnBrk="1" latinLnBrk="0" hangingPunct="1">
        <a:lnSpc>
          <a:spcPct val="93000"/>
        </a:lnSpc>
        <a:spcBef>
          <a:spcPts val="800"/>
        </a:spcBef>
        <a:buClr>
          <a:schemeClr val="bg1"/>
        </a:buClr>
        <a:buSzPct val="25000"/>
        <a:buFont typeface="Arial" panose="020B0604020202020204" pitchFamily="34" charset="0"/>
        <a:buChar char="•"/>
        <a:defRPr sz="2500" kern="1200">
          <a:solidFill>
            <a:srgbClr val="2C3F48"/>
          </a:solidFill>
          <a:latin typeface="+mn-lt"/>
          <a:ea typeface="+mn-ea"/>
          <a:cs typeface="+mn-cs"/>
        </a:defRPr>
      </a:lvl1pPr>
      <a:lvl2pPr marL="43200" indent="-43200" algn="l" defTabSz="914400" rtl="0" eaLnBrk="1" latinLnBrk="0" hangingPunct="1">
        <a:lnSpc>
          <a:spcPct val="93000"/>
        </a:lnSpc>
        <a:spcBef>
          <a:spcPts val="1140"/>
        </a:spcBef>
        <a:spcAft>
          <a:spcPts val="0"/>
        </a:spcAft>
        <a:buClr>
          <a:schemeClr val="bg1"/>
        </a:buClr>
        <a:buSzPct val="25000"/>
        <a:buFont typeface="Arial" panose="020B0604020202020204" pitchFamily="34" charset="0"/>
        <a:buChar char="•"/>
        <a:defRPr sz="2300" b="1" kern="1200">
          <a:solidFill>
            <a:schemeClr val="tx2"/>
          </a:solidFill>
          <a:latin typeface="+mn-lt"/>
          <a:ea typeface="+mn-ea"/>
          <a:cs typeface="+mn-cs"/>
        </a:defRPr>
      </a:lvl2pPr>
      <a:lvl3pPr marL="280800" indent="-234000" algn="l" defTabSz="914400" rtl="0" eaLnBrk="1" latinLnBrk="0" hangingPunct="1">
        <a:lnSpc>
          <a:spcPct val="93000"/>
        </a:lnSpc>
        <a:spcBef>
          <a:spcPts val="800"/>
        </a:spcBef>
        <a:buClr>
          <a:schemeClr val="tx2"/>
        </a:buClr>
        <a:buSzPct val="90000"/>
        <a:buFont typeface="Calibri" panose="020F0502020204030204" pitchFamily="34" charset="0"/>
        <a:buChar char="&gt;"/>
        <a:defRPr sz="2500" kern="1200">
          <a:solidFill>
            <a:srgbClr val="2C3F48"/>
          </a:solidFill>
          <a:latin typeface="+mn-lt"/>
          <a:ea typeface="+mn-ea"/>
          <a:cs typeface="+mn-cs"/>
        </a:defRPr>
      </a:lvl3pPr>
      <a:lvl4pPr marL="561600" indent="-255600" algn="l" defTabSz="914400" rtl="0" eaLnBrk="1" latinLnBrk="0" hangingPunct="1">
        <a:lnSpc>
          <a:spcPct val="93000"/>
        </a:lnSpc>
        <a:spcBef>
          <a:spcPts val="800"/>
        </a:spcBef>
        <a:buClr>
          <a:schemeClr val="tx2"/>
        </a:buClr>
        <a:buFont typeface="Calibri" panose="020F0502020204030204" pitchFamily="34" charset="0"/>
        <a:buChar char="–"/>
        <a:defRPr sz="2300" kern="1200">
          <a:solidFill>
            <a:srgbClr val="2C3F48"/>
          </a:solidFill>
          <a:latin typeface="+mn-lt"/>
          <a:ea typeface="+mn-ea"/>
          <a:cs typeface="+mn-cs"/>
        </a:defRPr>
      </a:lvl4pPr>
      <a:lvl5pPr marL="800100" indent="-239713" algn="l" defTabSz="914400" rtl="0" eaLnBrk="1" latinLnBrk="0" hangingPunct="1">
        <a:lnSpc>
          <a:spcPct val="93000"/>
        </a:lnSpc>
        <a:spcBef>
          <a:spcPts val="800"/>
        </a:spcBef>
        <a:buClr>
          <a:schemeClr val="tx2"/>
        </a:buClr>
        <a:buFont typeface="Calibri" panose="020F0502020204030204" pitchFamily="34" charset="0"/>
        <a:buChar char="×"/>
        <a:defRPr sz="2300" kern="1200">
          <a:solidFill>
            <a:srgbClr val="2C3F48"/>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3"/>
          </p:nvPr>
        </p:nvSpPr>
        <p:spPr>
          <a:xfrm>
            <a:off x="493734" y="6418834"/>
            <a:ext cx="7174609" cy="229097"/>
          </a:xfrm>
          <a:prstGeom prst="rect">
            <a:avLst/>
          </a:prstGeom>
        </p:spPr>
        <p:txBody>
          <a:bodyPr vert="horz" lIns="0" tIns="0" rIns="0" bIns="0" rtlCol="0" anchor="t" anchorCtr="0"/>
          <a:lstStyle>
            <a:lvl1pPr algn="ctr">
              <a:defRPr sz="1200">
                <a:solidFill>
                  <a:srgbClr val="2C3F48"/>
                </a:solidFill>
              </a:defRPr>
            </a:lvl1pPr>
          </a:lstStyle>
          <a:p>
            <a:pPr algn="l"/>
            <a:r>
              <a:rPr lang="nl-BE"/>
              <a:t>Lokaal Overleg Kinderopvang Gent 13 december 2018</a:t>
            </a:r>
            <a:endParaRPr lang="nl-BE" dirty="0"/>
          </a:p>
        </p:txBody>
      </p:sp>
      <p:sp>
        <p:nvSpPr>
          <p:cNvPr id="6" name="Tijdelijke aanduiding voor dianummer 5"/>
          <p:cNvSpPr>
            <a:spLocks noGrp="1"/>
          </p:cNvSpPr>
          <p:nvPr>
            <p:ph type="sldNum" sz="quarter" idx="4"/>
          </p:nvPr>
        </p:nvSpPr>
        <p:spPr>
          <a:xfrm>
            <a:off x="8100392" y="6418834"/>
            <a:ext cx="379088" cy="229097"/>
          </a:xfrm>
          <a:prstGeom prst="rect">
            <a:avLst/>
          </a:prstGeom>
        </p:spPr>
        <p:txBody>
          <a:bodyPr vert="horz" lIns="0" tIns="0" rIns="0" bIns="0" rtlCol="0" anchor="t" anchorCtr="0"/>
          <a:lstStyle>
            <a:lvl1pPr algn="r">
              <a:defRPr sz="1200">
                <a:solidFill>
                  <a:srgbClr val="2C3F48"/>
                </a:solidFill>
              </a:defRPr>
            </a:lvl1pPr>
          </a:lstStyle>
          <a:p>
            <a:fld id="{E8F12D86-93AC-45BB-B8CA-9542A3CF9355}" type="slidenum">
              <a:rPr lang="nl-BE" smtClean="0"/>
              <a:pPr/>
              <a:t>‹nr.›</a:t>
            </a:fld>
            <a:endParaRPr lang="nl-BE" dirty="0"/>
          </a:p>
        </p:txBody>
      </p:sp>
      <p:sp>
        <p:nvSpPr>
          <p:cNvPr id="2" name="Tijdelijke aanduiding voor titel 1"/>
          <p:cNvSpPr>
            <a:spLocks noGrp="1"/>
          </p:cNvSpPr>
          <p:nvPr>
            <p:ph type="title"/>
          </p:nvPr>
        </p:nvSpPr>
        <p:spPr>
          <a:xfrm>
            <a:off x="762719" y="910800"/>
            <a:ext cx="7610400" cy="1143000"/>
          </a:xfrm>
          <a:prstGeom prst="rect">
            <a:avLst/>
          </a:prstGeom>
          <a:noFill/>
        </p:spPr>
        <p:txBody>
          <a:bodyPr vert="horz" lIns="0" tIns="0" rIns="0" bIns="0" rtlCol="0" anchor="t" anchorCtr="0">
            <a:noAutofit/>
          </a:bodyPr>
          <a:lstStyle/>
          <a:p>
            <a:r>
              <a:rPr lang="nl-NL" dirty="0"/>
              <a:t>Klik om de stijl te bewerken</a:t>
            </a:r>
            <a:endParaRPr lang="nl-BE" dirty="0"/>
          </a:p>
        </p:txBody>
      </p:sp>
      <p:sp>
        <p:nvSpPr>
          <p:cNvPr id="3" name="Tijdelijke aanduiding voor tekst 2"/>
          <p:cNvSpPr>
            <a:spLocks noGrp="1"/>
          </p:cNvSpPr>
          <p:nvPr>
            <p:ph type="body" idx="1"/>
          </p:nvPr>
        </p:nvSpPr>
        <p:spPr>
          <a:xfrm>
            <a:off x="1189520" y="1789201"/>
            <a:ext cx="7185600" cy="4232087"/>
          </a:xfrm>
          <a:prstGeom prst="rect">
            <a:avLst/>
          </a:prstGeom>
          <a:noFill/>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3863432926"/>
      </p:ext>
    </p:extLst>
  </p:cSld>
  <p:clrMap bg1="lt1" tx1="dk1" bg2="lt2" tx2="dk2" accent1="accent1" accent2="accent2" accent3="accent3" accent4="accent4" accent5="accent5" accent6="accent6" hlink="hlink" folHlink="folHlink"/>
  <p:sldLayoutIdLst>
    <p:sldLayoutId id="2147483715" r:id="rId1"/>
    <p:sldLayoutId id="2147483716" r:id="rId2"/>
  </p:sldLayoutIdLst>
  <p:hf hdr="0" dt="0"/>
  <p:txStyles>
    <p:titleStyle>
      <a:lvl1pPr algn="l" defTabSz="914400" rtl="0" eaLnBrk="1" latinLnBrk="0" hangingPunct="1">
        <a:lnSpc>
          <a:spcPct val="91000"/>
        </a:lnSpc>
        <a:spcBef>
          <a:spcPct val="0"/>
        </a:spcBef>
        <a:buNone/>
        <a:defRPr sz="3000" b="1" kern="1200">
          <a:solidFill>
            <a:schemeClr val="tx2"/>
          </a:solidFill>
          <a:latin typeface="+mj-lt"/>
          <a:ea typeface="+mj-ea"/>
          <a:cs typeface="+mj-cs"/>
        </a:defRPr>
      </a:lvl1pPr>
    </p:titleStyle>
    <p:bodyStyle>
      <a:lvl1pPr marL="36000" indent="-36000" algn="l" defTabSz="914400" rtl="0" eaLnBrk="1" latinLnBrk="0" hangingPunct="1">
        <a:lnSpc>
          <a:spcPct val="93000"/>
        </a:lnSpc>
        <a:spcBef>
          <a:spcPts val="800"/>
        </a:spcBef>
        <a:buClr>
          <a:schemeClr val="bg1"/>
        </a:buClr>
        <a:buSzPct val="25000"/>
        <a:buFont typeface="Arial" panose="020B0604020202020204" pitchFamily="34" charset="0"/>
        <a:buChar char="•"/>
        <a:defRPr sz="2500" kern="1200">
          <a:solidFill>
            <a:srgbClr val="2C3F48"/>
          </a:solidFill>
          <a:latin typeface="+mn-lt"/>
          <a:ea typeface="+mn-ea"/>
          <a:cs typeface="+mn-cs"/>
        </a:defRPr>
      </a:lvl1pPr>
      <a:lvl2pPr marL="43200" indent="-43200" algn="l" defTabSz="914400" rtl="0" eaLnBrk="1" latinLnBrk="0" hangingPunct="1">
        <a:lnSpc>
          <a:spcPct val="93000"/>
        </a:lnSpc>
        <a:spcBef>
          <a:spcPts val="1140"/>
        </a:spcBef>
        <a:spcAft>
          <a:spcPts val="0"/>
        </a:spcAft>
        <a:buClr>
          <a:schemeClr val="bg1"/>
        </a:buClr>
        <a:buSzPct val="25000"/>
        <a:buFont typeface="Arial" panose="020B0604020202020204" pitchFamily="34" charset="0"/>
        <a:buChar char="•"/>
        <a:defRPr sz="2300" b="1" kern="1200">
          <a:solidFill>
            <a:schemeClr val="tx2"/>
          </a:solidFill>
          <a:latin typeface="+mn-lt"/>
          <a:ea typeface="+mn-ea"/>
          <a:cs typeface="+mn-cs"/>
        </a:defRPr>
      </a:lvl2pPr>
      <a:lvl3pPr marL="280800" indent="-234000" algn="l" defTabSz="914400" rtl="0" eaLnBrk="1" latinLnBrk="0" hangingPunct="1">
        <a:lnSpc>
          <a:spcPct val="93000"/>
        </a:lnSpc>
        <a:spcBef>
          <a:spcPts val="800"/>
        </a:spcBef>
        <a:buClr>
          <a:schemeClr val="tx2"/>
        </a:buClr>
        <a:buSzPct val="90000"/>
        <a:buFont typeface="Calibri" panose="020F0502020204030204" pitchFamily="34" charset="0"/>
        <a:buChar char="&gt;"/>
        <a:defRPr sz="2500" kern="1200">
          <a:solidFill>
            <a:srgbClr val="2C3F48"/>
          </a:solidFill>
          <a:latin typeface="+mn-lt"/>
          <a:ea typeface="+mn-ea"/>
          <a:cs typeface="+mn-cs"/>
        </a:defRPr>
      </a:lvl3pPr>
      <a:lvl4pPr marL="561600" indent="-255600" algn="l" defTabSz="914400" rtl="0" eaLnBrk="1" latinLnBrk="0" hangingPunct="1">
        <a:lnSpc>
          <a:spcPct val="93000"/>
        </a:lnSpc>
        <a:spcBef>
          <a:spcPts val="800"/>
        </a:spcBef>
        <a:buClr>
          <a:schemeClr val="tx2"/>
        </a:buClr>
        <a:buFont typeface="Calibri" panose="020F0502020204030204" pitchFamily="34" charset="0"/>
        <a:buChar char="–"/>
        <a:defRPr sz="2300" kern="1200">
          <a:solidFill>
            <a:srgbClr val="2C3F48"/>
          </a:solidFill>
          <a:latin typeface="+mn-lt"/>
          <a:ea typeface="+mn-ea"/>
          <a:cs typeface="+mn-cs"/>
        </a:defRPr>
      </a:lvl4pPr>
      <a:lvl5pPr marL="800100" indent="-239713" algn="l" defTabSz="914400" rtl="0" eaLnBrk="1" latinLnBrk="0" hangingPunct="1">
        <a:lnSpc>
          <a:spcPct val="93000"/>
        </a:lnSpc>
        <a:spcBef>
          <a:spcPts val="800"/>
        </a:spcBef>
        <a:buClr>
          <a:schemeClr val="tx2"/>
        </a:buClr>
        <a:buFont typeface="Calibri" panose="020F0502020204030204" pitchFamily="34" charset="0"/>
        <a:buChar char="×"/>
        <a:defRPr sz="2300" kern="1200">
          <a:solidFill>
            <a:srgbClr val="2C3F48"/>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3"/>
          </p:nvPr>
        </p:nvSpPr>
        <p:spPr>
          <a:xfrm>
            <a:off x="493734" y="6418834"/>
            <a:ext cx="7174609" cy="229097"/>
          </a:xfrm>
          <a:prstGeom prst="rect">
            <a:avLst/>
          </a:prstGeom>
        </p:spPr>
        <p:txBody>
          <a:bodyPr vert="horz" lIns="0" tIns="0" rIns="0" bIns="0" rtlCol="0" anchor="t" anchorCtr="0"/>
          <a:lstStyle>
            <a:lvl1pPr algn="ctr">
              <a:defRPr sz="1200">
                <a:solidFill>
                  <a:srgbClr val="2C3F48"/>
                </a:solidFill>
              </a:defRPr>
            </a:lvl1pPr>
          </a:lstStyle>
          <a:p>
            <a:pPr algn="l"/>
            <a:r>
              <a:rPr lang="nl-BE"/>
              <a:t>Lokaal Overleg Kinderopvang Gent 13 december 2018</a:t>
            </a:r>
            <a:endParaRPr lang="nl-BE" dirty="0"/>
          </a:p>
        </p:txBody>
      </p:sp>
      <p:sp>
        <p:nvSpPr>
          <p:cNvPr id="6" name="Tijdelijke aanduiding voor dianummer 5"/>
          <p:cNvSpPr>
            <a:spLocks noGrp="1"/>
          </p:cNvSpPr>
          <p:nvPr>
            <p:ph type="sldNum" sz="quarter" idx="4"/>
          </p:nvPr>
        </p:nvSpPr>
        <p:spPr>
          <a:xfrm>
            <a:off x="8100392" y="6418834"/>
            <a:ext cx="379088" cy="229097"/>
          </a:xfrm>
          <a:prstGeom prst="rect">
            <a:avLst/>
          </a:prstGeom>
        </p:spPr>
        <p:txBody>
          <a:bodyPr vert="horz" lIns="0" tIns="0" rIns="0" bIns="0" rtlCol="0" anchor="t" anchorCtr="0"/>
          <a:lstStyle>
            <a:lvl1pPr algn="r">
              <a:defRPr sz="1200">
                <a:solidFill>
                  <a:srgbClr val="2C3F48"/>
                </a:solidFill>
              </a:defRPr>
            </a:lvl1pPr>
          </a:lstStyle>
          <a:p>
            <a:fld id="{E8F12D86-93AC-45BB-B8CA-9542A3CF9355}" type="slidenum">
              <a:rPr lang="nl-BE" smtClean="0"/>
              <a:pPr/>
              <a:t>‹nr.›</a:t>
            </a:fld>
            <a:endParaRPr lang="nl-BE" dirty="0"/>
          </a:p>
        </p:txBody>
      </p:sp>
      <p:sp>
        <p:nvSpPr>
          <p:cNvPr id="2" name="Tijdelijke aanduiding voor titel 1"/>
          <p:cNvSpPr>
            <a:spLocks noGrp="1"/>
          </p:cNvSpPr>
          <p:nvPr>
            <p:ph type="title"/>
          </p:nvPr>
        </p:nvSpPr>
        <p:spPr>
          <a:xfrm>
            <a:off x="762719" y="910800"/>
            <a:ext cx="7610400" cy="1143000"/>
          </a:xfrm>
          <a:prstGeom prst="rect">
            <a:avLst/>
          </a:prstGeom>
          <a:noFill/>
        </p:spPr>
        <p:txBody>
          <a:bodyPr vert="horz" lIns="0" tIns="0" rIns="0" bIns="0" rtlCol="0" anchor="t" anchorCtr="0">
            <a:noAutofit/>
          </a:bodyPr>
          <a:lstStyle/>
          <a:p>
            <a:r>
              <a:rPr lang="nl-NL" dirty="0"/>
              <a:t>Klik om de stijl te bewerken</a:t>
            </a:r>
            <a:endParaRPr lang="nl-BE" dirty="0"/>
          </a:p>
        </p:txBody>
      </p:sp>
      <p:sp>
        <p:nvSpPr>
          <p:cNvPr id="3" name="Tijdelijke aanduiding voor tekst 2"/>
          <p:cNvSpPr>
            <a:spLocks noGrp="1"/>
          </p:cNvSpPr>
          <p:nvPr>
            <p:ph type="body" idx="1"/>
          </p:nvPr>
        </p:nvSpPr>
        <p:spPr>
          <a:xfrm>
            <a:off x="1189520" y="1789201"/>
            <a:ext cx="7185600" cy="4232087"/>
          </a:xfrm>
          <a:prstGeom prst="rect">
            <a:avLst/>
          </a:prstGeom>
          <a:noFill/>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2313356293"/>
      </p:ext>
    </p:extLst>
  </p:cSld>
  <p:clrMap bg1="lt1" tx1="dk1" bg2="lt2" tx2="dk2" accent1="accent1" accent2="accent2" accent3="accent3" accent4="accent4" accent5="accent5" accent6="accent6" hlink="hlink" folHlink="folHlink"/>
  <p:sldLayoutIdLst>
    <p:sldLayoutId id="2147483704" r:id="rId1"/>
  </p:sldLayoutIdLst>
  <p:hf hdr="0" dt="0"/>
  <p:txStyles>
    <p:titleStyle>
      <a:lvl1pPr algn="l" defTabSz="914400" rtl="0" eaLnBrk="1" latinLnBrk="0" hangingPunct="1">
        <a:lnSpc>
          <a:spcPct val="91000"/>
        </a:lnSpc>
        <a:spcBef>
          <a:spcPct val="0"/>
        </a:spcBef>
        <a:buNone/>
        <a:defRPr sz="3000" b="1" kern="1200">
          <a:solidFill>
            <a:schemeClr val="tx2"/>
          </a:solidFill>
          <a:latin typeface="+mj-lt"/>
          <a:ea typeface="+mj-ea"/>
          <a:cs typeface="+mj-cs"/>
        </a:defRPr>
      </a:lvl1pPr>
    </p:titleStyle>
    <p:bodyStyle>
      <a:lvl1pPr marL="36000" indent="-36000" algn="l" defTabSz="914400" rtl="0" eaLnBrk="1" latinLnBrk="0" hangingPunct="1">
        <a:lnSpc>
          <a:spcPct val="93000"/>
        </a:lnSpc>
        <a:spcBef>
          <a:spcPts val="800"/>
        </a:spcBef>
        <a:buClr>
          <a:schemeClr val="bg1"/>
        </a:buClr>
        <a:buSzPct val="25000"/>
        <a:buFont typeface="Arial" panose="020B0604020202020204" pitchFamily="34" charset="0"/>
        <a:buChar char="•"/>
        <a:defRPr sz="2500" kern="1200">
          <a:solidFill>
            <a:srgbClr val="2C3F48"/>
          </a:solidFill>
          <a:latin typeface="+mn-lt"/>
          <a:ea typeface="+mn-ea"/>
          <a:cs typeface="+mn-cs"/>
        </a:defRPr>
      </a:lvl1pPr>
      <a:lvl2pPr marL="43200" indent="-43200" algn="l" defTabSz="914400" rtl="0" eaLnBrk="1" latinLnBrk="0" hangingPunct="1">
        <a:lnSpc>
          <a:spcPct val="93000"/>
        </a:lnSpc>
        <a:spcBef>
          <a:spcPts val="1140"/>
        </a:spcBef>
        <a:spcAft>
          <a:spcPts val="0"/>
        </a:spcAft>
        <a:buClr>
          <a:schemeClr val="bg1"/>
        </a:buClr>
        <a:buSzPct val="25000"/>
        <a:buFont typeface="Arial" panose="020B0604020202020204" pitchFamily="34" charset="0"/>
        <a:buChar char="•"/>
        <a:defRPr sz="2300" b="1" kern="1200">
          <a:solidFill>
            <a:schemeClr val="tx2"/>
          </a:solidFill>
          <a:latin typeface="+mn-lt"/>
          <a:ea typeface="+mn-ea"/>
          <a:cs typeface="+mn-cs"/>
        </a:defRPr>
      </a:lvl2pPr>
      <a:lvl3pPr marL="280800" indent="-234000" algn="l" defTabSz="914400" rtl="0" eaLnBrk="1" latinLnBrk="0" hangingPunct="1">
        <a:lnSpc>
          <a:spcPct val="93000"/>
        </a:lnSpc>
        <a:spcBef>
          <a:spcPts val="800"/>
        </a:spcBef>
        <a:buClr>
          <a:schemeClr val="tx2"/>
        </a:buClr>
        <a:buSzPct val="90000"/>
        <a:buFont typeface="Calibri" panose="020F0502020204030204" pitchFamily="34" charset="0"/>
        <a:buChar char="&gt;"/>
        <a:defRPr sz="2500" kern="1200">
          <a:solidFill>
            <a:srgbClr val="2C3F48"/>
          </a:solidFill>
          <a:latin typeface="+mn-lt"/>
          <a:ea typeface="+mn-ea"/>
          <a:cs typeface="+mn-cs"/>
        </a:defRPr>
      </a:lvl3pPr>
      <a:lvl4pPr marL="561600" indent="-255600" algn="l" defTabSz="914400" rtl="0" eaLnBrk="1" latinLnBrk="0" hangingPunct="1">
        <a:lnSpc>
          <a:spcPct val="93000"/>
        </a:lnSpc>
        <a:spcBef>
          <a:spcPts val="800"/>
        </a:spcBef>
        <a:buClr>
          <a:schemeClr val="tx2"/>
        </a:buClr>
        <a:buFont typeface="Calibri" panose="020F0502020204030204" pitchFamily="34" charset="0"/>
        <a:buChar char="–"/>
        <a:defRPr sz="2300" kern="1200">
          <a:solidFill>
            <a:srgbClr val="2C3F48"/>
          </a:solidFill>
          <a:latin typeface="+mn-lt"/>
          <a:ea typeface="+mn-ea"/>
          <a:cs typeface="+mn-cs"/>
        </a:defRPr>
      </a:lvl4pPr>
      <a:lvl5pPr marL="800100" indent="-239713" algn="l" defTabSz="914400" rtl="0" eaLnBrk="1" latinLnBrk="0" hangingPunct="1">
        <a:lnSpc>
          <a:spcPct val="93000"/>
        </a:lnSpc>
        <a:spcBef>
          <a:spcPts val="800"/>
        </a:spcBef>
        <a:buClr>
          <a:schemeClr val="tx2"/>
        </a:buClr>
        <a:buFont typeface="Calibri" panose="020F0502020204030204" pitchFamily="34" charset="0"/>
        <a:buChar char="×"/>
        <a:defRPr sz="2300" kern="1200">
          <a:solidFill>
            <a:srgbClr val="2C3F48"/>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3"/>
          </p:nvPr>
        </p:nvSpPr>
        <p:spPr>
          <a:xfrm>
            <a:off x="493734" y="6418834"/>
            <a:ext cx="7174609" cy="229097"/>
          </a:xfrm>
          <a:prstGeom prst="rect">
            <a:avLst/>
          </a:prstGeom>
        </p:spPr>
        <p:txBody>
          <a:bodyPr vert="horz" lIns="0" tIns="0" rIns="0" bIns="0" rtlCol="0" anchor="t" anchorCtr="0"/>
          <a:lstStyle>
            <a:lvl1pPr algn="ctr">
              <a:defRPr sz="1200">
                <a:solidFill>
                  <a:srgbClr val="2C3F48"/>
                </a:solidFill>
              </a:defRPr>
            </a:lvl1pPr>
          </a:lstStyle>
          <a:p>
            <a:pPr algn="l"/>
            <a:r>
              <a:rPr lang="nl-BE"/>
              <a:t>Kies 'Invoegen › Koptekst en voettekst' deze voettekst aan te passen.</a:t>
            </a:r>
            <a:endParaRPr lang="nl-BE" dirty="0"/>
          </a:p>
        </p:txBody>
      </p:sp>
      <p:sp>
        <p:nvSpPr>
          <p:cNvPr id="6" name="Tijdelijke aanduiding voor dianummer 5"/>
          <p:cNvSpPr>
            <a:spLocks noGrp="1"/>
          </p:cNvSpPr>
          <p:nvPr>
            <p:ph type="sldNum" sz="quarter" idx="4"/>
          </p:nvPr>
        </p:nvSpPr>
        <p:spPr>
          <a:xfrm>
            <a:off x="8100392" y="6418834"/>
            <a:ext cx="379088" cy="229097"/>
          </a:xfrm>
          <a:prstGeom prst="rect">
            <a:avLst/>
          </a:prstGeom>
        </p:spPr>
        <p:txBody>
          <a:bodyPr vert="horz" lIns="0" tIns="0" rIns="0" bIns="0" rtlCol="0" anchor="t" anchorCtr="0"/>
          <a:lstStyle>
            <a:lvl1pPr algn="r">
              <a:defRPr sz="1200">
                <a:solidFill>
                  <a:srgbClr val="2C3F48"/>
                </a:solidFill>
              </a:defRPr>
            </a:lvl1pPr>
          </a:lstStyle>
          <a:p>
            <a:fld id="{E8F12D86-93AC-45BB-B8CA-9542A3CF9355}" type="slidenum">
              <a:rPr lang="nl-BE" smtClean="0"/>
              <a:pPr/>
              <a:t>‹nr.›</a:t>
            </a:fld>
            <a:endParaRPr lang="nl-BE" dirty="0"/>
          </a:p>
        </p:txBody>
      </p:sp>
      <p:sp>
        <p:nvSpPr>
          <p:cNvPr id="2" name="Tijdelijke aanduiding voor titel 1"/>
          <p:cNvSpPr>
            <a:spLocks noGrp="1"/>
          </p:cNvSpPr>
          <p:nvPr>
            <p:ph type="title"/>
          </p:nvPr>
        </p:nvSpPr>
        <p:spPr>
          <a:xfrm>
            <a:off x="762719" y="910800"/>
            <a:ext cx="7610400" cy="1143000"/>
          </a:xfrm>
          <a:prstGeom prst="rect">
            <a:avLst/>
          </a:prstGeom>
          <a:noFill/>
        </p:spPr>
        <p:txBody>
          <a:bodyPr vert="horz" lIns="0" tIns="0" rIns="0" bIns="0" rtlCol="0" anchor="t" anchorCtr="0">
            <a:noAutofit/>
          </a:bodyPr>
          <a:lstStyle/>
          <a:p>
            <a:r>
              <a:rPr lang="nl-NL" dirty="0"/>
              <a:t>Klik om de stijl te bewerken</a:t>
            </a:r>
            <a:endParaRPr lang="nl-BE" dirty="0"/>
          </a:p>
        </p:txBody>
      </p:sp>
      <p:sp>
        <p:nvSpPr>
          <p:cNvPr id="3" name="Tijdelijke aanduiding voor tekst 2"/>
          <p:cNvSpPr>
            <a:spLocks noGrp="1"/>
          </p:cNvSpPr>
          <p:nvPr>
            <p:ph type="body" idx="1"/>
          </p:nvPr>
        </p:nvSpPr>
        <p:spPr>
          <a:xfrm>
            <a:off x="1189520" y="1789201"/>
            <a:ext cx="7185600" cy="4232087"/>
          </a:xfrm>
          <a:prstGeom prst="rect">
            <a:avLst/>
          </a:prstGeom>
          <a:noFill/>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AA50A7-3601-4A47-9800-6E5609304826}" type="datetime4">
              <a:rPr lang="nl-BE" smtClean="0"/>
              <a:t>7 december 2021</a:t>
            </a:fld>
            <a:endParaRPr lang="nl-BE"/>
          </a:p>
        </p:txBody>
      </p:sp>
    </p:spTree>
    <p:extLst>
      <p:ext uri="{BB962C8B-B14F-4D97-AF65-F5344CB8AC3E}">
        <p14:creationId xmlns:p14="http://schemas.microsoft.com/office/powerpoint/2010/main" val="627633019"/>
      </p:ext>
    </p:extLst>
  </p:cSld>
  <p:clrMap bg1="lt1" tx1="dk1" bg2="lt2" tx2="dk2" accent1="accent1" accent2="accent2" accent3="accent3" accent4="accent4" accent5="accent5" accent6="accent6" hlink="hlink" folHlink="folHlink"/>
  <p:sldLayoutIdLst>
    <p:sldLayoutId id="2147483721" r:id="rId1"/>
    <p:sldLayoutId id="2147483722" r:id="rId2"/>
  </p:sldLayoutIdLst>
  <p:hf hdr="0"/>
  <p:txStyles>
    <p:titleStyle>
      <a:lvl1pPr algn="l" defTabSz="914400" rtl="0" eaLnBrk="1" latinLnBrk="0" hangingPunct="1">
        <a:lnSpc>
          <a:spcPct val="91000"/>
        </a:lnSpc>
        <a:spcBef>
          <a:spcPct val="0"/>
        </a:spcBef>
        <a:buNone/>
        <a:defRPr sz="3000" b="1" kern="1200">
          <a:solidFill>
            <a:schemeClr val="tx2"/>
          </a:solidFill>
          <a:latin typeface="+mj-lt"/>
          <a:ea typeface="+mj-ea"/>
          <a:cs typeface="+mj-cs"/>
        </a:defRPr>
      </a:lvl1pPr>
    </p:titleStyle>
    <p:bodyStyle>
      <a:lvl1pPr marL="36000" indent="-36000" algn="l" defTabSz="914400" rtl="0" eaLnBrk="1" latinLnBrk="0" hangingPunct="1">
        <a:lnSpc>
          <a:spcPct val="93000"/>
        </a:lnSpc>
        <a:spcBef>
          <a:spcPts val="800"/>
        </a:spcBef>
        <a:buClr>
          <a:schemeClr val="bg1"/>
        </a:buClr>
        <a:buSzPct val="25000"/>
        <a:buFont typeface="Arial" panose="020B0604020202020204" pitchFamily="34" charset="0"/>
        <a:buChar char="•"/>
        <a:defRPr sz="2500" kern="1200">
          <a:solidFill>
            <a:srgbClr val="2C3F48"/>
          </a:solidFill>
          <a:latin typeface="+mn-lt"/>
          <a:ea typeface="+mn-ea"/>
          <a:cs typeface="+mn-cs"/>
        </a:defRPr>
      </a:lvl1pPr>
      <a:lvl2pPr marL="43200" indent="-43200" algn="l" defTabSz="914400" rtl="0" eaLnBrk="1" latinLnBrk="0" hangingPunct="1">
        <a:lnSpc>
          <a:spcPct val="93000"/>
        </a:lnSpc>
        <a:spcBef>
          <a:spcPts val="1140"/>
        </a:spcBef>
        <a:spcAft>
          <a:spcPts val="0"/>
        </a:spcAft>
        <a:buClr>
          <a:schemeClr val="bg1"/>
        </a:buClr>
        <a:buSzPct val="25000"/>
        <a:buFont typeface="Arial" panose="020B0604020202020204" pitchFamily="34" charset="0"/>
        <a:buChar char="•"/>
        <a:defRPr sz="2300" b="1" kern="1200">
          <a:solidFill>
            <a:schemeClr val="tx2"/>
          </a:solidFill>
          <a:latin typeface="+mn-lt"/>
          <a:ea typeface="+mn-ea"/>
          <a:cs typeface="+mn-cs"/>
        </a:defRPr>
      </a:lvl2pPr>
      <a:lvl3pPr marL="280800" indent="-234000" algn="l" defTabSz="914400" rtl="0" eaLnBrk="1" latinLnBrk="0" hangingPunct="1">
        <a:lnSpc>
          <a:spcPct val="93000"/>
        </a:lnSpc>
        <a:spcBef>
          <a:spcPts val="800"/>
        </a:spcBef>
        <a:buClr>
          <a:schemeClr val="tx2"/>
        </a:buClr>
        <a:buSzPct val="90000"/>
        <a:buFont typeface="Calibri" panose="020F0502020204030204" pitchFamily="34" charset="0"/>
        <a:buChar char="&gt;"/>
        <a:defRPr sz="2500" kern="1200">
          <a:solidFill>
            <a:srgbClr val="2C3F48"/>
          </a:solidFill>
          <a:latin typeface="+mn-lt"/>
          <a:ea typeface="+mn-ea"/>
          <a:cs typeface="+mn-cs"/>
        </a:defRPr>
      </a:lvl3pPr>
      <a:lvl4pPr marL="561600" indent="-255600" algn="l" defTabSz="914400" rtl="0" eaLnBrk="1" latinLnBrk="0" hangingPunct="1">
        <a:lnSpc>
          <a:spcPct val="93000"/>
        </a:lnSpc>
        <a:spcBef>
          <a:spcPts val="800"/>
        </a:spcBef>
        <a:buClr>
          <a:schemeClr val="tx2"/>
        </a:buClr>
        <a:buFont typeface="Calibri" panose="020F0502020204030204" pitchFamily="34" charset="0"/>
        <a:buChar char="–"/>
        <a:defRPr sz="2300" kern="1200">
          <a:solidFill>
            <a:srgbClr val="2C3F48"/>
          </a:solidFill>
          <a:latin typeface="+mn-lt"/>
          <a:ea typeface="+mn-ea"/>
          <a:cs typeface="+mn-cs"/>
        </a:defRPr>
      </a:lvl4pPr>
      <a:lvl5pPr marL="800100" indent="-239713" algn="l" defTabSz="914400" rtl="0" eaLnBrk="1" latinLnBrk="0" hangingPunct="1">
        <a:lnSpc>
          <a:spcPct val="93000"/>
        </a:lnSpc>
        <a:spcBef>
          <a:spcPts val="800"/>
        </a:spcBef>
        <a:buClr>
          <a:schemeClr val="tx2"/>
        </a:buClr>
        <a:buFont typeface="Calibri" panose="020F0502020204030204" pitchFamily="34" charset="0"/>
        <a:buChar char="×"/>
        <a:defRPr sz="2300" kern="1200">
          <a:solidFill>
            <a:srgbClr val="2C3F48"/>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3"/>
          </p:nvPr>
        </p:nvSpPr>
        <p:spPr>
          <a:xfrm>
            <a:off x="493735" y="6418834"/>
            <a:ext cx="5806458" cy="216000"/>
          </a:xfrm>
          <a:prstGeom prst="rect">
            <a:avLst/>
          </a:prstGeom>
        </p:spPr>
        <p:txBody>
          <a:bodyPr vert="horz" lIns="0" tIns="0" rIns="0" bIns="0" rtlCol="0" anchor="t" anchorCtr="0"/>
          <a:lstStyle>
            <a:lvl1pPr algn="ctr">
              <a:defRPr sz="1200">
                <a:solidFill>
                  <a:srgbClr val="2C3F48"/>
                </a:solidFill>
              </a:defRPr>
            </a:lvl1pPr>
          </a:lstStyle>
          <a:p>
            <a:pPr algn="l"/>
            <a:r>
              <a:rPr lang="nl-BE"/>
              <a:t>Kies 'Invoegen › Koptekst en voettekst' deze voettekst aan te passen.</a:t>
            </a:r>
            <a:endParaRPr lang="nl-BE" dirty="0"/>
          </a:p>
        </p:txBody>
      </p:sp>
      <p:sp>
        <p:nvSpPr>
          <p:cNvPr id="6" name="Tijdelijke aanduiding voor dianummer 5"/>
          <p:cNvSpPr>
            <a:spLocks noGrp="1"/>
          </p:cNvSpPr>
          <p:nvPr>
            <p:ph type="sldNum" sz="quarter" idx="4"/>
          </p:nvPr>
        </p:nvSpPr>
        <p:spPr>
          <a:xfrm>
            <a:off x="8165707" y="6418834"/>
            <a:ext cx="379088" cy="229097"/>
          </a:xfrm>
          <a:prstGeom prst="rect">
            <a:avLst/>
          </a:prstGeom>
        </p:spPr>
        <p:txBody>
          <a:bodyPr vert="horz" lIns="0" tIns="0" rIns="0" bIns="0" rtlCol="0" anchor="t" anchorCtr="0"/>
          <a:lstStyle>
            <a:lvl1pPr algn="ctr">
              <a:defRPr sz="1200">
                <a:solidFill>
                  <a:srgbClr val="2C3F48"/>
                </a:solidFill>
              </a:defRPr>
            </a:lvl1pPr>
          </a:lstStyle>
          <a:p>
            <a:fld id="{E8F12D86-93AC-45BB-B8CA-9542A3CF9355}" type="slidenum">
              <a:rPr lang="nl-BE" smtClean="0"/>
              <a:pPr/>
              <a:t>‹nr.›</a:t>
            </a:fld>
            <a:endParaRPr lang="nl-BE" dirty="0"/>
          </a:p>
        </p:txBody>
      </p:sp>
      <p:sp>
        <p:nvSpPr>
          <p:cNvPr id="2" name="Tijdelijke aanduiding voor titel 1"/>
          <p:cNvSpPr>
            <a:spLocks noGrp="1"/>
          </p:cNvSpPr>
          <p:nvPr>
            <p:ph type="title"/>
          </p:nvPr>
        </p:nvSpPr>
        <p:spPr>
          <a:xfrm>
            <a:off x="762719" y="910800"/>
            <a:ext cx="7610400" cy="1143000"/>
          </a:xfrm>
          <a:prstGeom prst="rect">
            <a:avLst/>
          </a:prstGeom>
          <a:noFill/>
        </p:spPr>
        <p:txBody>
          <a:bodyPr vert="horz" lIns="0" tIns="0" rIns="0" bIns="0" rtlCol="0" anchor="t" anchorCtr="0">
            <a:noAutofit/>
          </a:bodyPr>
          <a:lstStyle/>
          <a:p>
            <a:r>
              <a:rPr lang="nl-NL" dirty="0"/>
              <a:t>Klik om de stijl te bewerken</a:t>
            </a:r>
            <a:endParaRPr lang="nl-BE" dirty="0"/>
          </a:p>
        </p:txBody>
      </p:sp>
      <p:sp>
        <p:nvSpPr>
          <p:cNvPr id="3" name="Tijdelijke aanduiding voor tekst 2"/>
          <p:cNvSpPr>
            <a:spLocks noGrp="1"/>
          </p:cNvSpPr>
          <p:nvPr>
            <p:ph type="body" idx="1"/>
          </p:nvPr>
        </p:nvSpPr>
        <p:spPr>
          <a:xfrm>
            <a:off x="1189520" y="1789201"/>
            <a:ext cx="7185600" cy="4232087"/>
          </a:xfrm>
          <a:prstGeom prst="rect">
            <a:avLst/>
          </a:prstGeom>
          <a:noFill/>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4" name="Tijdelijke aanduiding voor datum 3"/>
          <p:cNvSpPr>
            <a:spLocks noGrp="1"/>
          </p:cNvSpPr>
          <p:nvPr>
            <p:ph type="dt" sz="half" idx="2"/>
          </p:nvPr>
        </p:nvSpPr>
        <p:spPr>
          <a:xfrm>
            <a:off x="6365506" y="6418800"/>
            <a:ext cx="1368151" cy="230400"/>
          </a:xfrm>
          <a:prstGeom prst="rect">
            <a:avLst/>
          </a:prstGeom>
        </p:spPr>
        <p:txBody>
          <a:bodyPr vert="horz" lIns="0" tIns="0" rIns="0" bIns="0" rtlCol="0" anchor="t" anchorCtr="0"/>
          <a:lstStyle>
            <a:lvl1pPr algn="r">
              <a:defRPr lang="nl-BE" sz="1200" smtClean="0">
                <a:solidFill>
                  <a:srgbClr val="2C3F48"/>
                </a:solidFill>
              </a:defRPr>
            </a:lvl1pPr>
          </a:lstStyle>
          <a:p>
            <a:fld id="{F0F1C857-29FB-4F2B-B5E5-5720E6D08E80}" type="datetime4">
              <a:rPr lang="nl-BE" smtClean="0"/>
              <a:t>7 december 2021</a:t>
            </a:fld>
            <a:endParaRPr lang="nl-BE"/>
          </a:p>
        </p:txBody>
      </p:sp>
    </p:spTree>
    <p:extLst>
      <p:ext uri="{BB962C8B-B14F-4D97-AF65-F5344CB8AC3E}">
        <p14:creationId xmlns:p14="http://schemas.microsoft.com/office/powerpoint/2010/main" val="1730300367"/>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p:hf hdr="0"/>
  <p:txStyles>
    <p:titleStyle>
      <a:lvl1pPr algn="l" defTabSz="914400" rtl="0" eaLnBrk="1" latinLnBrk="0" hangingPunct="1">
        <a:lnSpc>
          <a:spcPct val="91000"/>
        </a:lnSpc>
        <a:spcBef>
          <a:spcPct val="0"/>
        </a:spcBef>
        <a:buNone/>
        <a:defRPr sz="3000" b="1" kern="1200">
          <a:solidFill>
            <a:schemeClr val="tx2"/>
          </a:solidFill>
          <a:latin typeface="+mj-lt"/>
          <a:ea typeface="+mj-ea"/>
          <a:cs typeface="+mj-cs"/>
        </a:defRPr>
      </a:lvl1pPr>
    </p:titleStyle>
    <p:bodyStyle>
      <a:lvl1pPr marL="36000" indent="-36000" algn="l" defTabSz="914400" rtl="0" eaLnBrk="1" latinLnBrk="0" hangingPunct="1">
        <a:lnSpc>
          <a:spcPct val="93000"/>
        </a:lnSpc>
        <a:spcBef>
          <a:spcPts val="800"/>
        </a:spcBef>
        <a:buClr>
          <a:schemeClr val="bg1"/>
        </a:buClr>
        <a:buSzPct val="25000"/>
        <a:buFont typeface="Arial" panose="020B0604020202020204" pitchFamily="34" charset="0"/>
        <a:buChar char="•"/>
        <a:defRPr sz="2500" kern="1200">
          <a:solidFill>
            <a:srgbClr val="2C3F48"/>
          </a:solidFill>
          <a:latin typeface="+mn-lt"/>
          <a:ea typeface="+mn-ea"/>
          <a:cs typeface="+mn-cs"/>
        </a:defRPr>
      </a:lvl1pPr>
      <a:lvl2pPr marL="43200" indent="-43200" algn="l" defTabSz="914400" rtl="0" eaLnBrk="1" latinLnBrk="0" hangingPunct="1">
        <a:lnSpc>
          <a:spcPct val="93000"/>
        </a:lnSpc>
        <a:spcBef>
          <a:spcPts val="1140"/>
        </a:spcBef>
        <a:spcAft>
          <a:spcPts val="0"/>
        </a:spcAft>
        <a:buClr>
          <a:schemeClr val="bg1"/>
        </a:buClr>
        <a:buSzPct val="25000"/>
        <a:buFont typeface="Arial" panose="020B0604020202020204" pitchFamily="34" charset="0"/>
        <a:buChar char="•"/>
        <a:defRPr sz="2300" b="1" kern="1200">
          <a:solidFill>
            <a:schemeClr val="tx2"/>
          </a:solidFill>
          <a:latin typeface="+mn-lt"/>
          <a:ea typeface="+mn-ea"/>
          <a:cs typeface="+mn-cs"/>
        </a:defRPr>
      </a:lvl2pPr>
      <a:lvl3pPr marL="280800" indent="-234000" algn="l" defTabSz="914400" rtl="0" eaLnBrk="1" latinLnBrk="0" hangingPunct="1">
        <a:lnSpc>
          <a:spcPct val="93000"/>
        </a:lnSpc>
        <a:spcBef>
          <a:spcPts val="800"/>
        </a:spcBef>
        <a:buClr>
          <a:schemeClr val="tx2"/>
        </a:buClr>
        <a:buSzPct val="90000"/>
        <a:buFont typeface="Calibri" panose="020F0502020204030204" pitchFamily="34" charset="0"/>
        <a:buChar char="&gt;"/>
        <a:defRPr sz="2500" kern="1200">
          <a:solidFill>
            <a:srgbClr val="2C3F48"/>
          </a:solidFill>
          <a:latin typeface="+mn-lt"/>
          <a:ea typeface="+mn-ea"/>
          <a:cs typeface="+mn-cs"/>
        </a:defRPr>
      </a:lvl3pPr>
      <a:lvl4pPr marL="561600" indent="-255600" algn="l" defTabSz="914400" rtl="0" eaLnBrk="1" latinLnBrk="0" hangingPunct="1">
        <a:lnSpc>
          <a:spcPct val="93000"/>
        </a:lnSpc>
        <a:spcBef>
          <a:spcPts val="800"/>
        </a:spcBef>
        <a:buClr>
          <a:schemeClr val="tx2"/>
        </a:buClr>
        <a:buFont typeface="Calibri" panose="020F0502020204030204" pitchFamily="34" charset="0"/>
        <a:buChar char="–"/>
        <a:defRPr sz="2300" kern="1200">
          <a:solidFill>
            <a:srgbClr val="2C3F48"/>
          </a:solidFill>
          <a:latin typeface="+mn-lt"/>
          <a:ea typeface="+mn-ea"/>
          <a:cs typeface="+mn-cs"/>
        </a:defRPr>
      </a:lvl4pPr>
      <a:lvl5pPr marL="800100" indent="-239713" algn="l" defTabSz="914400" rtl="0" eaLnBrk="1" latinLnBrk="0" hangingPunct="1">
        <a:lnSpc>
          <a:spcPct val="93000"/>
        </a:lnSpc>
        <a:spcBef>
          <a:spcPts val="800"/>
        </a:spcBef>
        <a:buClr>
          <a:schemeClr val="tx2"/>
        </a:buClr>
        <a:buFont typeface="Calibri" panose="020F0502020204030204" pitchFamily="34" charset="0"/>
        <a:buChar char="×"/>
        <a:defRPr sz="2300" kern="1200">
          <a:solidFill>
            <a:srgbClr val="2C3F48"/>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Tijdelijke aanduiding voor voettekst 4"/>
          <p:cNvSpPr>
            <a:spLocks noGrp="1"/>
          </p:cNvSpPr>
          <p:nvPr>
            <p:ph type="ftr" sz="quarter" idx="3"/>
          </p:nvPr>
        </p:nvSpPr>
        <p:spPr>
          <a:xfrm>
            <a:off x="493734" y="6418834"/>
            <a:ext cx="7174609" cy="229097"/>
          </a:xfrm>
          <a:prstGeom prst="rect">
            <a:avLst/>
          </a:prstGeom>
        </p:spPr>
        <p:txBody>
          <a:bodyPr vert="horz" lIns="0" tIns="0" rIns="0" bIns="0" rtlCol="0" anchor="t" anchorCtr="0"/>
          <a:lstStyle>
            <a:lvl1pPr algn="ctr">
              <a:defRPr sz="1200">
                <a:solidFill>
                  <a:srgbClr val="2C3F48"/>
                </a:solidFill>
              </a:defRPr>
            </a:lvl1pPr>
          </a:lstStyle>
          <a:p>
            <a:pPr algn="l"/>
            <a:r>
              <a:rPr lang="nl-BE"/>
              <a:t>Kies 'Invoegen › Koptekst en voettekst' deze voettekst aan te passen.</a:t>
            </a:r>
            <a:endParaRPr lang="nl-BE" dirty="0"/>
          </a:p>
        </p:txBody>
      </p:sp>
      <p:sp>
        <p:nvSpPr>
          <p:cNvPr id="6" name="Tijdelijke aanduiding voor dianummer 5"/>
          <p:cNvSpPr>
            <a:spLocks noGrp="1"/>
          </p:cNvSpPr>
          <p:nvPr>
            <p:ph type="sldNum" sz="quarter" idx="4"/>
          </p:nvPr>
        </p:nvSpPr>
        <p:spPr>
          <a:xfrm>
            <a:off x="8100392" y="6418834"/>
            <a:ext cx="379088" cy="229097"/>
          </a:xfrm>
          <a:prstGeom prst="rect">
            <a:avLst/>
          </a:prstGeom>
        </p:spPr>
        <p:txBody>
          <a:bodyPr vert="horz" lIns="0" tIns="0" rIns="0" bIns="0" rtlCol="0" anchor="t" anchorCtr="0"/>
          <a:lstStyle>
            <a:lvl1pPr algn="r">
              <a:defRPr sz="1200">
                <a:solidFill>
                  <a:srgbClr val="2C3F48"/>
                </a:solidFill>
              </a:defRPr>
            </a:lvl1pPr>
          </a:lstStyle>
          <a:p>
            <a:fld id="{E8F12D86-93AC-45BB-B8CA-9542A3CF9355}" type="slidenum">
              <a:rPr lang="nl-BE" smtClean="0"/>
              <a:pPr/>
              <a:t>‹nr.›</a:t>
            </a:fld>
            <a:endParaRPr lang="nl-BE" dirty="0"/>
          </a:p>
        </p:txBody>
      </p:sp>
      <p:sp>
        <p:nvSpPr>
          <p:cNvPr id="2" name="Tijdelijke aanduiding voor titel 1"/>
          <p:cNvSpPr>
            <a:spLocks noGrp="1"/>
          </p:cNvSpPr>
          <p:nvPr>
            <p:ph type="title"/>
          </p:nvPr>
        </p:nvSpPr>
        <p:spPr>
          <a:xfrm>
            <a:off x="762719" y="910800"/>
            <a:ext cx="7610400" cy="1143000"/>
          </a:xfrm>
          <a:prstGeom prst="rect">
            <a:avLst/>
          </a:prstGeom>
          <a:noFill/>
        </p:spPr>
        <p:txBody>
          <a:bodyPr vert="horz" lIns="0" tIns="0" rIns="0" bIns="0" rtlCol="0" anchor="t" anchorCtr="0">
            <a:noAutofit/>
          </a:bodyPr>
          <a:lstStyle/>
          <a:p>
            <a:r>
              <a:rPr lang="nl-NL" dirty="0"/>
              <a:t>Klik om de stijl te bewerken</a:t>
            </a:r>
            <a:endParaRPr lang="nl-BE" dirty="0"/>
          </a:p>
        </p:txBody>
      </p:sp>
      <p:sp>
        <p:nvSpPr>
          <p:cNvPr id="3" name="Tijdelijke aanduiding voor tekst 2"/>
          <p:cNvSpPr>
            <a:spLocks noGrp="1"/>
          </p:cNvSpPr>
          <p:nvPr>
            <p:ph type="body" idx="1"/>
          </p:nvPr>
        </p:nvSpPr>
        <p:spPr>
          <a:xfrm>
            <a:off x="1189520" y="1789201"/>
            <a:ext cx="7185600" cy="4232087"/>
          </a:xfrm>
          <a:prstGeom prst="rect">
            <a:avLst/>
          </a:prstGeom>
          <a:noFill/>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3226260215"/>
      </p:ext>
    </p:extLst>
  </p:cSld>
  <p:clrMap bg1="lt1" tx1="dk1" bg2="lt2" tx2="dk2" accent1="accent1" accent2="accent2" accent3="accent3" accent4="accent4" accent5="accent5" accent6="accent6" hlink="hlink" folHlink="folHlink"/>
  <p:sldLayoutIdLst>
    <p:sldLayoutId id="2147483737" r:id="rId1"/>
    <p:sldLayoutId id="2147483738" r:id="rId2"/>
  </p:sldLayoutIdLst>
  <p:hf hdr="0"/>
  <p:txStyles>
    <p:titleStyle>
      <a:lvl1pPr algn="l" defTabSz="914400" rtl="0" eaLnBrk="1" latinLnBrk="0" hangingPunct="1">
        <a:lnSpc>
          <a:spcPct val="91000"/>
        </a:lnSpc>
        <a:spcBef>
          <a:spcPct val="0"/>
        </a:spcBef>
        <a:buNone/>
        <a:defRPr sz="3000" b="1" kern="1200">
          <a:solidFill>
            <a:schemeClr val="tx2"/>
          </a:solidFill>
          <a:latin typeface="+mj-lt"/>
          <a:ea typeface="+mj-ea"/>
          <a:cs typeface="+mj-cs"/>
        </a:defRPr>
      </a:lvl1pPr>
    </p:titleStyle>
    <p:bodyStyle>
      <a:lvl1pPr marL="36000" indent="-36000" algn="l" defTabSz="914400" rtl="0" eaLnBrk="1" latinLnBrk="0" hangingPunct="1">
        <a:lnSpc>
          <a:spcPct val="93000"/>
        </a:lnSpc>
        <a:spcBef>
          <a:spcPts val="800"/>
        </a:spcBef>
        <a:buClr>
          <a:schemeClr val="bg1"/>
        </a:buClr>
        <a:buSzPct val="25000"/>
        <a:buFont typeface="Arial" panose="020B0604020202020204" pitchFamily="34" charset="0"/>
        <a:buChar char="•"/>
        <a:defRPr sz="2500" kern="1200">
          <a:solidFill>
            <a:srgbClr val="2C3F48"/>
          </a:solidFill>
          <a:latin typeface="+mn-lt"/>
          <a:ea typeface="+mn-ea"/>
          <a:cs typeface="+mn-cs"/>
        </a:defRPr>
      </a:lvl1pPr>
      <a:lvl2pPr marL="43200" indent="-43200" algn="l" defTabSz="914400" rtl="0" eaLnBrk="1" latinLnBrk="0" hangingPunct="1">
        <a:lnSpc>
          <a:spcPct val="93000"/>
        </a:lnSpc>
        <a:spcBef>
          <a:spcPts val="1140"/>
        </a:spcBef>
        <a:spcAft>
          <a:spcPts val="0"/>
        </a:spcAft>
        <a:buClr>
          <a:schemeClr val="bg1"/>
        </a:buClr>
        <a:buSzPct val="25000"/>
        <a:buFont typeface="Arial" panose="020B0604020202020204" pitchFamily="34" charset="0"/>
        <a:buChar char="•"/>
        <a:defRPr sz="2300" b="1" kern="1200">
          <a:solidFill>
            <a:schemeClr val="tx2"/>
          </a:solidFill>
          <a:latin typeface="+mn-lt"/>
          <a:ea typeface="+mn-ea"/>
          <a:cs typeface="+mn-cs"/>
        </a:defRPr>
      </a:lvl2pPr>
      <a:lvl3pPr marL="280800" indent="-234000" algn="l" defTabSz="914400" rtl="0" eaLnBrk="1" latinLnBrk="0" hangingPunct="1">
        <a:lnSpc>
          <a:spcPct val="93000"/>
        </a:lnSpc>
        <a:spcBef>
          <a:spcPts val="800"/>
        </a:spcBef>
        <a:buClr>
          <a:schemeClr val="tx2"/>
        </a:buClr>
        <a:buSzPct val="90000"/>
        <a:buFont typeface="Calibri" panose="020F0502020204030204" pitchFamily="34" charset="0"/>
        <a:buChar char="&gt;"/>
        <a:defRPr sz="2500" kern="1200">
          <a:solidFill>
            <a:srgbClr val="2C3F48"/>
          </a:solidFill>
          <a:latin typeface="+mn-lt"/>
          <a:ea typeface="+mn-ea"/>
          <a:cs typeface="+mn-cs"/>
        </a:defRPr>
      </a:lvl3pPr>
      <a:lvl4pPr marL="561600" indent="-255600" algn="l" defTabSz="914400" rtl="0" eaLnBrk="1" latinLnBrk="0" hangingPunct="1">
        <a:lnSpc>
          <a:spcPct val="93000"/>
        </a:lnSpc>
        <a:spcBef>
          <a:spcPts val="800"/>
        </a:spcBef>
        <a:buClr>
          <a:schemeClr val="tx2"/>
        </a:buClr>
        <a:buFont typeface="Calibri" panose="020F0502020204030204" pitchFamily="34" charset="0"/>
        <a:buChar char="–"/>
        <a:defRPr sz="2300" kern="1200">
          <a:solidFill>
            <a:srgbClr val="2C3F48"/>
          </a:solidFill>
          <a:latin typeface="+mn-lt"/>
          <a:ea typeface="+mn-ea"/>
          <a:cs typeface="+mn-cs"/>
        </a:defRPr>
      </a:lvl4pPr>
      <a:lvl5pPr marL="800100" indent="-239713" algn="l" defTabSz="914400" rtl="0" eaLnBrk="1" latinLnBrk="0" hangingPunct="1">
        <a:lnSpc>
          <a:spcPct val="93000"/>
        </a:lnSpc>
        <a:spcBef>
          <a:spcPts val="800"/>
        </a:spcBef>
        <a:buClr>
          <a:schemeClr val="tx2"/>
        </a:buClr>
        <a:buFont typeface="Calibri" panose="020F0502020204030204" pitchFamily="34" charset="0"/>
        <a:buChar char="×"/>
        <a:defRPr sz="2300" kern="1200">
          <a:solidFill>
            <a:srgbClr val="2C3F48"/>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750">
                <a:solidFill>
                  <a:schemeClr val="tx1">
                    <a:lumMod val="95000"/>
                    <a:lumOff val="5000"/>
                  </a:schemeClr>
                </a:solidFill>
                <a:latin typeface="+mj-lt"/>
              </a:defRPr>
            </a:lvl1pPr>
          </a:lstStyle>
          <a:p>
            <a:fld id="{548AFA0F-C2ED-43AD-BA97-B39C4F7B760B}" type="datetime1">
              <a:rPr lang="nl-BE" smtClean="0"/>
              <a:t>7/12/2021</a:t>
            </a:fld>
            <a:endParaRPr lang="nl-BE"/>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750" cap="all" baseline="0">
                <a:solidFill>
                  <a:schemeClr val="tx1">
                    <a:lumMod val="95000"/>
                    <a:lumOff val="5000"/>
                  </a:schemeClr>
                </a:solidFill>
                <a:latin typeface="+mj-lt"/>
              </a:defRPr>
            </a:lvl1pPr>
          </a:lstStyle>
          <a:p>
            <a:endParaRPr lang="nl-BE"/>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750">
                <a:solidFill>
                  <a:schemeClr val="tx1">
                    <a:lumMod val="95000"/>
                    <a:lumOff val="5000"/>
                  </a:schemeClr>
                </a:solidFill>
                <a:latin typeface="+mj-lt"/>
              </a:defRPr>
            </a:lvl1pPr>
          </a:lstStyle>
          <a:p>
            <a:fld id="{D46B37A8-E602-43CE-87ED-437C7377D0E1}" type="slidenum">
              <a:rPr lang="nl-BE" smtClean="0"/>
              <a:t>‹nr.›</a:t>
            </a:fld>
            <a:endParaRPr lang="nl-BE"/>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2169945"/>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hf hdr="0" ftr="0" dt="0"/>
  <p:txStyles>
    <p:titleStyle>
      <a:lvl1pPr algn="l" defTabSz="685800" rtl="0" eaLnBrk="1" latinLnBrk="0" hangingPunct="1">
        <a:lnSpc>
          <a:spcPct val="80000"/>
        </a:lnSpc>
        <a:spcBef>
          <a:spcPct val="0"/>
        </a:spcBef>
        <a:buNone/>
        <a:defRPr sz="3750" kern="1200" cap="all" spc="75" baseline="0">
          <a:solidFill>
            <a:schemeClr val="tx1">
              <a:lumMod val="95000"/>
              <a:lumOff val="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Tw Cen MT" panose="020B0602020104020603" pitchFamily="34" charset="0"/>
        <a:buChar char=" "/>
        <a:defRPr sz="1650" kern="1200">
          <a:solidFill>
            <a:schemeClr val="tx1"/>
          </a:solidFill>
          <a:latin typeface="+mn-lt"/>
          <a:ea typeface="+mn-ea"/>
          <a:cs typeface="+mn-cs"/>
        </a:defRPr>
      </a:lvl1pPr>
      <a:lvl2pPr marL="19888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350" kern="1200">
          <a:solidFill>
            <a:schemeClr val="tx1"/>
          </a:solidFill>
          <a:latin typeface="+mn-lt"/>
          <a:ea typeface="+mn-ea"/>
          <a:cs typeface="+mn-cs"/>
        </a:defRPr>
      </a:lvl2pPr>
      <a:lvl3pPr marL="33604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3pPr>
      <a:lvl4pPr marL="44577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4pPr>
      <a:lvl5pPr marL="58293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5pPr>
      <a:lvl6pPr marL="68580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6pPr>
      <a:lvl7pPr marL="795528"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7pPr>
      <a:lvl8pPr marL="912114"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8pPr>
      <a:lvl9pPr marL="102184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Tekststijl van het model bewerken
Tweede niveau
Derde niveau
Vierde niveau
Vijfde niveau</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81965CF-CC94-0C44-9F79-C906F8712601}" type="datetimeFigureOut">
              <a:rPr lang="nl-BE" smtClean="0"/>
              <a:t>7/12/2021</a:t>
            </a:fld>
            <a:endParaRPr lang="nl-BE"/>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0B88687-C62C-A14D-BD83-526922B2B9AE}" type="slidenum">
              <a:rPr lang="nl-BE" smtClean="0"/>
              <a:t>‹nr.›</a:t>
            </a:fld>
            <a:endParaRPr lang="nl-BE"/>
          </a:p>
        </p:txBody>
      </p:sp>
    </p:spTree>
    <p:extLst>
      <p:ext uri="{BB962C8B-B14F-4D97-AF65-F5344CB8AC3E}">
        <p14:creationId xmlns:p14="http://schemas.microsoft.com/office/powerpoint/2010/main" val="1817301165"/>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 Target="slide29.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3" Type="http://schemas.openxmlformats.org/officeDocument/2006/relationships/hyperlink" Target="file:///\\groepgent\data\Pijler%20Persoon\Samenwerking\Data%20DOOJ\kinderopvang\2021\20210517%20kaart%20kinderopvang%20gent%20na%20netwerkanalyse%20v%2002.pdf" TargetMode="External"/><Relationship Id="rId2" Type="http://schemas.openxmlformats.org/officeDocument/2006/relationships/hyperlink" Target="file:///\\groepgent\data\Pijler%20Persoon\Samenwerking\Data%20DOOJ\kinderopvang\2021\20210517%20kaart%20kinderopvang%20gent%20service%20area%20400%20en%20800m.pdf" TargetMode="Externa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5.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1"/>
          </p:nvPr>
        </p:nvSpPr>
        <p:spPr/>
        <p:txBody>
          <a:bodyPr/>
          <a:lstStyle/>
          <a:p>
            <a:pPr algn="l"/>
            <a:r>
              <a:rPr lang="nl-BE" dirty="0"/>
              <a:t>Lokaal Overleg Kinderopvang Gent</a:t>
            </a:r>
          </a:p>
        </p:txBody>
      </p:sp>
      <p:sp>
        <p:nvSpPr>
          <p:cNvPr id="3" name="Tijdelijke aanduiding voor dianummer 2"/>
          <p:cNvSpPr>
            <a:spLocks noGrp="1"/>
          </p:cNvSpPr>
          <p:nvPr>
            <p:ph type="sldNum" sz="quarter" idx="12"/>
          </p:nvPr>
        </p:nvSpPr>
        <p:spPr/>
        <p:txBody>
          <a:bodyPr/>
          <a:lstStyle/>
          <a:p>
            <a:fld id="{E8F12D86-93AC-45BB-B8CA-9542A3CF9355}" type="slidenum">
              <a:rPr lang="nl-BE" smtClean="0"/>
              <a:t>1</a:t>
            </a:fld>
            <a:endParaRPr lang="nl-BE"/>
          </a:p>
        </p:txBody>
      </p:sp>
      <p:sp>
        <p:nvSpPr>
          <p:cNvPr id="4" name="Tijdelijke aanduiding voor tekst 3"/>
          <p:cNvSpPr>
            <a:spLocks noGrp="1"/>
          </p:cNvSpPr>
          <p:nvPr>
            <p:ph type="body" sz="quarter" idx="13"/>
          </p:nvPr>
        </p:nvSpPr>
        <p:spPr>
          <a:xfrm>
            <a:off x="6350400" y="0"/>
            <a:ext cx="2793600" cy="4989258"/>
          </a:xfrm>
        </p:spPr>
        <p:txBody>
          <a:bodyPr/>
          <a:lstStyle/>
          <a:p>
            <a:r>
              <a:rPr lang="nl-BE" dirty="0"/>
              <a:t>Lokaal Overleg Kinderopvang Gent </a:t>
            </a:r>
          </a:p>
          <a:p>
            <a:endParaRPr lang="nl-BE" dirty="0"/>
          </a:p>
          <a:p>
            <a:r>
              <a:rPr lang="nl-BE" dirty="0"/>
              <a:t>7 december 2021</a:t>
            </a:r>
          </a:p>
          <a:p>
            <a:endParaRPr lang="nl-BE" dirty="0"/>
          </a:p>
          <a:p>
            <a:r>
              <a:rPr lang="nl-BE" sz="1600" dirty="0"/>
              <a:t>De audio van de vergadering zal worden opgenomen om het verslag nadien te kunnen opmaken.</a:t>
            </a:r>
          </a:p>
        </p:txBody>
      </p:sp>
      <p:sp>
        <p:nvSpPr>
          <p:cNvPr id="5" name="Titel 4"/>
          <p:cNvSpPr>
            <a:spLocks noGrp="1"/>
          </p:cNvSpPr>
          <p:nvPr>
            <p:ph type="title"/>
          </p:nvPr>
        </p:nvSpPr>
        <p:spPr>
          <a:xfrm>
            <a:off x="454651" y="339300"/>
            <a:ext cx="4568400" cy="1143000"/>
          </a:xfrm>
        </p:spPr>
        <p:txBody>
          <a:bodyPr/>
          <a:lstStyle/>
          <a:p>
            <a:r>
              <a:rPr lang="nl-BE" dirty="0"/>
              <a:t>Agenda</a:t>
            </a:r>
          </a:p>
        </p:txBody>
      </p:sp>
      <p:sp>
        <p:nvSpPr>
          <p:cNvPr id="6" name="Tijdelijke aanduiding voor inhoud 5"/>
          <p:cNvSpPr>
            <a:spLocks noGrp="1"/>
          </p:cNvSpPr>
          <p:nvPr>
            <p:ph idx="1"/>
          </p:nvPr>
        </p:nvSpPr>
        <p:spPr>
          <a:xfrm>
            <a:off x="395536" y="1628801"/>
            <a:ext cx="5328592" cy="4318399"/>
          </a:xfrm>
        </p:spPr>
        <p:txBody>
          <a:bodyPr>
            <a:normAutofit/>
          </a:bodyPr>
          <a:lstStyle/>
          <a:p>
            <a:pPr marL="46800" lvl="2" indent="0">
              <a:buNone/>
            </a:pPr>
            <a:endParaRPr lang="nl-BE" sz="1900" dirty="0"/>
          </a:p>
          <a:p>
            <a:pPr marL="46800" lvl="2" indent="0">
              <a:buNone/>
            </a:pPr>
            <a:endParaRPr lang="nl-BE" dirty="0"/>
          </a:p>
        </p:txBody>
      </p:sp>
      <p:sp>
        <p:nvSpPr>
          <p:cNvPr id="9" name="Rectangle 2">
            <a:extLst>
              <a:ext uri="{FF2B5EF4-FFF2-40B4-BE49-F238E27FC236}">
                <a16:creationId xmlns:a16="http://schemas.microsoft.com/office/drawing/2014/main" id="{43F720DE-940D-4FC3-A753-D51CFABE298B}"/>
              </a:ext>
            </a:extLst>
          </p:cNvPr>
          <p:cNvSpPr>
            <a:spLocks noChangeArrowheads="1"/>
          </p:cNvSpPr>
          <p:nvPr/>
        </p:nvSpPr>
        <p:spPr bwMode="auto">
          <a:xfrm>
            <a:off x="0" y="1694587"/>
            <a:ext cx="6350400" cy="3631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2225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a:endParaRPr lang="nl-BE" altLang="nl-NL" sz="1600" b="1" dirty="0">
              <a:latin typeface="Calibri" panose="020F0502020204030204" pitchFamily="34" charset="0"/>
              <a:ea typeface="Calibri" panose="020F0502020204030204" pitchFamily="34" charset="0"/>
              <a:cs typeface="Times New Roman" panose="02020603050405020304" pitchFamily="18" charset="0"/>
            </a:endParaRPr>
          </a:p>
          <a:p>
            <a:r>
              <a:rPr lang="nl-BE" dirty="0"/>
              <a:t>9u00 Inleiding</a:t>
            </a:r>
          </a:p>
          <a:p>
            <a:endParaRPr lang="nl-BE" dirty="0"/>
          </a:p>
          <a:p>
            <a:r>
              <a:rPr lang="nl-BE" dirty="0"/>
              <a:t>9u05 Project Matchmakers (door An Coninx)</a:t>
            </a:r>
          </a:p>
          <a:p>
            <a:endParaRPr lang="nl-BE" dirty="0"/>
          </a:p>
          <a:p>
            <a:r>
              <a:rPr lang="nl-BE" dirty="0"/>
              <a:t>9u15 Personeelstekort Kinderopvang en Corona updates</a:t>
            </a:r>
          </a:p>
          <a:p>
            <a:endParaRPr lang="nl-BE" dirty="0"/>
          </a:p>
          <a:p>
            <a:r>
              <a:rPr lang="nl-BE" dirty="0"/>
              <a:t>10u30 Rapport dekkingsgraad 2021</a:t>
            </a:r>
          </a:p>
          <a:p>
            <a:endParaRPr lang="nl-BE" dirty="0"/>
          </a:p>
          <a:p>
            <a:r>
              <a:rPr lang="nl-BE" dirty="0"/>
              <a:t>10u50 Updates over inclusie</a:t>
            </a:r>
          </a:p>
          <a:p>
            <a:endParaRPr lang="nl-BE" dirty="0"/>
          </a:p>
          <a:p>
            <a:r>
              <a:rPr lang="nl-BE" dirty="0"/>
              <a:t>10u55 Variapunten, vragen, suggesties</a:t>
            </a:r>
          </a:p>
          <a:p>
            <a:pPr lvl="0" indent="0"/>
            <a:endParaRPr lang="nl-BE" altLang="nl-NL" sz="16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9863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3F79A085-7C59-4069-ADE8-2F0124F32398}"/>
              </a:ext>
            </a:extLst>
          </p:cNvPr>
          <p:cNvSpPr>
            <a:spLocks noGrp="1"/>
          </p:cNvSpPr>
          <p:nvPr/>
        </p:nvSpPr>
        <p:spPr>
          <a:xfrm>
            <a:off x="471347" y="1686607"/>
            <a:ext cx="5940000" cy="675000"/>
          </a:xfrm>
          <a:prstGeom prst="rect">
            <a:avLst/>
          </a:prstGeom>
        </p:spPr>
        <p:style>
          <a:lnRef idx="0">
            <a:scrgbClr r="0" g="0" b="0"/>
          </a:lnRef>
          <a:fillRef idx="0">
            <a:scrgbClr r="0" g="0" b="0"/>
          </a:fillRef>
          <a:effectRef idx="0">
            <a:scrgbClr r="0" g="0" b="0"/>
          </a:effectRef>
          <a:fontRef idx="major"/>
        </p:style>
        <p:txBody>
          <a:bodyPr vert="horz" lIns="0" tIns="0" rIns="0" bIns="0" rtlCol="0" anchor="b" anchorCtr="0">
            <a:noAutofit/>
          </a:bodyPr>
          <a:lstStyle>
            <a:lvl1pPr algn="l" defTabSz="914400" rtl="0" eaLnBrk="1" latinLnBrk="0" hangingPunct="1">
              <a:spcBef>
                <a:spcPct val="0"/>
              </a:spcBef>
              <a:buNone/>
              <a:defRPr sz="3600" b="1" kern="1200">
                <a:solidFill>
                  <a:schemeClr val="accent2"/>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defTabSz="685800"/>
            <a:endParaRPr lang="nl-BE" sz="2700">
              <a:solidFill>
                <a:srgbClr val="ED7D31"/>
              </a:solidFill>
              <a:latin typeface="Calibri Light" panose="020F0302020204030204"/>
            </a:endParaRPr>
          </a:p>
        </p:txBody>
      </p:sp>
      <p:sp>
        <p:nvSpPr>
          <p:cNvPr id="7" name="Tijdelijke aanduiding voor titel 1">
            <a:extLst>
              <a:ext uri="{FF2B5EF4-FFF2-40B4-BE49-F238E27FC236}">
                <a16:creationId xmlns:a16="http://schemas.microsoft.com/office/drawing/2014/main" id="{19D16833-88DE-4CFF-B0E6-F7AAB3AAAEE8}"/>
              </a:ext>
            </a:extLst>
          </p:cNvPr>
          <p:cNvSpPr txBox="1">
            <a:spLocks/>
          </p:cNvSpPr>
          <p:nvPr/>
        </p:nvSpPr>
        <p:spPr>
          <a:xfrm>
            <a:off x="486000" y="1489167"/>
            <a:ext cx="8186653" cy="441094"/>
          </a:xfrm>
          <a:prstGeom prst="rect">
            <a:avLst/>
          </a:prstGeom>
        </p:spPr>
        <p:txBody>
          <a:bodyPr vert="horz" lIns="0" tIns="0" rIns="0" bIns="0"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685800"/>
            <a:r>
              <a:rPr lang="nl-BE" sz="3300" dirty="0">
                <a:solidFill>
                  <a:srgbClr val="006B84"/>
                </a:solidFill>
                <a:latin typeface="Calibri Light" panose="020F0302020204030204"/>
              </a:rPr>
              <a:t>AFSTEMMING STAGEBEGELEIDINGSDOCUMENTEN</a:t>
            </a:r>
          </a:p>
        </p:txBody>
      </p:sp>
      <p:sp>
        <p:nvSpPr>
          <p:cNvPr id="8" name="Tijdelijke aanduiding voor tekst 2">
            <a:extLst>
              <a:ext uri="{FF2B5EF4-FFF2-40B4-BE49-F238E27FC236}">
                <a16:creationId xmlns:a16="http://schemas.microsoft.com/office/drawing/2014/main" id="{EA66F895-2E3B-43D6-8F62-295F4DB67030}"/>
              </a:ext>
            </a:extLst>
          </p:cNvPr>
          <p:cNvSpPr txBox="1">
            <a:spLocks noGrp="1"/>
          </p:cNvSpPr>
          <p:nvPr>
            <p:ph idx="1"/>
          </p:nvPr>
        </p:nvSpPr>
        <p:spPr>
          <a:xfrm>
            <a:off x="486000" y="2226469"/>
            <a:ext cx="8029351" cy="3652838"/>
          </a:xfrm>
          <a:prstGeom prst="rect">
            <a:avLst/>
          </a:prstGeom>
        </p:spPr>
        <p:txBody>
          <a:bodyPr vert="horz" lIns="0" tIns="0" rIns="0" bIns="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57175" indent="-257175" algn="l">
              <a:lnSpc>
                <a:spcPct val="100000"/>
              </a:lnSpc>
              <a:spcBef>
                <a:spcPts val="375"/>
              </a:spcBef>
              <a:buClr>
                <a:srgbClr val="E15D29"/>
              </a:buClr>
              <a:buFont typeface="Arial" panose="020B0604020202020204" pitchFamily="34" charset="0"/>
              <a:buChar char="•"/>
            </a:pPr>
            <a:r>
              <a:rPr lang="nl-NL" sz="1275" dirty="0">
                <a:solidFill>
                  <a:srgbClr val="006B84"/>
                </a:solidFill>
              </a:rPr>
              <a:t>Werkwijze, principes en structuur werd goedgekeurd door de onderwijsgroep</a:t>
            </a:r>
          </a:p>
          <a:p>
            <a:pPr marL="257175" indent="-257175" algn="l">
              <a:lnSpc>
                <a:spcPct val="100000"/>
              </a:lnSpc>
              <a:spcBef>
                <a:spcPts val="375"/>
              </a:spcBef>
              <a:buClr>
                <a:srgbClr val="E15D29"/>
              </a:buClr>
              <a:buFont typeface="Arial" panose="020B0604020202020204" pitchFamily="34" charset="0"/>
              <a:buChar char="•"/>
            </a:pPr>
            <a:r>
              <a:rPr lang="nl-NL" sz="1275" dirty="0">
                <a:solidFill>
                  <a:srgbClr val="006B84"/>
                </a:solidFill>
              </a:rPr>
              <a:t>Prioriteit voor 7</a:t>
            </a:r>
            <a:r>
              <a:rPr lang="nl-NL" sz="1275" baseline="30000" dirty="0">
                <a:solidFill>
                  <a:srgbClr val="006B84"/>
                </a:solidFill>
              </a:rPr>
              <a:t>e</a:t>
            </a:r>
            <a:r>
              <a:rPr lang="nl-NL" sz="1275" dirty="0">
                <a:solidFill>
                  <a:srgbClr val="006B84"/>
                </a:solidFill>
              </a:rPr>
              <a:t> BSO begeleider in de kinderopvang (</a:t>
            </a:r>
            <a:r>
              <a:rPr lang="nl-NL" sz="1275" dirty="0" err="1">
                <a:solidFill>
                  <a:srgbClr val="006B84"/>
                </a:solidFill>
              </a:rPr>
              <a:t>owv</a:t>
            </a:r>
            <a:r>
              <a:rPr lang="nl-NL" sz="1275" dirty="0">
                <a:solidFill>
                  <a:srgbClr val="006B84"/>
                </a:solidFill>
              </a:rPr>
              <a:t> modernisering secundair onderwijs)</a:t>
            </a:r>
          </a:p>
          <a:p>
            <a:pPr marL="257175" indent="-257175" algn="l">
              <a:lnSpc>
                <a:spcPct val="100000"/>
              </a:lnSpc>
              <a:spcBef>
                <a:spcPts val="375"/>
              </a:spcBef>
              <a:buClr>
                <a:srgbClr val="E15D29"/>
              </a:buClr>
              <a:buFont typeface="Arial" panose="020B0604020202020204" pitchFamily="34" charset="0"/>
              <a:buChar char="•"/>
            </a:pPr>
            <a:r>
              <a:rPr lang="nl-NL" sz="1275" dirty="0">
                <a:solidFill>
                  <a:srgbClr val="006B84"/>
                </a:solidFill>
              </a:rPr>
              <a:t>Timing: </a:t>
            </a:r>
          </a:p>
          <a:p>
            <a:pPr marL="600075" lvl="1" indent="-257175" algn="l">
              <a:lnSpc>
                <a:spcPct val="100000"/>
              </a:lnSpc>
              <a:buClr>
                <a:srgbClr val="E15D29"/>
              </a:buClr>
              <a:buFont typeface="Arial" panose="020B0604020202020204" pitchFamily="34" charset="0"/>
              <a:buChar char="•"/>
            </a:pPr>
            <a:r>
              <a:rPr lang="nl-NL" sz="1275" dirty="0">
                <a:solidFill>
                  <a:srgbClr val="006B84"/>
                </a:solidFill>
              </a:rPr>
              <a:t>Pilootfase schooljaar 2022-2023</a:t>
            </a:r>
          </a:p>
          <a:p>
            <a:pPr marL="600075" lvl="1" indent="-257175" algn="l">
              <a:lnSpc>
                <a:spcPct val="100000"/>
              </a:lnSpc>
              <a:buClr>
                <a:srgbClr val="E15D29"/>
              </a:buClr>
              <a:buFont typeface="Arial" panose="020B0604020202020204" pitchFamily="34" charset="0"/>
              <a:buChar char="•"/>
            </a:pPr>
            <a:r>
              <a:rPr lang="nl-NL" sz="1275" dirty="0">
                <a:solidFill>
                  <a:srgbClr val="006B84"/>
                </a:solidFill>
              </a:rPr>
              <a:t>Implementatie vanaf schooljaar 2023-2024 </a:t>
            </a:r>
          </a:p>
          <a:p>
            <a:pPr marL="257175" indent="-257175" algn="l">
              <a:lnSpc>
                <a:spcPct val="100000"/>
              </a:lnSpc>
              <a:buClr>
                <a:srgbClr val="E15D29"/>
              </a:buClr>
              <a:buFont typeface="Arial" panose="020B0604020202020204" pitchFamily="34" charset="0"/>
              <a:buChar char="•"/>
            </a:pPr>
            <a:endParaRPr lang="nl-NL" sz="1350" dirty="0">
              <a:solidFill>
                <a:srgbClr val="006B84"/>
              </a:solidFill>
            </a:endParaRPr>
          </a:p>
          <a:p>
            <a:pPr marL="600075" lvl="1" indent="-257175" algn="l">
              <a:lnSpc>
                <a:spcPct val="100000"/>
              </a:lnSpc>
              <a:buClr>
                <a:srgbClr val="E15D29"/>
              </a:buClr>
              <a:buFont typeface="Arial" panose="020B0604020202020204" pitchFamily="34" charset="0"/>
              <a:buChar char="•"/>
            </a:pPr>
            <a:endParaRPr lang="nl-NL" sz="1050" dirty="0">
              <a:solidFill>
                <a:srgbClr val="006B84"/>
              </a:solidFill>
            </a:endParaRPr>
          </a:p>
        </p:txBody>
      </p:sp>
    </p:spTree>
    <p:extLst>
      <p:ext uri="{BB962C8B-B14F-4D97-AF65-F5344CB8AC3E}">
        <p14:creationId xmlns:p14="http://schemas.microsoft.com/office/powerpoint/2010/main" val="3821683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3F79A085-7C59-4069-ADE8-2F0124F32398}"/>
              </a:ext>
            </a:extLst>
          </p:cNvPr>
          <p:cNvSpPr>
            <a:spLocks noGrp="1"/>
          </p:cNvSpPr>
          <p:nvPr/>
        </p:nvSpPr>
        <p:spPr>
          <a:xfrm>
            <a:off x="471347" y="1686607"/>
            <a:ext cx="5940000" cy="675000"/>
          </a:xfrm>
          <a:prstGeom prst="rect">
            <a:avLst/>
          </a:prstGeom>
        </p:spPr>
        <p:style>
          <a:lnRef idx="0">
            <a:scrgbClr r="0" g="0" b="0"/>
          </a:lnRef>
          <a:fillRef idx="0">
            <a:scrgbClr r="0" g="0" b="0"/>
          </a:fillRef>
          <a:effectRef idx="0">
            <a:scrgbClr r="0" g="0" b="0"/>
          </a:effectRef>
          <a:fontRef idx="major"/>
        </p:style>
        <p:txBody>
          <a:bodyPr vert="horz" lIns="0" tIns="0" rIns="0" bIns="0" rtlCol="0" anchor="b" anchorCtr="0">
            <a:noAutofit/>
          </a:bodyPr>
          <a:lstStyle>
            <a:lvl1pPr algn="l" defTabSz="914400" rtl="0" eaLnBrk="1" latinLnBrk="0" hangingPunct="1">
              <a:spcBef>
                <a:spcPct val="0"/>
              </a:spcBef>
              <a:buNone/>
              <a:defRPr sz="3600" b="1" kern="1200">
                <a:solidFill>
                  <a:schemeClr val="accent2"/>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defTabSz="685800"/>
            <a:endParaRPr lang="nl-BE" sz="2700">
              <a:solidFill>
                <a:srgbClr val="ED7D31"/>
              </a:solidFill>
              <a:latin typeface="Calibri Light" panose="020F0302020204030204"/>
            </a:endParaRPr>
          </a:p>
        </p:txBody>
      </p:sp>
      <p:sp>
        <p:nvSpPr>
          <p:cNvPr id="7" name="Tijdelijke aanduiding voor titel 1">
            <a:extLst>
              <a:ext uri="{FF2B5EF4-FFF2-40B4-BE49-F238E27FC236}">
                <a16:creationId xmlns:a16="http://schemas.microsoft.com/office/drawing/2014/main" id="{19D16833-88DE-4CFF-B0E6-F7AAB3AAAEE8}"/>
              </a:ext>
            </a:extLst>
          </p:cNvPr>
          <p:cNvSpPr txBox="1">
            <a:spLocks/>
          </p:cNvSpPr>
          <p:nvPr/>
        </p:nvSpPr>
        <p:spPr>
          <a:xfrm>
            <a:off x="486000" y="1489167"/>
            <a:ext cx="8186653" cy="441094"/>
          </a:xfrm>
          <a:prstGeom prst="rect">
            <a:avLst/>
          </a:prstGeom>
        </p:spPr>
        <p:txBody>
          <a:bodyPr vert="horz" lIns="0" tIns="0" rIns="0" bIns="0"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685800"/>
            <a:r>
              <a:rPr lang="nl-BE" sz="3300" dirty="0">
                <a:solidFill>
                  <a:srgbClr val="006B84"/>
                </a:solidFill>
                <a:latin typeface="Calibri Light" panose="020F0302020204030204"/>
              </a:rPr>
              <a:t>VRAGEN VOOR HET LOK</a:t>
            </a:r>
          </a:p>
        </p:txBody>
      </p:sp>
      <p:sp>
        <p:nvSpPr>
          <p:cNvPr id="8" name="Tijdelijke aanduiding voor tekst 2">
            <a:extLst>
              <a:ext uri="{FF2B5EF4-FFF2-40B4-BE49-F238E27FC236}">
                <a16:creationId xmlns:a16="http://schemas.microsoft.com/office/drawing/2014/main" id="{EA66F895-2E3B-43D6-8F62-295F4DB67030}"/>
              </a:ext>
            </a:extLst>
          </p:cNvPr>
          <p:cNvSpPr txBox="1">
            <a:spLocks noGrp="1"/>
          </p:cNvSpPr>
          <p:nvPr>
            <p:ph idx="1"/>
          </p:nvPr>
        </p:nvSpPr>
        <p:spPr>
          <a:xfrm>
            <a:off x="486000" y="2226469"/>
            <a:ext cx="8029351" cy="3263504"/>
          </a:xfrm>
          <a:prstGeom prst="rect">
            <a:avLst/>
          </a:prstGeom>
        </p:spPr>
        <p:txBody>
          <a:bodyPr vert="horz" lIns="0" tIns="0" rIns="0" bIns="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57175" indent="-257175" algn="l">
              <a:lnSpc>
                <a:spcPct val="100000"/>
              </a:lnSpc>
              <a:spcBef>
                <a:spcPts val="375"/>
              </a:spcBef>
              <a:buClr>
                <a:srgbClr val="E15D29"/>
              </a:buClr>
              <a:buAutoNum type="arabicParenR"/>
            </a:pPr>
            <a:r>
              <a:rPr lang="nl-NL" sz="1275" dirty="0">
                <a:solidFill>
                  <a:srgbClr val="006B84"/>
                </a:solidFill>
              </a:rPr>
              <a:t>Algemeen opmerkingen en suggesties?</a:t>
            </a:r>
          </a:p>
          <a:p>
            <a:pPr marL="257175" indent="-257175" algn="l">
              <a:lnSpc>
                <a:spcPct val="100000"/>
              </a:lnSpc>
              <a:spcBef>
                <a:spcPts val="375"/>
              </a:spcBef>
              <a:buClr>
                <a:srgbClr val="E15D29"/>
              </a:buClr>
              <a:buAutoNum type="arabicParenR"/>
            </a:pPr>
            <a:r>
              <a:rPr lang="nl-NL" sz="1275" dirty="0">
                <a:solidFill>
                  <a:srgbClr val="006B84"/>
                </a:solidFill>
              </a:rPr>
              <a:t>Op welke manier wensen jullie op de hoogte te worden gehouden?</a:t>
            </a:r>
          </a:p>
          <a:p>
            <a:pPr marL="257175" indent="-257175" algn="l">
              <a:lnSpc>
                <a:spcPct val="100000"/>
              </a:lnSpc>
              <a:spcBef>
                <a:spcPts val="375"/>
              </a:spcBef>
              <a:buClr>
                <a:srgbClr val="E15D29"/>
              </a:buClr>
              <a:buAutoNum type="arabicParenR"/>
            </a:pPr>
            <a:r>
              <a:rPr lang="nl-NL" sz="1275" dirty="0">
                <a:solidFill>
                  <a:srgbClr val="006B84"/>
                </a:solidFill>
              </a:rPr>
              <a:t>Hoe zien jullie de betrokkenheid van het werkveld tijdens het ontwikkelproces?</a:t>
            </a:r>
          </a:p>
          <a:p>
            <a:pPr marL="471488" lvl="1" indent="-128588" algn="l">
              <a:lnSpc>
                <a:spcPct val="100000"/>
              </a:lnSpc>
              <a:buClr>
                <a:srgbClr val="E15D29"/>
              </a:buClr>
              <a:buFont typeface="Wingdings" panose="05000000000000000000" pitchFamily="2" charset="2"/>
              <a:buChar char="Ø"/>
            </a:pPr>
            <a:r>
              <a:rPr lang="nl-NL" sz="1275" dirty="0">
                <a:solidFill>
                  <a:srgbClr val="006B84"/>
                </a:solidFill>
              </a:rPr>
              <a:t> Wie?</a:t>
            </a:r>
          </a:p>
          <a:p>
            <a:pPr marL="471488" lvl="1" indent="-128588" algn="l">
              <a:lnSpc>
                <a:spcPct val="100000"/>
              </a:lnSpc>
              <a:buClr>
                <a:srgbClr val="E15D29"/>
              </a:buClr>
              <a:buFont typeface="Wingdings" panose="05000000000000000000" pitchFamily="2" charset="2"/>
              <a:buChar char="Ø"/>
            </a:pPr>
            <a:r>
              <a:rPr lang="nl-NL" sz="1275" dirty="0">
                <a:solidFill>
                  <a:srgbClr val="006B84"/>
                </a:solidFill>
              </a:rPr>
              <a:t> Op welke manier?  </a:t>
            </a:r>
            <a:r>
              <a:rPr lang="nl-NL" sz="1050" i="1" dirty="0">
                <a:solidFill>
                  <a:srgbClr val="006B84"/>
                </a:solidFill>
              </a:rPr>
              <a:t>(2 scenario’s)</a:t>
            </a:r>
          </a:p>
          <a:p>
            <a:pPr marL="257175" indent="-257175" algn="l">
              <a:lnSpc>
                <a:spcPct val="100000"/>
              </a:lnSpc>
              <a:spcBef>
                <a:spcPts val="375"/>
              </a:spcBef>
              <a:buClr>
                <a:srgbClr val="E15D29"/>
              </a:buClr>
              <a:buAutoNum type="arabicParenR"/>
            </a:pPr>
            <a:endParaRPr lang="nl-NL" sz="1275" dirty="0">
              <a:solidFill>
                <a:srgbClr val="006B84"/>
              </a:solidFill>
            </a:endParaRPr>
          </a:p>
        </p:txBody>
      </p:sp>
    </p:spTree>
    <p:extLst>
      <p:ext uri="{BB962C8B-B14F-4D97-AF65-F5344CB8AC3E}">
        <p14:creationId xmlns:p14="http://schemas.microsoft.com/office/powerpoint/2010/main" val="1664933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A83B0F-45DA-4AA7-A2AC-506F11813AC3}"/>
              </a:ext>
            </a:extLst>
          </p:cNvPr>
          <p:cNvSpPr>
            <a:spLocks noGrp="1"/>
          </p:cNvSpPr>
          <p:nvPr>
            <p:ph type="title"/>
          </p:nvPr>
        </p:nvSpPr>
        <p:spPr/>
        <p:txBody>
          <a:bodyPr/>
          <a:lstStyle/>
          <a:p>
            <a:pPr lvl="0"/>
            <a:r>
              <a:rPr lang="nl-BE" sz="3200" dirty="0"/>
              <a:t>2. Personeelstekort Kinderopvang en Corona updates</a:t>
            </a:r>
            <a:br>
              <a:rPr lang="nl-BE" altLang="nl-NL" sz="3200" dirty="0">
                <a:latin typeface="Calibri" panose="020F0502020204030204" pitchFamily="34" charset="0"/>
                <a:ea typeface="Calibri" panose="020F0502020204030204" pitchFamily="34" charset="0"/>
                <a:cs typeface="Times New Roman" panose="02020603050405020304" pitchFamily="18" charset="0"/>
              </a:rPr>
            </a:br>
            <a:endParaRPr lang="nl-NL" dirty="0"/>
          </a:p>
        </p:txBody>
      </p:sp>
      <p:sp>
        <p:nvSpPr>
          <p:cNvPr id="3" name="Tijdelijke aanduiding voor inhoud 2">
            <a:extLst>
              <a:ext uri="{FF2B5EF4-FFF2-40B4-BE49-F238E27FC236}">
                <a16:creationId xmlns:a16="http://schemas.microsoft.com/office/drawing/2014/main" id="{39FF6C60-A6B8-48D4-B94C-EA5E601A839D}"/>
              </a:ext>
            </a:extLst>
          </p:cNvPr>
          <p:cNvSpPr>
            <a:spLocks noGrp="1"/>
          </p:cNvSpPr>
          <p:nvPr>
            <p:ph idx="1"/>
          </p:nvPr>
        </p:nvSpPr>
        <p:spPr>
          <a:xfrm>
            <a:off x="916427" y="2097871"/>
            <a:ext cx="7266115" cy="3872047"/>
          </a:xfrm>
        </p:spPr>
        <p:txBody>
          <a:bodyPr>
            <a:normAutofit fontScale="77500" lnSpcReduction="20000"/>
          </a:bodyPr>
          <a:lstStyle/>
          <a:p>
            <a:r>
              <a:rPr lang="nl-BE" sz="2800" dirty="0"/>
              <a:t>-</a:t>
            </a:r>
            <a:r>
              <a:rPr lang="nl-BE" sz="2800" dirty="0" err="1"/>
              <a:t>Stavaza</a:t>
            </a:r>
            <a:r>
              <a:rPr lang="nl-BE" sz="2800" dirty="0"/>
              <a:t> huidige personeelsdruk in de Kinderopvang</a:t>
            </a:r>
          </a:p>
          <a:p>
            <a:r>
              <a:rPr lang="nl-BE" sz="2800" dirty="0"/>
              <a:t> (rondvraag partners + toelichting Lieve DB over stedelijke locaties)</a:t>
            </a:r>
          </a:p>
          <a:p>
            <a:endParaRPr lang="nl-BE" sz="2800" dirty="0"/>
          </a:p>
          <a:p>
            <a:r>
              <a:rPr lang="nl-BE" sz="2800" dirty="0"/>
              <a:t>- Voorstel actiewerkgroep (zie volgende slides)</a:t>
            </a:r>
          </a:p>
          <a:p>
            <a:endParaRPr lang="nl-BE" sz="2800" dirty="0"/>
          </a:p>
          <a:p>
            <a:r>
              <a:rPr lang="nl-BE" sz="2800" dirty="0"/>
              <a:t>Opmerkingen voorzitter (timing, huidig Vlaams kabinet houdt been stijf)</a:t>
            </a:r>
          </a:p>
          <a:p>
            <a:endParaRPr lang="nl-BE" sz="2800" dirty="0"/>
          </a:p>
          <a:p>
            <a:r>
              <a:rPr lang="nl-BE" sz="2800" dirty="0"/>
              <a:t>- Corona updates (testlijn en boosterprik voorrang)</a:t>
            </a:r>
          </a:p>
          <a:p>
            <a:br>
              <a:rPr lang="nl-BE" sz="2800" dirty="0"/>
            </a:br>
            <a:endParaRPr lang="nl-BE" sz="2800" dirty="0"/>
          </a:p>
          <a:p>
            <a:pPr marL="0" indent="0">
              <a:buNone/>
            </a:pPr>
            <a:endParaRPr lang="nl-BE" sz="3200" i="1" dirty="0"/>
          </a:p>
        </p:txBody>
      </p:sp>
      <p:sp>
        <p:nvSpPr>
          <p:cNvPr id="5" name="Tijdelijke aanduiding voor dianummer 4"/>
          <p:cNvSpPr>
            <a:spLocks noGrp="1"/>
          </p:cNvSpPr>
          <p:nvPr>
            <p:ph type="sldNum" sz="quarter" idx="12"/>
          </p:nvPr>
        </p:nvSpPr>
        <p:spPr/>
        <p:txBody>
          <a:bodyPr/>
          <a:lstStyle/>
          <a:p>
            <a:fld id="{E8F12D86-93AC-45BB-B8CA-9542A3CF9355}" type="slidenum">
              <a:rPr lang="nl-BE" smtClean="0"/>
              <a:t>12</a:t>
            </a:fld>
            <a:endParaRPr lang="nl-BE"/>
          </a:p>
        </p:txBody>
      </p:sp>
      <p:sp>
        <p:nvSpPr>
          <p:cNvPr id="6" name="Tijdelijke aanduiding voor voettekst 1">
            <a:extLst>
              <a:ext uri="{FF2B5EF4-FFF2-40B4-BE49-F238E27FC236}">
                <a16:creationId xmlns:a16="http://schemas.microsoft.com/office/drawing/2014/main" id="{9BC995C8-03C1-48BE-8C97-F48D4DCFDECD}"/>
              </a:ext>
            </a:extLst>
          </p:cNvPr>
          <p:cNvSpPr>
            <a:spLocks noGrp="1"/>
          </p:cNvSpPr>
          <p:nvPr>
            <p:ph type="ftr" sz="quarter" idx="11"/>
          </p:nvPr>
        </p:nvSpPr>
        <p:spPr>
          <a:xfrm>
            <a:off x="493735" y="6418834"/>
            <a:ext cx="5806458" cy="216000"/>
          </a:xfrm>
        </p:spPr>
        <p:txBody>
          <a:bodyPr/>
          <a:lstStyle/>
          <a:p>
            <a:pPr algn="l"/>
            <a:r>
              <a:rPr lang="nl-BE" dirty="0"/>
              <a:t>Lokaal Overleg Kinderopvang Gent</a:t>
            </a:r>
          </a:p>
        </p:txBody>
      </p:sp>
    </p:spTree>
    <p:extLst>
      <p:ext uri="{BB962C8B-B14F-4D97-AF65-F5344CB8AC3E}">
        <p14:creationId xmlns:p14="http://schemas.microsoft.com/office/powerpoint/2010/main" val="2197895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F015AB02-0A36-405B-A67C-626C484A400A}"/>
              </a:ext>
            </a:extLst>
          </p:cNvPr>
          <p:cNvSpPr>
            <a:spLocks noGrp="1"/>
          </p:cNvSpPr>
          <p:nvPr>
            <p:ph idx="1"/>
          </p:nvPr>
        </p:nvSpPr>
        <p:spPr>
          <a:xfrm>
            <a:off x="395537" y="404665"/>
            <a:ext cx="8149258" cy="5616624"/>
          </a:xfrm>
        </p:spPr>
        <p:txBody>
          <a:bodyPr>
            <a:normAutofit fontScale="70000" lnSpcReduction="20000"/>
          </a:bodyPr>
          <a:lstStyle/>
          <a:p>
            <a:r>
              <a:rPr lang="nl-BE" b="1" dirty="0"/>
              <a:t>Voorstel plan van aanpak</a:t>
            </a:r>
          </a:p>
          <a:p>
            <a:r>
              <a:rPr lang="nl-BE" dirty="0"/>
              <a:t> </a:t>
            </a:r>
          </a:p>
          <a:p>
            <a:r>
              <a:rPr lang="nl-BE" dirty="0"/>
              <a:t>Visuele verbindingstool: we zouden voorstellen dat alle medewerkers in de kinderopvang een </a:t>
            </a:r>
            <a:r>
              <a:rPr lang="nl-BE" b="1" dirty="0"/>
              <a:t>zwarte band</a:t>
            </a:r>
            <a:r>
              <a:rPr lang="nl-BE" dirty="0"/>
              <a:t> dragen. Deze band kan makkelijk zelf gemaakt worden van </a:t>
            </a:r>
            <a:r>
              <a:rPr lang="nl-BE" dirty="0" err="1"/>
              <a:t>bvb</a:t>
            </a:r>
            <a:r>
              <a:rPr lang="nl-BE" dirty="0"/>
              <a:t> een stuk stof. </a:t>
            </a:r>
          </a:p>
          <a:p>
            <a:r>
              <a:rPr lang="nl-BE" dirty="0"/>
              <a:t>Verder zouden we een </a:t>
            </a:r>
            <a:r>
              <a:rPr lang="nl-BE" b="1" dirty="0"/>
              <a:t>A4 </a:t>
            </a:r>
            <a:r>
              <a:rPr lang="nl-BE" dirty="0"/>
              <a:t>(pdf) ter beschikking stellen aan iedereen die kan gebruikt worden voor de communicatie naar de ouders, pers, </a:t>
            </a:r>
            <a:r>
              <a:rPr lang="nl-BE" dirty="0" err="1"/>
              <a:t>enz</a:t>
            </a:r>
            <a:r>
              <a:rPr lang="nl-BE" dirty="0"/>
              <a:t>… De A4 zou dan kort en bondig onze strijdpunten beschrijven die we hieronder opsommen.</a:t>
            </a:r>
          </a:p>
          <a:p>
            <a:r>
              <a:rPr lang="nl-BE" dirty="0"/>
              <a:t>Doordat iedereen zelf voor een band kan zorgen en een pdf makkelijk te verspreiden is via email, kunnen we </a:t>
            </a:r>
            <a:r>
              <a:rPr lang="nl-BE" b="1" dirty="0"/>
              <a:t>snel</a:t>
            </a:r>
            <a:r>
              <a:rPr lang="nl-BE" dirty="0"/>
              <a:t> werken/tot actie overgaan.</a:t>
            </a:r>
          </a:p>
          <a:p>
            <a:r>
              <a:rPr lang="nl-BE" dirty="0"/>
              <a:t> Er was vrij snel consensus over de slagzin #9isteveel. Omdat de vlag echter de lading niet dekt en omdat we op zoek waren naar een positieve boodschap, dachten we dat het een goed idee zou kunnen zijn om te focussen op het belang van de </a:t>
            </a:r>
            <a:r>
              <a:rPr lang="nl-BE" b="1" dirty="0"/>
              <a:t>eerste 1000 dagen van een kind</a:t>
            </a:r>
            <a:r>
              <a:rPr lang="nl-BE" dirty="0"/>
              <a:t>. </a:t>
            </a:r>
            <a:r>
              <a:rPr lang="nl-BE" sz="2000" dirty="0"/>
              <a:t>Professor Michel </a:t>
            </a:r>
            <a:r>
              <a:rPr lang="nl-BE" sz="2000" dirty="0" err="1"/>
              <a:t>Vandenbroeck</a:t>
            </a:r>
            <a:r>
              <a:rPr lang="nl-BE" sz="2000" i="1" dirty="0"/>
              <a:t>: "We weten dat die eerste levensjaren een zeer grote invloed hebben op de rest van de ontwikkeling van kinderen. Dat heeft bij baby's te maken met het juist interpreteren van signalen, het fysiek en emotioneel nabij zijn bij kinderen en naar mate ze ouder worden bij de peuters gaat het over het uitdagen en hen feedback te geven.”</a:t>
            </a:r>
            <a:endParaRPr lang="nl-BE" sz="2000" dirty="0"/>
          </a:p>
          <a:p>
            <a:endParaRPr lang="nl-BE" dirty="0"/>
          </a:p>
          <a:p>
            <a:r>
              <a:rPr lang="nl-BE" dirty="0"/>
              <a:t>We vinden dat er momenteel te weinig erkenning en middelen zijn voor die eerste 1000 dagen. We kunnen daar dan ook een slagzin of slogan aan koppelen. Enkele ideeën die spelen met het Gentse woord voor 1000 (</a:t>
            </a:r>
            <a:r>
              <a:rPr lang="nl-BE" dirty="0" err="1"/>
              <a:t>duust</a:t>
            </a:r>
            <a:r>
              <a:rPr lang="nl-BE" dirty="0"/>
              <a:t>): Mega </a:t>
            </a:r>
            <a:r>
              <a:rPr lang="nl-BE" dirty="0" err="1"/>
              <a:t>Duust</a:t>
            </a:r>
            <a:r>
              <a:rPr lang="nl-BE" dirty="0"/>
              <a:t>, </a:t>
            </a:r>
            <a:r>
              <a:rPr lang="nl-BE" dirty="0" err="1"/>
              <a:t>Dearste</a:t>
            </a:r>
            <a:r>
              <a:rPr lang="nl-BE" dirty="0"/>
              <a:t> </a:t>
            </a:r>
            <a:r>
              <a:rPr lang="nl-BE" dirty="0" err="1"/>
              <a:t>Duust</a:t>
            </a:r>
            <a:r>
              <a:rPr lang="nl-BE" dirty="0"/>
              <a:t>, </a:t>
            </a:r>
            <a:r>
              <a:rPr lang="nl-BE" dirty="0" err="1"/>
              <a:t>Dieste</a:t>
            </a:r>
            <a:r>
              <a:rPr lang="nl-BE" dirty="0"/>
              <a:t> </a:t>
            </a:r>
            <a:r>
              <a:rPr lang="nl-BE" dirty="0" err="1"/>
              <a:t>duust</a:t>
            </a:r>
            <a:r>
              <a:rPr lang="nl-BE" dirty="0"/>
              <a:t> zitten </a:t>
            </a:r>
            <a:r>
              <a:rPr lang="nl-BE" dirty="0" err="1"/>
              <a:t>nie</a:t>
            </a:r>
            <a:r>
              <a:rPr lang="nl-BE" dirty="0"/>
              <a:t> </a:t>
            </a:r>
            <a:r>
              <a:rPr lang="nl-BE" dirty="0" err="1"/>
              <a:t>just</a:t>
            </a:r>
            <a:r>
              <a:rPr lang="nl-BE" dirty="0"/>
              <a:t>, </a:t>
            </a:r>
            <a:r>
              <a:rPr lang="nl-BE" dirty="0" err="1"/>
              <a:t>enz</a:t>
            </a:r>
            <a:r>
              <a:rPr lang="nl-BE" dirty="0"/>
              <a:t>… Meer en andere suggesties altijd welkom 😊</a:t>
            </a:r>
          </a:p>
          <a:p>
            <a:endParaRPr lang="nl-BE" dirty="0"/>
          </a:p>
        </p:txBody>
      </p:sp>
      <p:sp>
        <p:nvSpPr>
          <p:cNvPr id="4" name="Tijdelijke aanduiding voor voettekst 3">
            <a:extLst>
              <a:ext uri="{FF2B5EF4-FFF2-40B4-BE49-F238E27FC236}">
                <a16:creationId xmlns:a16="http://schemas.microsoft.com/office/drawing/2014/main" id="{93C152E1-EE7F-4260-B7CB-5D0BCCAB9815}"/>
              </a:ext>
            </a:extLst>
          </p:cNvPr>
          <p:cNvSpPr>
            <a:spLocks noGrp="1"/>
          </p:cNvSpPr>
          <p:nvPr>
            <p:ph type="ftr" sz="quarter" idx="11"/>
          </p:nvPr>
        </p:nvSpPr>
        <p:spPr/>
        <p:txBody>
          <a:bodyPr/>
          <a:lstStyle/>
          <a:p>
            <a:pPr algn="l"/>
            <a:r>
              <a:rPr lang="nl-BE" dirty="0"/>
              <a:t>Lokaal Overleg Kinderopvang Gent</a:t>
            </a:r>
          </a:p>
        </p:txBody>
      </p:sp>
      <p:sp>
        <p:nvSpPr>
          <p:cNvPr id="5" name="Tijdelijke aanduiding voor dianummer 4">
            <a:extLst>
              <a:ext uri="{FF2B5EF4-FFF2-40B4-BE49-F238E27FC236}">
                <a16:creationId xmlns:a16="http://schemas.microsoft.com/office/drawing/2014/main" id="{43BA1FD0-DE5A-4BA9-8E14-A0DC83A49EDA}"/>
              </a:ext>
            </a:extLst>
          </p:cNvPr>
          <p:cNvSpPr>
            <a:spLocks noGrp="1"/>
          </p:cNvSpPr>
          <p:nvPr>
            <p:ph type="sldNum" sz="quarter" idx="12"/>
          </p:nvPr>
        </p:nvSpPr>
        <p:spPr/>
        <p:txBody>
          <a:bodyPr/>
          <a:lstStyle/>
          <a:p>
            <a:fld id="{E8F12D86-93AC-45BB-B8CA-9542A3CF9355}" type="slidenum">
              <a:rPr lang="nl-BE" smtClean="0"/>
              <a:t>13</a:t>
            </a:fld>
            <a:endParaRPr lang="nl-BE"/>
          </a:p>
        </p:txBody>
      </p:sp>
    </p:spTree>
    <p:extLst>
      <p:ext uri="{BB962C8B-B14F-4D97-AF65-F5344CB8AC3E}">
        <p14:creationId xmlns:p14="http://schemas.microsoft.com/office/powerpoint/2010/main" val="2147639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F015AB02-0A36-405B-A67C-626C484A400A}"/>
              </a:ext>
            </a:extLst>
          </p:cNvPr>
          <p:cNvSpPr>
            <a:spLocks noGrp="1"/>
          </p:cNvSpPr>
          <p:nvPr>
            <p:ph idx="1"/>
          </p:nvPr>
        </p:nvSpPr>
        <p:spPr>
          <a:xfrm>
            <a:off x="395537" y="306694"/>
            <a:ext cx="8149258" cy="5616624"/>
          </a:xfrm>
        </p:spPr>
        <p:txBody>
          <a:bodyPr>
            <a:normAutofit fontScale="77500" lnSpcReduction="20000"/>
          </a:bodyPr>
          <a:lstStyle/>
          <a:p>
            <a:endParaRPr lang="nl-BE" dirty="0"/>
          </a:p>
          <a:p>
            <a:r>
              <a:rPr lang="nl-BE" dirty="0"/>
              <a:t>Hieronder dan onze </a:t>
            </a:r>
            <a:r>
              <a:rPr lang="nl-BE" b="1" dirty="0"/>
              <a:t>strijdpunten</a:t>
            </a:r>
            <a:r>
              <a:rPr lang="nl-BE" dirty="0"/>
              <a:t> die op de pdf zouden komen:</a:t>
            </a:r>
          </a:p>
          <a:p>
            <a:r>
              <a:rPr lang="nl-BE" dirty="0"/>
              <a:t> </a:t>
            </a:r>
          </a:p>
          <a:p>
            <a:pPr fontAlgn="ctr"/>
            <a:r>
              <a:rPr lang="nl-BE" dirty="0"/>
              <a:t>·       We willen een </a:t>
            </a:r>
            <a:r>
              <a:rPr lang="nl-BE" b="1" dirty="0"/>
              <a:t>degelijke vooropleiding</a:t>
            </a:r>
            <a:r>
              <a:rPr lang="nl-BE" dirty="0"/>
              <a:t> met een diversiteit in profielen. Het werken met pedagogische bachelors is een eerste goede stap, maar dit moet verder uitgebouwd worden.</a:t>
            </a:r>
          </a:p>
          <a:p>
            <a:pPr fontAlgn="ctr"/>
            <a:r>
              <a:rPr lang="nl-BE" dirty="0"/>
              <a:t>·       We vragen een </a:t>
            </a:r>
            <a:r>
              <a:rPr lang="nl-BE" b="1" dirty="0"/>
              <a:t>betere verloning</a:t>
            </a:r>
            <a:r>
              <a:rPr lang="nl-BE" dirty="0"/>
              <a:t> voor elke medewerker in de  kinderopvang.</a:t>
            </a:r>
          </a:p>
          <a:p>
            <a:pPr fontAlgn="ctr"/>
            <a:r>
              <a:rPr lang="nl-BE" dirty="0"/>
              <a:t>·       We willen een </a:t>
            </a:r>
            <a:r>
              <a:rPr lang="nl-BE" b="1" dirty="0"/>
              <a:t>lagere begeleider / kind ratio</a:t>
            </a:r>
            <a:r>
              <a:rPr lang="nl-BE" dirty="0"/>
              <a:t> naar analogie met andere landen. In België is dit momenteel 9, in Griekenland en Finland: 4 in Frankrijk, Polen Zweden, Denemarken: 5 en in Groot-Brittannië en Nederland: 3</a:t>
            </a:r>
          </a:p>
          <a:p>
            <a:pPr fontAlgn="ctr"/>
            <a:r>
              <a:rPr lang="nl-BE" dirty="0"/>
              <a:t>·       Kinderopvang moet uitgebouwd worden als basisvoorziening. We willen een </a:t>
            </a:r>
            <a:r>
              <a:rPr lang="nl-BE" b="1" dirty="0"/>
              <a:t>degelijke subsidiëring</a:t>
            </a:r>
            <a:r>
              <a:rPr lang="nl-BE" dirty="0"/>
              <a:t> per kindplaats die kwalitatieve en toegankelijk kinderopvang mogelijk maakt. Hierbij moet rekening gehouden worden met de realistische vraag naar opvang.</a:t>
            </a:r>
          </a:p>
          <a:p>
            <a:pPr fontAlgn="ctr"/>
            <a:r>
              <a:rPr lang="nl-BE" dirty="0"/>
              <a:t>·       We willen </a:t>
            </a:r>
            <a:r>
              <a:rPr lang="nl-BE" b="1" dirty="0"/>
              <a:t>meer </a:t>
            </a:r>
            <a:r>
              <a:rPr lang="nl-BE" b="1" dirty="0" err="1"/>
              <a:t>kindvrije</a:t>
            </a:r>
            <a:r>
              <a:rPr lang="nl-BE" b="1" dirty="0"/>
              <a:t> uren</a:t>
            </a:r>
            <a:r>
              <a:rPr lang="nl-BE" dirty="0"/>
              <a:t> om te zorgen dat medewerkers permanent kunnen </a:t>
            </a:r>
            <a:r>
              <a:rPr lang="nl-BE" dirty="0" err="1"/>
              <a:t>bijgevormd</a:t>
            </a:r>
            <a:r>
              <a:rPr lang="nl-BE" dirty="0"/>
              <a:t> worden. Een goed vormingsbeleid is noodzakelijk.</a:t>
            </a:r>
          </a:p>
          <a:p>
            <a:pPr fontAlgn="ctr"/>
            <a:r>
              <a:rPr lang="nl-BE" dirty="0"/>
              <a:t>·       We vragen een integrale blik op het jonge kind en een </a:t>
            </a:r>
            <a:r>
              <a:rPr lang="nl-BE" b="1" dirty="0"/>
              <a:t>betere samenwerking tussen sectoren</a:t>
            </a:r>
            <a:r>
              <a:rPr lang="nl-BE" dirty="0"/>
              <a:t>, het project Doorgaande Lijn waar kinderopvang en onderwijs nauw samenwerken is een goede eerste stap.</a:t>
            </a:r>
          </a:p>
          <a:p>
            <a:r>
              <a:rPr lang="nl-BE" dirty="0"/>
              <a:t> </a:t>
            </a:r>
          </a:p>
        </p:txBody>
      </p:sp>
      <p:sp>
        <p:nvSpPr>
          <p:cNvPr id="4" name="Tijdelijke aanduiding voor voettekst 3">
            <a:extLst>
              <a:ext uri="{FF2B5EF4-FFF2-40B4-BE49-F238E27FC236}">
                <a16:creationId xmlns:a16="http://schemas.microsoft.com/office/drawing/2014/main" id="{93C152E1-EE7F-4260-B7CB-5D0BCCAB9815}"/>
              </a:ext>
            </a:extLst>
          </p:cNvPr>
          <p:cNvSpPr>
            <a:spLocks noGrp="1"/>
          </p:cNvSpPr>
          <p:nvPr>
            <p:ph type="ftr" sz="quarter" idx="11"/>
          </p:nvPr>
        </p:nvSpPr>
        <p:spPr/>
        <p:txBody>
          <a:bodyPr/>
          <a:lstStyle/>
          <a:p>
            <a:pPr algn="l"/>
            <a:r>
              <a:rPr lang="nl-BE" dirty="0"/>
              <a:t>Lokaal Overleg Kinderopvang Gent</a:t>
            </a:r>
          </a:p>
        </p:txBody>
      </p:sp>
      <p:sp>
        <p:nvSpPr>
          <p:cNvPr id="5" name="Tijdelijke aanduiding voor dianummer 4">
            <a:extLst>
              <a:ext uri="{FF2B5EF4-FFF2-40B4-BE49-F238E27FC236}">
                <a16:creationId xmlns:a16="http://schemas.microsoft.com/office/drawing/2014/main" id="{43BA1FD0-DE5A-4BA9-8E14-A0DC83A49EDA}"/>
              </a:ext>
            </a:extLst>
          </p:cNvPr>
          <p:cNvSpPr>
            <a:spLocks noGrp="1"/>
          </p:cNvSpPr>
          <p:nvPr>
            <p:ph type="sldNum" sz="quarter" idx="12"/>
          </p:nvPr>
        </p:nvSpPr>
        <p:spPr/>
        <p:txBody>
          <a:bodyPr/>
          <a:lstStyle/>
          <a:p>
            <a:fld id="{E8F12D86-93AC-45BB-B8CA-9542A3CF9355}" type="slidenum">
              <a:rPr lang="nl-BE" smtClean="0"/>
              <a:t>14</a:t>
            </a:fld>
            <a:endParaRPr lang="nl-BE"/>
          </a:p>
        </p:txBody>
      </p:sp>
    </p:spTree>
    <p:extLst>
      <p:ext uri="{BB962C8B-B14F-4D97-AF65-F5344CB8AC3E}">
        <p14:creationId xmlns:p14="http://schemas.microsoft.com/office/powerpoint/2010/main" val="868873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F015AB02-0A36-405B-A67C-626C484A400A}"/>
              </a:ext>
            </a:extLst>
          </p:cNvPr>
          <p:cNvSpPr>
            <a:spLocks noGrp="1"/>
          </p:cNvSpPr>
          <p:nvPr>
            <p:ph idx="1"/>
          </p:nvPr>
        </p:nvSpPr>
        <p:spPr>
          <a:xfrm>
            <a:off x="395537" y="306694"/>
            <a:ext cx="8149258" cy="5858610"/>
          </a:xfrm>
        </p:spPr>
        <p:txBody>
          <a:bodyPr>
            <a:normAutofit fontScale="32500" lnSpcReduction="20000"/>
          </a:bodyPr>
          <a:lstStyle/>
          <a:p>
            <a:endParaRPr lang="nl-BE" sz="3400" b="1" dirty="0">
              <a:solidFill>
                <a:schemeClr val="tx2"/>
              </a:solidFill>
            </a:endParaRPr>
          </a:p>
          <a:p>
            <a:r>
              <a:rPr lang="nl-BE" sz="3400" b="1" dirty="0">
                <a:solidFill>
                  <a:schemeClr val="tx2"/>
                </a:solidFill>
              </a:rPr>
              <a:t>Corona updates:</a:t>
            </a:r>
          </a:p>
          <a:p>
            <a:endParaRPr lang="nl-BE" sz="3200" dirty="0"/>
          </a:p>
          <a:p>
            <a:r>
              <a:rPr lang="nl-BE" sz="3200" dirty="0"/>
              <a:t>1/ </a:t>
            </a:r>
            <a:r>
              <a:rPr lang="nl-BE" sz="3200" b="1" dirty="0"/>
              <a:t>Rechtstreekse </a:t>
            </a:r>
            <a:r>
              <a:rPr lang="nl-BE" sz="3200" b="1" dirty="0" err="1"/>
              <a:t>inboeking</a:t>
            </a:r>
            <a:r>
              <a:rPr lang="nl-BE" sz="3200" b="1" dirty="0"/>
              <a:t> van testen</a:t>
            </a:r>
            <a:r>
              <a:rPr lang="nl-BE" sz="3200" dirty="0"/>
              <a:t>: </a:t>
            </a:r>
          </a:p>
          <a:p>
            <a:r>
              <a:rPr lang="nl-BE" sz="3200" dirty="0"/>
              <a:t>Er is een aparte lijn gemaakt in een proefproject waarbij we rechtstreeks mensen van DIKO en onderwijs kunnen inboeken. </a:t>
            </a:r>
            <a:br>
              <a:rPr lang="nl-BE" sz="3200" dirty="0"/>
            </a:br>
            <a:endParaRPr lang="nl-BE" sz="3200" dirty="0"/>
          </a:p>
          <a:p>
            <a:r>
              <a:rPr lang="nl-BE" sz="3200" dirty="0"/>
              <a:t>Dit wordt nu ook uitgerold voor alle kinderopvangmedewerkers in Gent. Centraal zullen jullie nu zelf testen kunnen inboeken op een aparte lijn in Sint Lukas. Dit geldt enkel voor personeel op de werkvloer die een HR contact hadden.</a:t>
            </a:r>
          </a:p>
          <a:p>
            <a:r>
              <a:rPr lang="nl-BE" sz="3200" dirty="0"/>
              <a:t>Er zal eerstdaags een nummer gecommuniceerd worden dat jullie kunnen bellen om de test in te boeken.</a:t>
            </a:r>
          </a:p>
          <a:p>
            <a:r>
              <a:rPr lang="nl-BE" sz="3200" dirty="0"/>
              <a:t>Dit gaat nu om een test op </a:t>
            </a:r>
            <a:r>
              <a:rPr lang="nl-BE" sz="3200" b="1" dirty="0"/>
              <a:t>dag 5</a:t>
            </a:r>
            <a:r>
              <a:rPr lang="nl-BE" sz="3200" dirty="0"/>
              <a:t> voor </a:t>
            </a:r>
            <a:r>
              <a:rPr lang="nl-BE" sz="3200" dirty="0" err="1"/>
              <a:t>gevaccineerden</a:t>
            </a:r>
            <a:r>
              <a:rPr lang="nl-BE" sz="3200" dirty="0"/>
              <a:t>, maar kan ook dag 4 zijn (zie uitleg hieronder) </a:t>
            </a:r>
          </a:p>
          <a:p>
            <a:endParaRPr lang="nl-BE" sz="3200" dirty="0"/>
          </a:p>
          <a:p>
            <a:r>
              <a:rPr lang="nl-BE" sz="3200" dirty="0"/>
              <a:t>(Voor niet-</a:t>
            </a:r>
            <a:r>
              <a:rPr lang="nl-BE" sz="3200" dirty="0" err="1"/>
              <a:t>gevaccineerden</a:t>
            </a:r>
            <a:r>
              <a:rPr lang="nl-BE" sz="3200" dirty="0"/>
              <a:t> is dit nog steeds dag 1 en dag 7) </a:t>
            </a:r>
          </a:p>
          <a:p>
            <a:endParaRPr lang="nl-BE" sz="3200" dirty="0"/>
          </a:p>
          <a:p>
            <a:r>
              <a:rPr lang="nl-BE" sz="3200" dirty="0"/>
              <a:t>Testen moet momenteel tussen dag 3 en dag 6. </a:t>
            </a:r>
            <a:br>
              <a:rPr lang="nl-BE" sz="3200" dirty="0"/>
            </a:br>
            <a:r>
              <a:rPr lang="nl-BE" sz="3200" dirty="0"/>
              <a:t>De speling zit dus op dag 4 of 5.  Dag 5 wordt aanbevolen door huisartsen en </a:t>
            </a:r>
            <a:r>
              <a:rPr lang="nl-BE" sz="3200" dirty="0" err="1"/>
              <a:t>Sciensano</a:t>
            </a:r>
            <a:r>
              <a:rPr lang="nl-BE" sz="3200" dirty="0"/>
              <a:t>. </a:t>
            </a:r>
          </a:p>
          <a:p>
            <a:pPr marL="0" indent="0">
              <a:buNone/>
            </a:pPr>
            <a:r>
              <a:rPr lang="nl-BE" sz="3200" dirty="0"/>
              <a:t> </a:t>
            </a:r>
          </a:p>
          <a:p>
            <a:r>
              <a:rPr lang="nl-BE" sz="3200" dirty="0"/>
              <a:t>Er is een mogelijkheid om uit quarantaine te gaan om terug te keren op de werkvloer vanaf Dag 4. </a:t>
            </a:r>
            <a:br>
              <a:rPr lang="nl-BE" sz="3200" dirty="0"/>
            </a:br>
            <a:r>
              <a:rPr lang="nl-BE" sz="3200" dirty="0"/>
              <a:t>Als je van die uitzondering gebruik wil maken, dan moet je vanaf dag 4 en tot je de uitslag hebt van je PCR-test, een zelftest doen. </a:t>
            </a:r>
          </a:p>
          <a:p>
            <a:r>
              <a:rPr lang="nl-BE" sz="3200" dirty="0"/>
              <a:t>Hoeveel zelftesten je doet, hangt af van de dag van je PCR-test: </a:t>
            </a:r>
          </a:p>
          <a:p>
            <a:pPr lvl="0"/>
            <a:r>
              <a:rPr lang="nl-BE" sz="3200" dirty="0"/>
              <a:t>Doe je een PCR-test op dag 4? Dan zelftest je ’s morgens, je gaat werken, je doet je PCR-test in de loop van de dag. Krijg je het resultaat diezelfde dag en is het negatief: je bent </a:t>
            </a:r>
            <a:r>
              <a:rPr lang="nl-BE" sz="3200" dirty="0" err="1"/>
              <a:t>clear</a:t>
            </a:r>
            <a:r>
              <a:rPr lang="nl-BE" sz="3200" dirty="0"/>
              <a:t>. Als je je resultaat pas de volgende dag ontvangt, doe je op dag 5 ook een zelftest om naar je werk te gaan, tot je het PCR-resultaat kent. </a:t>
            </a:r>
          </a:p>
          <a:p>
            <a:pPr lvl="0"/>
            <a:r>
              <a:rPr lang="nl-BE" sz="3200" dirty="0"/>
              <a:t>Doe je een PCR-test op dag 5? Dan zelftest je op dag 4 voor je naar je werk gaat. Je zelftest op dag 5 voor je naar je werk gaat, je doet je PCR-test. Werkwijze idem als hierboven. </a:t>
            </a:r>
          </a:p>
          <a:p>
            <a:r>
              <a:rPr lang="nl-BE" sz="3200" dirty="0"/>
              <a:t>Dus je zou moeten zelftesten tot je de uitslag kent van je PCR-test. </a:t>
            </a:r>
          </a:p>
          <a:p>
            <a:pPr marL="0" indent="0">
              <a:buNone/>
            </a:pPr>
            <a:endParaRPr lang="nl-BE" sz="3200" dirty="0"/>
          </a:p>
          <a:p>
            <a:r>
              <a:rPr lang="nl-BE" sz="3200" dirty="0"/>
              <a:t>Mail hierover volgt nog!</a:t>
            </a:r>
          </a:p>
        </p:txBody>
      </p:sp>
      <p:sp>
        <p:nvSpPr>
          <p:cNvPr id="4" name="Tijdelijke aanduiding voor voettekst 3">
            <a:extLst>
              <a:ext uri="{FF2B5EF4-FFF2-40B4-BE49-F238E27FC236}">
                <a16:creationId xmlns:a16="http://schemas.microsoft.com/office/drawing/2014/main" id="{93C152E1-EE7F-4260-B7CB-5D0BCCAB9815}"/>
              </a:ext>
            </a:extLst>
          </p:cNvPr>
          <p:cNvSpPr>
            <a:spLocks noGrp="1"/>
          </p:cNvSpPr>
          <p:nvPr>
            <p:ph type="ftr" sz="quarter" idx="11"/>
          </p:nvPr>
        </p:nvSpPr>
        <p:spPr/>
        <p:txBody>
          <a:bodyPr/>
          <a:lstStyle/>
          <a:p>
            <a:pPr algn="l"/>
            <a:r>
              <a:rPr lang="nl-BE" dirty="0"/>
              <a:t>Lokaal Overleg Kinderopvang Gent</a:t>
            </a:r>
          </a:p>
        </p:txBody>
      </p:sp>
      <p:sp>
        <p:nvSpPr>
          <p:cNvPr id="5" name="Tijdelijke aanduiding voor dianummer 4">
            <a:extLst>
              <a:ext uri="{FF2B5EF4-FFF2-40B4-BE49-F238E27FC236}">
                <a16:creationId xmlns:a16="http://schemas.microsoft.com/office/drawing/2014/main" id="{43BA1FD0-DE5A-4BA9-8E14-A0DC83A49EDA}"/>
              </a:ext>
            </a:extLst>
          </p:cNvPr>
          <p:cNvSpPr>
            <a:spLocks noGrp="1"/>
          </p:cNvSpPr>
          <p:nvPr>
            <p:ph type="sldNum" sz="quarter" idx="12"/>
          </p:nvPr>
        </p:nvSpPr>
        <p:spPr/>
        <p:txBody>
          <a:bodyPr/>
          <a:lstStyle/>
          <a:p>
            <a:fld id="{E8F12D86-93AC-45BB-B8CA-9542A3CF9355}" type="slidenum">
              <a:rPr lang="nl-BE" smtClean="0"/>
              <a:t>15</a:t>
            </a:fld>
            <a:endParaRPr lang="nl-BE"/>
          </a:p>
        </p:txBody>
      </p:sp>
    </p:spTree>
    <p:extLst>
      <p:ext uri="{BB962C8B-B14F-4D97-AF65-F5344CB8AC3E}">
        <p14:creationId xmlns:p14="http://schemas.microsoft.com/office/powerpoint/2010/main" val="519027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F015AB02-0A36-405B-A67C-626C484A400A}"/>
              </a:ext>
            </a:extLst>
          </p:cNvPr>
          <p:cNvSpPr>
            <a:spLocks noGrp="1"/>
          </p:cNvSpPr>
          <p:nvPr>
            <p:ph idx="1"/>
          </p:nvPr>
        </p:nvSpPr>
        <p:spPr>
          <a:xfrm>
            <a:off x="395537" y="306694"/>
            <a:ext cx="8149258" cy="5616624"/>
          </a:xfrm>
        </p:spPr>
        <p:txBody>
          <a:bodyPr>
            <a:normAutofit/>
          </a:bodyPr>
          <a:lstStyle/>
          <a:p>
            <a:r>
              <a:rPr lang="nl-BE" sz="2800" b="1" dirty="0">
                <a:solidFill>
                  <a:schemeClr val="tx2"/>
                </a:solidFill>
              </a:rPr>
              <a:t>Corona updates:</a:t>
            </a:r>
          </a:p>
          <a:p>
            <a:endParaRPr lang="nl-BE" dirty="0"/>
          </a:p>
          <a:p>
            <a:r>
              <a:rPr lang="nl-BE" dirty="0"/>
              <a:t>2/ </a:t>
            </a:r>
            <a:r>
              <a:rPr lang="nl-BE" b="1" dirty="0"/>
              <a:t>Voorrang bij boosterprikken</a:t>
            </a:r>
            <a:r>
              <a:rPr lang="nl-BE" dirty="0"/>
              <a:t>:</a:t>
            </a:r>
          </a:p>
          <a:p>
            <a:r>
              <a:rPr lang="nl-BE" dirty="0"/>
              <a:t>Er zal een aparte lijn zijn voor alle medewerkers kinderopvang (0-3) in het Gentse volgens termijn vaccinaties.</a:t>
            </a:r>
          </a:p>
          <a:p>
            <a:r>
              <a:rPr lang="nl-BE" dirty="0"/>
              <a:t>Er wordt nu aan de uitwerking gewerkt.</a:t>
            </a:r>
          </a:p>
          <a:p>
            <a:r>
              <a:rPr lang="nl-BE" dirty="0"/>
              <a:t>We hebben een lijst nodig met namen van alle medewerkers opvang die de prik wensen, enkel zij krijgen een uitnodiging.</a:t>
            </a:r>
          </a:p>
          <a:p>
            <a:r>
              <a:rPr lang="nl-BE" dirty="0"/>
              <a:t>Organisatoren bezorgen Kinderopvangpunt de namen via dit emailadres: </a:t>
            </a:r>
            <a:r>
              <a:rPr lang="nl-BE" dirty="0" err="1"/>
              <a:t>LokaalOverleg.Kinderopvang@stad.gent</a:t>
            </a:r>
            <a:r>
              <a:rPr lang="nl-BE" dirty="0"/>
              <a:t>.</a:t>
            </a:r>
          </a:p>
          <a:p>
            <a:r>
              <a:rPr lang="nl-BE" dirty="0"/>
              <a:t>Daarna worden die medewerkers gemaild om vervroegd de boosterprik te krijgen.</a:t>
            </a:r>
            <a:br>
              <a:rPr lang="nl-BE" dirty="0"/>
            </a:br>
            <a:r>
              <a:rPr lang="nl-BE" dirty="0"/>
              <a:t> </a:t>
            </a:r>
          </a:p>
          <a:p>
            <a:endParaRPr lang="nl-BE" dirty="0"/>
          </a:p>
          <a:p>
            <a:pPr marL="0" indent="0">
              <a:buNone/>
            </a:pPr>
            <a:endParaRPr lang="nl-BE" dirty="0"/>
          </a:p>
        </p:txBody>
      </p:sp>
      <p:sp>
        <p:nvSpPr>
          <p:cNvPr id="4" name="Tijdelijke aanduiding voor voettekst 3">
            <a:extLst>
              <a:ext uri="{FF2B5EF4-FFF2-40B4-BE49-F238E27FC236}">
                <a16:creationId xmlns:a16="http://schemas.microsoft.com/office/drawing/2014/main" id="{93C152E1-EE7F-4260-B7CB-5D0BCCAB9815}"/>
              </a:ext>
            </a:extLst>
          </p:cNvPr>
          <p:cNvSpPr>
            <a:spLocks noGrp="1"/>
          </p:cNvSpPr>
          <p:nvPr>
            <p:ph type="ftr" sz="quarter" idx="11"/>
          </p:nvPr>
        </p:nvSpPr>
        <p:spPr/>
        <p:txBody>
          <a:bodyPr/>
          <a:lstStyle/>
          <a:p>
            <a:pPr algn="l"/>
            <a:r>
              <a:rPr lang="nl-BE" dirty="0"/>
              <a:t>Lokaal Overleg Kinderopvang Gent</a:t>
            </a:r>
          </a:p>
        </p:txBody>
      </p:sp>
      <p:sp>
        <p:nvSpPr>
          <p:cNvPr id="5" name="Tijdelijke aanduiding voor dianummer 4">
            <a:extLst>
              <a:ext uri="{FF2B5EF4-FFF2-40B4-BE49-F238E27FC236}">
                <a16:creationId xmlns:a16="http://schemas.microsoft.com/office/drawing/2014/main" id="{43BA1FD0-DE5A-4BA9-8E14-A0DC83A49EDA}"/>
              </a:ext>
            </a:extLst>
          </p:cNvPr>
          <p:cNvSpPr>
            <a:spLocks noGrp="1"/>
          </p:cNvSpPr>
          <p:nvPr>
            <p:ph type="sldNum" sz="quarter" idx="12"/>
          </p:nvPr>
        </p:nvSpPr>
        <p:spPr/>
        <p:txBody>
          <a:bodyPr/>
          <a:lstStyle/>
          <a:p>
            <a:fld id="{E8F12D86-93AC-45BB-B8CA-9542A3CF9355}" type="slidenum">
              <a:rPr lang="nl-BE" smtClean="0"/>
              <a:t>16</a:t>
            </a:fld>
            <a:endParaRPr lang="nl-BE"/>
          </a:p>
        </p:txBody>
      </p:sp>
    </p:spTree>
    <p:extLst>
      <p:ext uri="{BB962C8B-B14F-4D97-AF65-F5344CB8AC3E}">
        <p14:creationId xmlns:p14="http://schemas.microsoft.com/office/powerpoint/2010/main" val="3851313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A83B0F-45DA-4AA7-A2AC-506F11813AC3}"/>
              </a:ext>
            </a:extLst>
          </p:cNvPr>
          <p:cNvSpPr>
            <a:spLocks noGrp="1"/>
          </p:cNvSpPr>
          <p:nvPr>
            <p:ph type="title"/>
          </p:nvPr>
        </p:nvSpPr>
        <p:spPr/>
        <p:txBody>
          <a:bodyPr/>
          <a:lstStyle/>
          <a:p>
            <a:pPr lvl="0"/>
            <a:r>
              <a:rPr lang="nl-BE" sz="3200" dirty="0"/>
              <a:t>3. Rapport dekkingsgraad 2021</a:t>
            </a:r>
            <a:br>
              <a:rPr lang="nl-BE" altLang="nl-NL" sz="3200" dirty="0">
                <a:latin typeface="Calibri" panose="020F0502020204030204" pitchFamily="34" charset="0"/>
                <a:ea typeface="Calibri" panose="020F0502020204030204" pitchFamily="34" charset="0"/>
                <a:cs typeface="Times New Roman" panose="02020603050405020304" pitchFamily="18" charset="0"/>
              </a:rPr>
            </a:br>
            <a:endParaRPr lang="nl-NL" dirty="0"/>
          </a:p>
        </p:txBody>
      </p:sp>
      <p:sp>
        <p:nvSpPr>
          <p:cNvPr id="3" name="Tijdelijke aanduiding voor inhoud 2">
            <a:extLst>
              <a:ext uri="{FF2B5EF4-FFF2-40B4-BE49-F238E27FC236}">
                <a16:creationId xmlns:a16="http://schemas.microsoft.com/office/drawing/2014/main" id="{39FF6C60-A6B8-48D4-B94C-EA5E601A839D}"/>
              </a:ext>
            </a:extLst>
          </p:cNvPr>
          <p:cNvSpPr>
            <a:spLocks noGrp="1"/>
          </p:cNvSpPr>
          <p:nvPr>
            <p:ph idx="1"/>
          </p:nvPr>
        </p:nvSpPr>
        <p:spPr>
          <a:xfrm>
            <a:off x="899592" y="2420888"/>
            <a:ext cx="7266115" cy="3367991"/>
          </a:xfrm>
        </p:spPr>
        <p:txBody>
          <a:bodyPr>
            <a:normAutofit/>
          </a:bodyPr>
          <a:lstStyle/>
          <a:p>
            <a:endParaRPr lang="nl-BE" sz="1400" i="1" dirty="0"/>
          </a:p>
          <a:p>
            <a:r>
              <a:rPr lang="nl-BE" sz="1800" i="1" dirty="0"/>
              <a:t>T</a:t>
            </a:r>
            <a:r>
              <a:rPr lang="nl-NL" sz="1800" i="1" dirty="0" err="1"/>
              <a:t>oelichting</a:t>
            </a:r>
            <a:r>
              <a:rPr lang="nl-NL" sz="1800" i="1" dirty="0"/>
              <a:t> door Christophe Dewulf</a:t>
            </a:r>
          </a:p>
        </p:txBody>
      </p:sp>
      <p:sp>
        <p:nvSpPr>
          <p:cNvPr id="5" name="Tijdelijke aanduiding voor dianummer 4"/>
          <p:cNvSpPr>
            <a:spLocks noGrp="1"/>
          </p:cNvSpPr>
          <p:nvPr>
            <p:ph type="sldNum" sz="quarter" idx="12"/>
          </p:nvPr>
        </p:nvSpPr>
        <p:spPr/>
        <p:txBody>
          <a:bodyPr/>
          <a:lstStyle/>
          <a:p>
            <a:fld id="{E8F12D86-93AC-45BB-B8CA-9542A3CF9355}" type="slidenum">
              <a:rPr lang="nl-BE" smtClean="0"/>
              <a:t>17</a:t>
            </a:fld>
            <a:endParaRPr lang="nl-BE"/>
          </a:p>
        </p:txBody>
      </p:sp>
      <p:sp>
        <p:nvSpPr>
          <p:cNvPr id="6" name="Tijdelijke aanduiding voor voettekst 1">
            <a:extLst>
              <a:ext uri="{FF2B5EF4-FFF2-40B4-BE49-F238E27FC236}">
                <a16:creationId xmlns:a16="http://schemas.microsoft.com/office/drawing/2014/main" id="{9BC995C8-03C1-48BE-8C97-F48D4DCFDECD}"/>
              </a:ext>
            </a:extLst>
          </p:cNvPr>
          <p:cNvSpPr>
            <a:spLocks noGrp="1"/>
          </p:cNvSpPr>
          <p:nvPr>
            <p:ph type="ftr" sz="quarter" idx="11"/>
          </p:nvPr>
        </p:nvSpPr>
        <p:spPr>
          <a:xfrm>
            <a:off x="493735" y="6418834"/>
            <a:ext cx="5806458" cy="216000"/>
          </a:xfrm>
        </p:spPr>
        <p:txBody>
          <a:bodyPr/>
          <a:lstStyle/>
          <a:p>
            <a:pPr algn="l"/>
            <a:r>
              <a:rPr lang="nl-BE" dirty="0"/>
              <a:t>Lokaal Overleg Kinderopvang Gent</a:t>
            </a:r>
          </a:p>
        </p:txBody>
      </p:sp>
    </p:spTree>
    <p:extLst>
      <p:ext uri="{BB962C8B-B14F-4D97-AF65-F5344CB8AC3E}">
        <p14:creationId xmlns:p14="http://schemas.microsoft.com/office/powerpoint/2010/main" val="41942868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9ABCDC-31D8-4E2F-9321-B2974A4F70B7}"/>
              </a:ext>
            </a:extLst>
          </p:cNvPr>
          <p:cNvSpPr>
            <a:spLocks noGrp="1"/>
          </p:cNvSpPr>
          <p:nvPr>
            <p:ph type="ctrTitle"/>
          </p:nvPr>
        </p:nvSpPr>
        <p:spPr/>
        <p:txBody>
          <a:bodyPr/>
          <a:lstStyle/>
          <a:p>
            <a:r>
              <a:rPr lang="nl-BE" dirty="0"/>
              <a:t>Rapport kinderopvang Gent</a:t>
            </a:r>
            <a:br>
              <a:rPr lang="nl-BE" dirty="0"/>
            </a:br>
            <a:r>
              <a:rPr lang="nl-BE" dirty="0"/>
              <a:t>(april) 2021</a:t>
            </a:r>
          </a:p>
        </p:txBody>
      </p:sp>
      <p:sp>
        <p:nvSpPr>
          <p:cNvPr id="4" name="Ondertitel 2">
            <a:extLst>
              <a:ext uri="{FF2B5EF4-FFF2-40B4-BE49-F238E27FC236}">
                <a16:creationId xmlns:a16="http://schemas.microsoft.com/office/drawing/2014/main" id="{D6C833DA-CC5B-497E-91F9-B18289A80E6D}"/>
              </a:ext>
            </a:extLst>
          </p:cNvPr>
          <p:cNvSpPr txBox="1">
            <a:spLocks/>
          </p:cNvSpPr>
          <p:nvPr/>
        </p:nvSpPr>
        <p:spPr>
          <a:xfrm>
            <a:off x="6344105" y="5262359"/>
            <a:ext cx="2808009" cy="739135"/>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685800">
              <a:spcBef>
                <a:spcPts val="750"/>
              </a:spcBef>
            </a:pPr>
            <a:r>
              <a:rPr lang="nl-BE" sz="1800" dirty="0">
                <a:solidFill>
                  <a:prstClr val="black"/>
                </a:solidFill>
                <a:latin typeface="Tw Cen MT" panose="020B0602020104020603"/>
              </a:rPr>
              <a:t>Toelichting LOK</a:t>
            </a:r>
          </a:p>
          <a:p>
            <a:pPr defTabSz="685800">
              <a:spcBef>
                <a:spcPts val="750"/>
              </a:spcBef>
            </a:pPr>
            <a:r>
              <a:rPr lang="nl-BE" sz="1800" dirty="0">
                <a:solidFill>
                  <a:prstClr val="black"/>
                </a:solidFill>
                <a:latin typeface="Tw Cen MT" panose="020B0602020104020603"/>
              </a:rPr>
              <a:t>7/12/2021</a:t>
            </a:r>
          </a:p>
        </p:txBody>
      </p:sp>
      <p:pic>
        <p:nvPicPr>
          <p:cNvPr id="6" name="Afbeelding 5">
            <a:extLst>
              <a:ext uri="{FF2B5EF4-FFF2-40B4-BE49-F238E27FC236}">
                <a16:creationId xmlns:a16="http://schemas.microsoft.com/office/drawing/2014/main" id="{45FBCFBF-AB04-4D4C-A1F7-B3DC3BF984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0"/>
            <a:ext cx="6243921" cy="4581563"/>
          </a:xfrm>
          <a:prstGeom prst="rect">
            <a:avLst/>
          </a:prstGeom>
        </p:spPr>
      </p:pic>
    </p:spTree>
    <p:extLst>
      <p:ext uri="{BB962C8B-B14F-4D97-AF65-F5344CB8AC3E}">
        <p14:creationId xmlns:p14="http://schemas.microsoft.com/office/powerpoint/2010/main" val="987950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F83BC398-D01A-4791-8CC8-3F25A9927DAF}"/>
              </a:ext>
            </a:extLst>
          </p:cNvPr>
          <p:cNvSpPr txBox="1"/>
          <p:nvPr/>
        </p:nvSpPr>
        <p:spPr>
          <a:xfrm>
            <a:off x="629174" y="1285089"/>
            <a:ext cx="7421904" cy="507831"/>
          </a:xfrm>
          <a:prstGeom prst="rect">
            <a:avLst/>
          </a:prstGeom>
          <a:noFill/>
        </p:spPr>
        <p:txBody>
          <a:bodyPr wrap="none" rtlCol="0">
            <a:spAutoFit/>
          </a:bodyPr>
          <a:lstStyle/>
          <a:p>
            <a:pPr defTabSz="342900"/>
            <a:r>
              <a:rPr lang="nl-BE" sz="2700" dirty="0">
                <a:solidFill>
                  <a:prstClr val="black"/>
                </a:solidFill>
                <a:latin typeface="Tw Cen MT" panose="020B0602020104020603"/>
              </a:rPr>
              <a:t>Populatie = kinderen van 0 tem 2 jaar = vraagzijde</a:t>
            </a:r>
            <a:endParaRPr lang="nl-BE" sz="1350" dirty="0">
              <a:solidFill>
                <a:prstClr val="black"/>
              </a:solidFill>
              <a:latin typeface="Tw Cen MT" panose="020B0602020104020603"/>
            </a:endParaRPr>
          </a:p>
        </p:txBody>
      </p:sp>
      <p:sp>
        <p:nvSpPr>
          <p:cNvPr id="5" name="Tekstvak 4">
            <a:extLst>
              <a:ext uri="{FF2B5EF4-FFF2-40B4-BE49-F238E27FC236}">
                <a16:creationId xmlns:a16="http://schemas.microsoft.com/office/drawing/2014/main" id="{7DDB99A8-948F-4DF1-AE64-380F22A21DFB}"/>
              </a:ext>
            </a:extLst>
          </p:cNvPr>
          <p:cNvSpPr txBox="1"/>
          <p:nvPr/>
        </p:nvSpPr>
        <p:spPr>
          <a:xfrm>
            <a:off x="1107347" y="2291767"/>
            <a:ext cx="6625206" cy="1754326"/>
          </a:xfrm>
          <a:prstGeom prst="rect">
            <a:avLst/>
          </a:prstGeom>
          <a:noFill/>
        </p:spPr>
        <p:txBody>
          <a:bodyPr wrap="square" rtlCol="0">
            <a:spAutoFit/>
          </a:bodyPr>
          <a:lstStyle/>
          <a:p>
            <a:pPr marL="214313" indent="-214313" defTabSz="342900">
              <a:buFontTx/>
              <a:buChar char="-"/>
            </a:pPr>
            <a:r>
              <a:rPr lang="nl-BE" sz="1350" dirty="0">
                <a:solidFill>
                  <a:prstClr val="black"/>
                </a:solidFill>
                <a:latin typeface="Tw Cen MT" panose="020B0602020104020603"/>
              </a:rPr>
              <a:t>Aantal geboortes (2.974 in Gent in 2020)</a:t>
            </a:r>
          </a:p>
          <a:p>
            <a:pPr marL="557213" lvl="1" indent="-214313" defTabSz="342900">
              <a:buFontTx/>
              <a:buChar char="-"/>
            </a:pPr>
            <a:r>
              <a:rPr lang="nl-BE" sz="1350" dirty="0">
                <a:solidFill>
                  <a:prstClr val="black"/>
                </a:solidFill>
                <a:latin typeface="Tw Cen MT" panose="020B0602020104020603"/>
              </a:rPr>
              <a:t>Dalende trend</a:t>
            </a:r>
          </a:p>
          <a:p>
            <a:pPr marL="557213" lvl="1" indent="-214313" defTabSz="342900">
              <a:buFontTx/>
              <a:buChar char="-"/>
            </a:pPr>
            <a:r>
              <a:rPr lang="nl-BE" sz="1350" dirty="0">
                <a:solidFill>
                  <a:prstClr val="black"/>
                </a:solidFill>
                <a:latin typeface="Tw Cen MT" panose="020B0602020104020603"/>
              </a:rPr>
              <a:t>Procentueel grotere aangroei dan Vlaanderen, maar sterkere daling</a:t>
            </a:r>
          </a:p>
          <a:p>
            <a:pPr marL="214313" indent="-214313" defTabSz="342900">
              <a:buFontTx/>
              <a:buChar char="-"/>
            </a:pPr>
            <a:r>
              <a:rPr lang="nl-BE" sz="1350" dirty="0">
                <a:solidFill>
                  <a:prstClr val="black"/>
                </a:solidFill>
                <a:latin typeface="Tw Cen MT" panose="020B0602020104020603"/>
              </a:rPr>
              <a:t>Aantal 0-2 jarigen</a:t>
            </a:r>
          </a:p>
          <a:p>
            <a:pPr marL="557213" lvl="1" indent="-214313" defTabSz="342900">
              <a:buFontTx/>
              <a:buChar char="-"/>
            </a:pPr>
            <a:r>
              <a:rPr lang="nl-BE" sz="1350" dirty="0">
                <a:solidFill>
                  <a:prstClr val="black"/>
                </a:solidFill>
                <a:latin typeface="Tw Cen MT" panose="020B0602020104020603"/>
              </a:rPr>
              <a:t>Dalend (logisch met dalend aantal geboortes)</a:t>
            </a:r>
          </a:p>
          <a:p>
            <a:pPr marL="557213" lvl="1" indent="-214313" defTabSz="342900">
              <a:buFontTx/>
              <a:buChar char="-"/>
            </a:pPr>
            <a:r>
              <a:rPr lang="nl-BE" sz="1350" dirty="0">
                <a:solidFill>
                  <a:prstClr val="black"/>
                </a:solidFill>
                <a:latin typeface="Tw Cen MT" panose="020B0602020104020603"/>
              </a:rPr>
              <a:t>8.656 kinderen van 0 tem 2 jaar</a:t>
            </a:r>
          </a:p>
          <a:p>
            <a:pPr marL="557213" lvl="1" indent="-214313" defTabSz="342900">
              <a:buFontTx/>
              <a:buChar char="-"/>
            </a:pPr>
            <a:r>
              <a:rPr lang="nl-BE" sz="1350" dirty="0">
                <a:solidFill>
                  <a:prstClr val="black"/>
                </a:solidFill>
                <a:latin typeface="Tw Cen MT" panose="020B0602020104020603"/>
              </a:rPr>
              <a:t>Prognose statistiek Vlaanderen: dalend tot 2033</a:t>
            </a:r>
          </a:p>
          <a:p>
            <a:pPr marL="557213" lvl="1" indent="-214313" defTabSz="342900">
              <a:buFontTx/>
              <a:buChar char="-"/>
            </a:pPr>
            <a:r>
              <a:rPr lang="nl-BE" sz="1350" dirty="0">
                <a:solidFill>
                  <a:prstClr val="black"/>
                </a:solidFill>
                <a:latin typeface="Tw Cen MT" panose="020B0602020104020603"/>
              </a:rPr>
              <a:t>Verschillen tussen de wijken</a:t>
            </a:r>
          </a:p>
        </p:txBody>
      </p:sp>
      <p:sp>
        <p:nvSpPr>
          <p:cNvPr id="6" name="Tijdelijke aanduiding voor dianummer 5">
            <a:extLst>
              <a:ext uri="{FF2B5EF4-FFF2-40B4-BE49-F238E27FC236}">
                <a16:creationId xmlns:a16="http://schemas.microsoft.com/office/drawing/2014/main" id="{69EB08F0-3C29-473D-BD74-C51FB9C18452}"/>
              </a:ext>
            </a:extLst>
          </p:cNvPr>
          <p:cNvSpPr>
            <a:spLocks noGrp="1"/>
          </p:cNvSpPr>
          <p:nvPr>
            <p:ph type="sldNum" sz="quarter" idx="12"/>
          </p:nvPr>
        </p:nvSpPr>
        <p:spPr/>
        <p:txBody>
          <a:bodyPr/>
          <a:lstStyle/>
          <a:p>
            <a:pPr defTabSz="342900"/>
            <a:fld id="{D46B37A8-E602-43CE-87ED-437C7377D0E1}" type="slidenum">
              <a:rPr lang="nl-BE">
                <a:solidFill>
                  <a:prstClr val="black">
                    <a:lumMod val="95000"/>
                    <a:lumOff val="5000"/>
                  </a:prstClr>
                </a:solidFill>
                <a:latin typeface="Tw Cen MT Condensed" panose="020B0606020104020203"/>
              </a:rPr>
              <a:pPr defTabSz="342900"/>
              <a:t>19</a:t>
            </a:fld>
            <a:endParaRPr lang="nl-BE">
              <a:solidFill>
                <a:prstClr val="black">
                  <a:lumMod val="95000"/>
                  <a:lumOff val="5000"/>
                </a:prstClr>
              </a:solidFill>
              <a:latin typeface="Tw Cen MT Condensed" panose="020B0606020104020203"/>
            </a:endParaRPr>
          </a:p>
        </p:txBody>
      </p:sp>
      <p:pic>
        <p:nvPicPr>
          <p:cNvPr id="7" name="Afbeelding 6">
            <a:extLst>
              <a:ext uri="{FF2B5EF4-FFF2-40B4-BE49-F238E27FC236}">
                <a16:creationId xmlns:a16="http://schemas.microsoft.com/office/drawing/2014/main" id="{1A31E8A2-4C0B-4031-A0AE-B0AF64BF7F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6314" y="4320565"/>
            <a:ext cx="3195686" cy="2284730"/>
          </a:xfrm>
          <a:prstGeom prst="rect">
            <a:avLst/>
          </a:prstGeom>
        </p:spPr>
      </p:pic>
      <p:pic>
        <p:nvPicPr>
          <p:cNvPr id="8" name="Afbeelding 7">
            <a:extLst>
              <a:ext uri="{FF2B5EF4-FFF2-40B4-BE49-F238E27FC236}">
                <a16:creationId xmlns:a16="http://schemas.microsoft.com/office/drawing/2014/main" id="{05824915-3FD3-4897-BC9F-86B8A1EC53F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0762" y="3936369"/>
            <a:ext cx="4147488" cy="2808655"/>
          </a:xfrm>
          <a:prstGeom prst="rect">
            <a:avLst/>
          </a:prstGeom>
          <a:noFill/>
        </p:spPr>
      </p:pic>
    </p:spTree>
    <p:extLst>
      <p:ext uri="{BB962C8B-B14F-4D97-AF65-F5344CB8AC3E}">
        <p14:creationId xmlns:p14="http://schemas.microsoft.com/office/powerpoint/2010/main" val="2146321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A83B0F-45DA-4AA7-A2AC-506F11813AC3}"/>
              </a:ext>
            </a:extLst>
          </p:cNvPr>
          <p:cNvSpPr>
            <a:spLocks noGrp="1"/>
          </p:cNvSpPr>
          <p:nvPr>
            <p:ph type="title"/>
          </p:nvPr>
        </p:nvSpPr>
        <p:spPr/>
        <p:txBody>
          <a:bodyPr/>
          <a:lstStyle/>
          <a:p>
            <a:pPr lvl="0"/>
            <a:r>
              <a:rPr lang="nl-BE" sz="3200" dirty="0"/>
              <a:t>1. Matchmakers</a:t>
            </a:r>
            <a:br>
              <a:rPr lang="nl-BE" altLang="nl-NL" sz="3200" dirty="0">
                <a:latin typeface="Calibri" panose="020F0502020204030204" pitchFamily="34" charset="0"/>
                <a:ea typeface="Calibri" panose="020F0502020204030204" pitchFamily="34" charset="0"/>
                <a:cs typeface="Times New Roman" panose="02020603050405020304" pitchFamily="18" charset="0"/>
              </a:rPr>
            </a:br>
            <a:endParaRPr lang="nl-NL" dirty="0"/>
          </a:p>
        </p:txBody>
      </p:sp>
      <p:sp>
        <p:nvSpPr>
          <p:cNvPr id="3" name="Tijdelijke aanduiding voor inhoud 2">
            <a:extLst>
              <a:ext uri="{FF2B5EF4-FFF2-40B4-BE49-F238E27FC236}">
                <a16:creationId xmlns:a16="http://schemas.microsoft.com/office/drawing/2014/main" id="{39FF6C60-A6B8-48D4-B94C-EA5E601A839D}"/>
              </a:ext>
            </a:extLst>
          </p:cNvPr>
          <p:cNvSpPr>
            <a:spLocks noGrp="1"/>
          </p:cNvSpPr>
          <p:nvPr>
            <p:ph idx="1"/>
          </p:nvPr>
        </p:nvSpPr>
        <p:spPr>
          <a:xfrm>
            <a:off x="899592" y="2420888"/>
            <a:ext cx="7266115" cy="3367991"/>
          </a:xfrm>
        </p:spPr>
        <p:txBody>
          <a:bodyPr>
            <a:normAutofit/>
          </a:bodyPr>
          <a:lstStyle/>
          <a:p>
            <a:endParaRPr lang="nl-BE" sz="1400" i="1" dirty="0"/>
          </a:p>
          <a:p>
            <a:r>
              <a:rPr lang="nl-BE" sz="1800" i="1" dirty="0"/>
              <a:t>T</a:t>
            </a:r>
            <a:r>
              <a:rPr lang="nl-NL" sz="1800" i="1" dirty="0" err="1"/>
              <a:t>oelichting</a:t>
            </a:r>
            <a:r>
              <a:rPr lang="nl-NL" sz="1800" i="1" dirty="0"/>
              <a:t> door An Coninx</a:t>
            </a:r>
          </a:p>
        </p:txBody>
      </p:sp>
      <p:sp>
        <p:nvSpPr>
          <p:cNvPr id="5" name="Tijdelijke aanduiding voor dianummer 4"/>
          <p:cNvSpPr>
            <a:spLocks noGrp="1"/>
          </p:cNvSpPr>
          <p:nvPr>
            <p:ph type="sldNum" sz="quarter" idx="12"/>
          </p:nvPr>
        </p:nvSpPr>
        <p:spPr/>
        <p:txBody>
          <a:bodyPr/>
          <a:lstStyle/>
          <a:p>
            <a:fld id="{E8F12D86-93AC-45BB-B8CA-9542A3CF9355}" type="slidenum">
              <a:rPr lang="nl-BE" smtClean="0"/>
              <a:t>2</a:t>
            </a:fld>
            <a:endParaRPr lang="nl-BE"/>
          </a:p>
        </p:txBody>
      </p:sp>
      <p:sp>
        <p:nvSpPr>
          <p:cNvPr id="6" name="Tijdelijke aanduiding voor voettekst 1">
            <a:extLst>
              <a:ext uri="{FF2B5EF4-FFF2-40B4-BE49-F238E27FC236}">
                <a16:creationId xmlns:a16="http://schemas.microsoft.com/office/drawing/2014/main" id="{9BC995C8-03C1-48BE-8C97-F48D4DCFDECD}"/>
              </a:ext>
            </a:extLst>
          </p:cNvPr>
          <p:cNvSpPr>
            <a:spLocks noGrp="1"/>
          </p:cNvSpPr>
          <p:nvPr>
            <p:ph type="ftr" sz="quarter" idx="11"/>
          </p:nvPr>
        </p:nvSpPr>
        <p:spPr>
          <a:xfrm>
            <a:off x="493735" y="6418834"/>
            <a:ext cx="5806458" cy="216000"/>
          </a:xfrm>
        </p:spPr>
        <p:txBody>
          <a:bodyPr/>
          <a:lstStyle/>
          <a:p>
            <a:pPr algn="l"/>
            <a:r>
              <a:rPr lang="nl-BE" dirty="0"/>
              <a:t>Lokaal Overleg Kinderopvang Gent</a:t>
            </a:r>
          </a:p>
        </p:txBody>
      </p:sp>
    </p:spTree>
    <p:extLst>
      <p:ext uri="{BB962C8B-B14F-4D97-AF65-F5344CB8AC3E}">
        <p14:creationId xmlns:p14="http://schemas.microsoft.com/office/powerpoint/2010/main" val="1877691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F83BC398-D01A-4791-8CC8-3F25A9927DAF}"/>
              </a:ext>
            </a:extLst>
          </p:cNvPr>
          <p:cNvSpPr txBox="1"/>
          <p:nvPr/>
        </p:nvSpPr>
        <p:spPr>
          <a:xfrm>
            <a:off x="629175" y="1285089"/>
            <a:ext cx="4683783" cy="507831"/>
          </a:xfrm>
          <a:prstGeom prst="rect">
            <a:avLst/>
          </a:prstGeom>
          <a:noFill/>
        </p:spPr>
        <p:txBody>
          <a:bodyPr wrap="none" rtlCol="0">
            <a:spAutoFit/>
          </a:bodyPr>
          <a:lstStyle/>
          <a:p>
            <a:pPr defTabSz="342900"/>
            <a:r>
              <a:rPr lang="nl-BE" sz="2700" dirty="0">
                <a:solidFill>
                  <a:prstClr val="black"/>
                </a:solidFill>
                <a:latin typeface="Tw Cen MT" panose="020B0602020104020603"/>
              </a:rPr>
              <a:t>Opvangplaatsen = aanbodzijde</a:t>
            </a:r>
            <a:endParaRPr lang="nl-BE" sz="1350" dirty="0">
              <a:solidFill>
                <a:prstClr val="black"/>
              </a:solidFill>
              <a:latin typeface="Tw Cen MT" panose="020B0602020104020603"/>
            </a:endParaRPr>
          </a:p>
        </p:txBody>
      </p:sp>
      <p:sp>
        <p:nvSpPr>
          <p:cNvPr id="5" name="Tekstvak 4">
            <a:extLst>
              <a:ext uri="{FF2B5EF4-FFF2-40B4-BE49-F238E27FC236}">
                <a16:creationId xmlns:a16="http://schemas.microsoft.com/office/drawing/2014/main" id="{7DDB99A8-948F-4DF1-AE64-380F22A21DFB}"/>
              </a:ext>
            </a:extLst>
          </p:cNvPr>
          <p:cNvSpPr txBox="1"/>
          <p:nvPr/>
        </p:nvSpPr>
        <p:spPr>
          <a:xfrm>
            <a:off x="1107347" y="2039841"/>
            <a:ext cx="6625206" cy="1546577"/>
          </a:xfrm>
          <a:prstGeom prst="rect">
            <a:avLst/>
          </a:prstGeom>
          <a:noFill/>
        </p:spPr>
        <p:txBody>
          <a:bodyPr wrap="square" rtlCol="0">
            <a:spAutoFit/>
          </a:bodyPr>
          <a:lstStyle/>
          <a:p>
            <a:pPr marL="214313" indent="-214313" defTabSz="342900">
              <a:buFontTx/>
              <a:buChar char="-"/>
            </a:pPr>
            <a:r>
              <a:rPr lang="nl-BE" sz="1350" dirty="0">
                <a:solidFill>
                  <a:prstClr val="black"/>
                </a:solidFill>
                <a:latin typeface="Tw Cen MT" panose="020B0602020104020603"/>
              </a:rPr>
              <a:t>Aantal opvangplaatsen</a:t>
            </a:r>
          </a:p>
          <a:p>
            <a:pPr marL="557213" lvl="1" indent="-214313" defTabSz="342900">
              <a:buFontTx/>
              <a:buChar char="-"/>
            </a:pPr>
            <a:r>
              <a:rPr lang="nl-BE" sz="1350" dirty="0">
                <a:solidFill>
                  <a:prstClr val="black"/>
                </a:solidFill>
                <a:latin typeface="Tw Cen MT" panose="020B0602020104020603"/>
              </a:rPr>
              <a:t>+33 </a:t>
            </a:r>
            <a:r>
              <a:rPr lang="nl-BE" sz="1350" dirty="0" err="1">
                <a:solidFill>
                  <a:prstClr val="black"/>
                </a:solidFill>
                <a:latin typeface="Tw Cen MT" panose="020B0602020104020603"/>
              </a:rPr>
              <a:t>tov</a:t>
            </a:r>
            <a:r>
              <a:rPr lang="nl-BE" sz="1350" dirty="0">
                <a:solidFill>
                  <a:prstClr val="black"/>
                </a:solidFill>
                <a:latin typeface="Tw Cen MT" panose="020B0602020104020603"/>
              </a:rPr>
              <a:t> vorig jaar = 4.604 plaatsen</a:t>
            </a:r>
          </a:p>
          <a:p>
            <a:pPr marL="557213" lvl="1" indent="-214313" defTabSz="342900">
              <a:buFontTx/>
              <a:buChar char="-"/>
            </a:pPr>
            <a:r>
              <a:rPr lang="nl-BE" sz="1350" dirty="0">
                <a:solidFill>
                  <a:prstClr val="black"/>
                </a:solidFill>
                <a:latin typeface="Tw Cen MT" panose="020B0602020104020603"/>
              </a:rPr>
              <a:t>Ook hier verschillen tussen wijken</a:t>
            </a:r>
          </a:p>
          <a:p>
            <a:pPr marL="900113" lvl="2" indent="-214313" defTabSz="342900">
              <a:buFontTx/>
              <a:buChar char="-"/>
            </a:pPr>
            <a:r>
              <a:rPr lang="nl-BE" sz="1350" dirty="0">
                <a:solidFill>
                  <a:prstClr val="black"/>
                </a:solidFill>
                <a:latin typeface="Tw Cen MT" panose="020B0602020104020603"/>
              </a:rPr>
              <a:t>Stijgers en dalers (Nieuw Gent +33 en Watersportbaan -23)</a:t>
            </a:r>
          </a:p>
          <a:p>
            <a:pPr marL="900113" lvl="2" indent="-214313" defTabSz="342900">
              <a:buFontTx/>
              <a:buChar char="-"/>
            </a:pPr>
            <a:r>
              <a:rPr lang="nl-BE" sz="1350" dirty="0">
                <a:solidFill>
                  <a:prstClr val="black"/>
                </a:solidFill>
                <a:latin typeface="Tw Cen MT" panose="020B0602020104020603"/>
              </a:rPr>
              <a:t>Starters (5) en stoppers (11 –vooral OO), en verhuis</a:t>
            </a:r>
          </a:p>
          <a:p>
            <a:pPr marL="557213" lvl="1" indent="-214313" defTabSz="342900">
              <a:buFontTx/>
              <a:buChar char="-"/>
            </a:pPr>
            <a:r>
              <a:rPr lang="nl-BE" sz="1350" dirty="0">
                <a:solidFill>
                  <a:prstClr val="black"/>
                </a:solidFill>
                <a:latin typeface="Tw Cen MT" panose="020B0602020104020603"/>
              </a:rPr>
              <a:t>Evolutie: stabiel</a:t>
            </a:r>
          </a:p>
          <a:p>
            <a:pPr marL="557213" lvl="1" indent="-214313" defTabSz="342900">
              <a:buFontTx/>
              <a:buChar char="-"/>
            </a:pPr>
            <a:endParaRPr lang="nl-BE" sz="1350" dirty="0">
              <a:solidFill>
                <a:prstClr val="black"/>
              </a:solidFill>
              <a:latin typeface="Tw Cen MT" panose="020B0602020104020603"/>
            </a:endParaRPr>
          </a:p>
        </p:txBody>
      </p:sp>
      <p:pic>
        <p:nvPicPr>
          <p:cNvPr id="3" name="Afbeelding 2">
            <a:extLst>
              <a:ext uri="{FF2B5EF4-FFF2-40B4-BE49-F238E27FC236}">
                <a16:creationId xmlns:a16="http://schemas.microsoft.com/office/drawing/2014/main" id="{7A7B891E-4DCF-49F5-83BA-D636DB4FFD82}"/>
              </a:ext>
            </a:extLst>
          </p:cNvPr>
          <p:cNvPicPr>
            <a:picLocks noChangeAspect="1"/>
          </p:cNvPicPr>
          <p:nvPr/>
        </p:nvPicPr>
        <p:blipFill>
          <a:blip r:embed="rId2"/>
          <a:stretch>
            <a:fillRect/>
          </a:stretch>
        </p:blipFill>
        <p:spPr>
          <a:xfrm>
            <a:off x="3045203" y="3429000"/>
            <a:ext cx="4643183" cy="2102855"/>
          </a:xfrm>
          <a:prstGeom prst="rect">
            <a:avLst/>
          </a:prstGeom>
        </p:spPr>
      </p:pic>
      <p:sp>
        <p:nvSpPr>
          <p:cNvPr id="6" name="Tijdelijke aanduiding voor dianummer 5">
            <a:extLst>
              <a:ext uri="{FF2B5EF4-FFF2-40B4-BE49-F238E27FC236}">
                <a16:creationId xmlns:a16="http://schemas.microsoft.com/office/drawing/2014/main" id="{5B15047C-1881-49D0-8527-064A7672C21A}"/>
              </a:ext>
            </a:extLst>
          </p:cNvPr>
          <p:cNvSpPr>
            <a:spLocks noGrp="1"/>
          </p:cNvSpPr>
          <p:nvPr>
            <p:ph type="sldNum" sz="quarter" idx="12"/>
          </p:nvPr>
        </p:nvSpPr>
        <p:spPr/>
        <p:txBody>
          <a:bodyPr/>
          <a:lstStyle/>
          <a:p>
            <a:pPr defTabSz="342900"/>
            <a:fld id="{D46B37A8-E602-43CE-87ED-437C7377D0E1}" type="slidenum">
              <a:rPr lang="nl-BE">
                <a:solidFill>
                  <a:prstClr val="black">
                    <a:lumMod val="95000"/>
                    <a:lumOff val="5000"/>
                  </a:prstClr>
                </a:solidFill>
                <a:latin typeface="Tw Cen MT Condensed" panose="020B0606020104020203"/>
              </a:rPr>
              <a:pPr defTabSz="342900"/>
              <a:t>20</a:t>
            </a:fld>
            <a:endParaRPr lang="nl-BE" dirty="0">
              <a:solidFill>
                <a:prstClr val="black">
                  <a:lumMod val="95000"/>
                  <a:lumOff val="5000"/>
                </a:prstClr>
              </a:solidFill>
              <a:latin typeface="Tw Cen MT Condensed" panose="020B0606020104020203"/>
            </a:endParaRPr>
          </a:p>
        </p:txBody>
      </p:sp>
    </p:spTree>
    <p:extLst>
      <p:ext uri="{BB962C8B-B14F-4D97-AF65-F5344CB8AC3E}">
        <p14:creationId xmlns:p14="http://schemas.microsoft.com/office/powerpoint/2010/main" val="20689951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E4BC501E-BE89-4D1F-B8B9-BF3A56F1353D}"/>
              </a:ext>
            </a:extLst>
          </p:cNvPr>
          <p:cNvPicPr>
            <a:picLocks noChangeAspect="1"/>
          </p:cNvPicPr>
          <p:nvPr/>
        </p:nvPicPr>
        <p:blipFill>
          <a:blip r:embed="rId2"/>
          <a:stretch>
            <a:fillRect/>
          </a:stretch>
        </p:blipFill>
        <p:spPr>
          <a:xfrm>
            <a:off x="849006" y="2974137"/>
            <a:ext cx="7219486" cy="3496567"/>
          </a:xfrm>
          <a:prstGeom prst="rect">
            <a:avLst/>
          </a:prstGeom>
        </p:spPr>
      </p:pic>
      <p:pic>
        <p:nvPicPr>
          <p:cNvPr id="5" name="Afbeelding 4">
            <a:extLst>
              <a:ext uri="{FF2B5EF4-FFF2-40B4-BE49-F238E27FC236}">
                <a16:creationId xmlns:a16="http://schemas.microsoft.com/office/drawing/2014/main" id="{E8E3B3CD-7236-4D5A-B48E-433BE70663DB}"/>
              </a:ext>
            </a:extLst>
          </p:cNvPr>
          <p:cNvPicPr>
            <a:picLocks noChangeAspect="1"/>
          </p:cNvPicPr>
          <p:nvPr/>
        </p:nvPicPr>
        <p:blipFill>
          <a:blip r:embed="rId3"/>
          <a:stretch>
            <a:fillRect/>
          </a:stretch>
        </p:blipFill>
        <p:spPr>
          <a:xfrm>
            <a:off x="730266" y="692696"/>
            <a:ext cx="7683467" cy="1906981"/>
          </a:xfrm>
          <a:prstGeom prst="rect">
            <a:avLst/>
          </a:prstGeom>
        </p:spPr>
      </p:pic>
      <p:sp>
        <p:nvSpPr>
          <p:cNvPr id="6" name="Tijdelijke aanduiding voor dianummer 5">
            <a:extLst>
              <a:ext uri="{FF2B5EF4-FFF2-40B4-BE49-F238E27FC236}">
                <a16:creationId xmlns:a16="http://schemas.microsoft.com/office/drawing/2014/main" id="{EFB5E993-C28E-4C46-B5A0-FE3D31504503}"/>
              </a:ext>
            </a:extLst>
          </p:cNvPr>
          <p:cNvSpPr>
            <a:spLocks noGrp="1"/>
          </p:cNvSpPr>
          <p:nvPr>
            <p:ph type="sldNum" sz="quarter" idx="12"/>
          </p:nvPr>
        </p:nvSpPr>
        <p:spPr/>
        <p:txBody>
          <a:bodyPr/>
          <a:lstStyle/>
          <a:p>
            <a:pPr defTabSz="342900"/>
            <a:fld id="{D46B37A8-E602-43CE-87ED-437C7377D0E1}" type="slidenum">
              <a:rPr lang="nl-BE">
                <a:solidFill>
                  <a:prstClr val="black">
                    <a:lumMod val="95000"/>
                    <a:lumOff val="5000"/>
                  </a:prstClr>
                </a:solidFill>
                <a:latin typeface="Tw Cen MT Condensed" panose="020B0606020104020203"/>
              </a:rPr>
              <a:pPr defTabSz="342900"/>
              <a:t>21</a:t>
            </a:fld>
            <a:endParaRPr lang="nl-BE">
              <a:solidFill>
                <a:prstClr val="black">
                  <a:lumMod val="95000"/>
                  <a:lumOff val="5000"/>
                </a:prstClr>
              </a:solidFill>
              <a:latin typeface="Tw Cen MT Condensed" panose="020B0606020104020203"/>
            </a:endParaRPr>
          </a:p>
        </p:txBody>
      </p:sp>
    </p:spTree>
    <p:extLst>
      <p:ext uri="{BB962C8B-B14F-4D97-AF65-F5344CB8AC3E}">
        <p14:creationId xmlns:p14="http://schemas.microsoft.com/office/powerpoint/2010/main" val="30252866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3B656A43-81EB-4888-9739-1DC6146B71C5}"/>
              </a:ext>
            </a:extLst>
          </p:cNvPr>
          <p:cNvSpPr/>
          <p:nvPr/>
        </p:nvSpPr>
        <p:spPr>
          <a:xfrm>
            <a:off x="279955" y="4298706"/>
            <a:ext cx="4572000" cy="1546577"/>
          </a:xfrm>
          <a:prstGeom prst="rect">
            <a:avLst/>
          </a:prstGeom>
        </p:spPr>
        <p:txBody>
          <a:bodyPr>
            <a:spAutoFit/>
          </a:bodyPr>
          <a:lstStyle/>
          <a:p>
            <a:pPr defTabSz="342900"/>
            <a:r>
              <a:rPr lang="nl-BE" sz="1350" dirty="0" err="1">
                <a:solidFill>
                  <a:prstClr val="black"/>
                </a:solidFill>
                <a:latin typeface="Tw Cen MT" panose="020B0602020104020603"/>
              </a:rPr>
              <a:t>Partena</a:t>
            </a:r>
            <a:r>
              <a:rPr lang="nl-BE" sz="1350" dirty="0">
                <a:solidFill>
                  <a:prstClr val="black"/>
                </a:solidFill>
                <a:latin typeface="Tw Cen MT" panose="020B0602020104020603"/>
              </a:rPr>
              <a:t> Gezinszorg (508 </a:t>
            </a:r>
            <a:r>
              <a:rPr lang="nl-BE" sz="1350" dirty="0" err="1">
                <a:solidFill>
                  <a:prstClr val="black"/>
                </a:solidFill>
                <a:latin typeface="Tw Cen MT" panose="020B0602020104020603"/>
              </a:rPr>
              <a:t>pl</a:t>
            </a:r>
            <a:r>
              <a:rPr lang="nl-BE" sz="1350" dirty="0">
                <a:solidFill>
                  <a:prstClr val="black"/>
                </a:solidFill>
                <a:latin typeface="Tw Cen MT" panose="020B0602020104020603"/>
              </a:rPr>
              <a:t>)</a:t>
            </a:r>
          </a:p>
          <a:p>
            <a:pPr defTabSz="342900"/>
            <a:r>
              <a:rPr lang="nl-BE" sz="1350" dirty="0">
                <a:solidFill>
                  <a:prstClr val="black"/>
                </a:solidFill>
                <a:latin typeface="Tw Cen MT" panose="020B0602020104020603"/>
              </a:rPr>
              <a:t>I-mens (381 </a:t>
            </a:r>
            <a:r>
              <a:rPr lang="nl-BE" sz="1350" dirty="0" err="1">
                <a:solidFill>
                  <a:prstClr val="black"/>
                </a:solidFill>
                <a:latin typeface="Tw Cen MT" panose="020B0602020104020603"/>
              </a:rPr>
              <a:t>pl</a:t>
            </a:r>
            <a:r>
              <a:rPr lang="nl-BE" sz="1350" dirty="0">
                <a:solidFill>
                  <a:prstClr val="black"/>
                </a:solidFill>
                <a:latin typeface="Tw Cen MT" panose="020B0602020104020603"/>
              </a:rPr>
              <a:t>)</a:t>
            </a:r>
          </a:p>
          <a:p>
            <a:pPr defTabSz="342900"/>
            <a:r>
              <a:rPr lang="nl-BE" sz="1350" dirty="0">
                <a:solidFill>
                  <a:prstClr val="black"/>
                </a:solidFill>
                <a:latin typeface="Tw Cen MT" panose="020B0602020104020603"/>
              </a:rPr>
              <a:t>Vzw Elfenbankje (325 </a:t>
            </a:r>
            <a:r>
              <a:rPr lang="nl-BE" sz="1350" dirty="0" err="1">
                <a:solidFill>
                  <a:prstClr val="black"/>
                </a:solidFill>
                <a:latin typeface="Tw Cen MT" panose="020B0602020104020603"/>
              </a:rPr>
              <a:t>pl</a:t>
            </a:r>
            <a:r>
              <a:rPr lang="nl-BE" sz="1350" dirty="0">
                <a:solidFill>
                  <a:prstClr val="black"/>
                </a:solidFill>
                <a:latin typeface="Tw Cen MT" panose="020B0602020104020603"/>
              </a:rPr>
              <a:t>)</a:t>
            </a:r>
          </a:p>
          <a:p>
            <a:pPr defTabSz="342900"/>
            <a:r>
              <a:rPr lang="nl-BE" sz="1350" dirty="0">
                <a:solidFill>
                  <a:prstClr val="black"/>
                </a:solidFill>
                <a:latin typeface="Tw Cen MT" panose="020B0602020104020603"/>
              </a:rPr>
              <a:t>Vlaamse Kinderopvang (184 </a:t>
            </a:r>
            <a:r>
              <a:rPr lang="nl-BE" sz="1350" dirty="0" err="1">
                <a:solidFill>
                  <a:prstClr val="black"/>
                </a:solidFill>
                <a:latin typeface="Tw Cen MT" panose="020B0602020104020603"/>
              </a:rPr>
              <a:t>pl</a:t>
            </a:r>
            <a:r>
              <a:rPr lang="nl-BE" sz="1350" dirty="0">
                <a:solidFill>
                  <a:prstClr val="black"/>
                </a:solidFill>
                <a:latin typeface="Tw Cen MT" panose="020B0602020104020603"/>
              </a:rPr>
              <a:t>)</a:t>
            </a:r>
          </a:p>
          <a:p>
            <a:pPr defTabSz="342900"/>
            <a:r>
              <a:rPr lang="nl-BE" sz="1350" dirty="0">
                <a:solidFill>
                  <a:prstClr val="black"/>
                </a:solidFill>
                <a:latin typeface="Tw Cen MT" panose="020B0602020104020603"/>
              </a:rPr>
              <a:t>Universiteit Gent (134 </a:t>
            </a:r>
            <a:r>
              <a:rPr lang="nl-BE" sz="1350" dirty="0" err="1">
                <a:solidFill>
                  <a:prstClr val="black"/>
                </a:solidFill>
                <a:latin typeface="Tw Cen MT" panose="020B0602020104020603"/>
              </a:rPr>
              <a:t>pl</a:t>
            </a:r>
            <a:r>
              <a:rPr lang="nl-BE" sz="1350" dirty="0">
                <a:solidFill>
                  <a:prstClr val="black"/>
                </a:solidFill>
                <a:latin typeface="Tw Cen MT" panose="020B0602020104020603"/>
              </a:rPr>
              <a:t>)</a:t>
            </a:r>
          </a:p>
          <a:p>
            <a:pPr defTabSz="342900"/>
            <a:r>
              <a:rPr lang="nl-BE" sz="1350" dirty="0">
                <a:solidFill>
                  <a:prstClr val="black"/>
                </a:solidFill>
                <a:latin typeface="Tw Cen MT" panose="020B0602020104020603"/>
              </a:rPr>
              <a:t>De Biotoop (128 </a:t>
            </a:r>
            <a:r>
              <a:rPr lang="nl-BE" sz="1350" dirty="0" err="1">
                <a:solidFill>
                  <a:prstClr val="black"/>
                </a:solidFill>
                <a:latin typeface="Tw Cen MT" panose="020B0602020104020603"/>
              </a:rPr>
              <a:t>pl</a:t>
            </a:r>
            <a:r>
              <a:rPr lang="nl-BE" sz="1350" dirty="0">
                <a:solidFill>
                  <a:prstClr val="black"/>
                </a:solidFill>
                <a:latin typeface="Tw Cen MT" panose="020B0602020104020603"/>
              </a:rPr>
              <a:t>)</a:t>
            </a:r>
          </a:p>
          <a:p>
            <a:pPr algn="r" defTabSz="342900"/>
            <a:r>
              <a:rPr lang="nl-BE" sz="1350" dirty="0">
                <a:solidFill>
                  <a:prstClr val="black"/>
                </a:solidFill>
                <a:latin typeface="Tw Cen MT" panose="020B0602020104020603"/>
              </a:rPr>
              <a:t>samen ongeveer 50% van het private aanbod. </a:t>
            </a:r>
          </a:p>
        </p:txBody>
      </p:sp>
      <p:grpSp>
        <p:nvGrpSpPr>
          <p:cNvPr id="6" name="Groep 5">
            <a:extLst>
              <a:ext uri="{FF2B5EF4-FFF2-40B4-BE49-F238E27FC236}">
                <a16:creationId xmlns:a16="http://schemas.microsoft.com/office/drawing/2014/main" id="{90911A1A-1C8D-47D5-99D8-3755FC47202C}"/>
              </a:ext>
            </a:extLst>
          </p:cNvPr>
          <p:cNvGrpSpPr/>
          <p:nvPr/>
        </p:nvGrpSpPr>
        <p:grpSpPr>
          <a:xfrm>
            <a:off x="2419149" y="1180957"/>
            <a:ext cx="5551469" cy="3615242"/>
            <a:chOff x="180328" y="163162"/>
            <a:chExt cx="7401958" cy="4820323"/>
          </a:xfrm>
        </p:grpSpPr>
        <p:pic>
          <p:nvPicPr>
            <p:cNvPr id="2" name="Afbeelding 1">
              <a:extLst>
                <a:ext uri="{FF2B5EF4-FFF2-40B4-BE49-F238E27FC236}">
                  <a16:creationId xmlns:a16="http://schemas.microsoft.com/office/drawing/2014/main" id="{AA801C93-FA81-42A7-90B3-EACACDF2264C}"/>
                </a:ext>
              </a:extLst>
            </p:cNvPr>
            <p:cNvPicPr>
              <a:picLocks noChangeAspect="1"/>
            </p:cNvPicPr>
            <p:nvPr/>
          </p:nvPicPr>
          <p:blipFill>
            <a:blip r:embed="rId2"/>
            <a:stretch>
              <a:fillRect/>
            </a:stretch>
          </p:blipFill>
          <p:spPr>
            <a:xfrm>
              <a:off x="180328" y="163162"/>
              <a:ext cx="7401958" cy="4820323"/>
            </a:xfrm>
            <a:prstGeom prst="rect">
              <a:avLst/>
            </a:prstGeom>
          </p:spPr>
        </p:pic>
        <p:sp>
          <p:nvSpPr>
            <p:cNvPr id="4" name="Rechthoek: afgeronde hoeken 3">
              <a:extLst>
                <a:ext uri="{FF2B5EF4-FFF2-40B4-BE49-F238E27FC236}">
                  <a16:creationId xmlns:a16="http://schemas.microsoft.com/office/drawing/2014/main" id="{4B4EB0CC-F7AC-4D16-B96C-9A29FD252B0F}"/>
                </a:ext>
              </a:extLst>
            </p:cNvPr>
            <p:cNvSpPr/>
            <p:nvPr/>
          </p:nvSpPr>
          <p:spPr>
            <a:xfrm>
              <a:off x="4991450" y="2631281"/>
              <a:ext cx="2590836" cy="378837"/>
            </a:xfrm>
            <a:prstGeom prst="round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nl-BE" sz="1350">
                <a:solidFill>
                  <a:prstClr val="white"/>
                </a:solidFill>
                <a:latin typeface="Tw Cen MT" panose="020B0602020104020603"/>
              </a:endParaRPr>
            </a:p>
          </p:txBody>
        </p:sp>
        <p:sp>
          <p:nvSpPr>
            <p:cNvPr id="5" name="Gedeeltelijke cirkel 4">
              <a:extLst>
                <a:ext uri="{FF2B5EF4-FFF2-40B4-BE49-F238E27FC236}">
                  <a16:creationId xmlns:a16="http://schemas.microsoft.com/office/drawing/2014/main" id="{8EC6965C-534E-43E3-B21C-633D7AEBCC32}"/>
                </a:ext>
              </a:extLst>
            </p:cNvPr>
            <p:cNvSpPr/>
            <p:nvPr/>
          </p:nvSpPr>
          <p:spPr>
            <a:xfrm rot="9873359">
              <a:off x="607706" y="1138314"/>
              <a:ext cx="3496453" cy="3450254"/>
            </a:xfrm>
            <a:prstGeom prst="pie">
              <a:avLst>
                <a:gd name="adj1" fmla="val 9962367"/>
                <a:gd name="adj2" fmla="val 16048729"/>
              </a:avLst>
            </a:prstGeom>
            <a:no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nl-BE" sz="1350">
                <a:solidFill>
                  <a:prstClr val="black"/>
                </a:solidFill>
                <a:latin typeface="Tw Cen MT" panose="020B0602020104020603"/>
              </a:endParaRPr>
            </a:p>
          </p:txBody>
        </p:sp>
      </p:grpSp>
      <p:sp>
        <p:nvSpPr>
          <p:cNvPr id="7" name="Tijdelijke aanduiding voor dianummer 6">
            <a:extLst>
              <a:ext uri="{FF2B5EF4-FFF2-40B4-BE49-F238E27FC236}">
                <a16:creationId xmlns:a16="http://schemas.microsoft.com/office/drawing/2014/main" id="{D4E6D11C-160B-4312-BB78-3E26A6C8A9A7}"/>
              </a:ext>
            </a:extLst>
          </p:cNvPr>
          <p:cNvSpPr>
            <a:spLocks noGrp="1"/>
          </p:cNvSpPr>
          <p:nvPr>
            <p:ph type="sldNum" sz="quarter" idx="12"/>
          </p:nvPr>
        </p:nvSpPr>
        <p:spPr/>
        <p:txBody>
          <a:bodyPr/>
          <a:lstStyle/>
          <a:p>
            <a:pPr defTabSz="342900"/>
            <a:fld id="{D46B37A8-E602-43CE-87ED-437C7377D0E1}" type="slidenum">
              <a:rPr lang="nl-BE">
                <a:solidFill>
                  <a:prstClr val="black">
                    <a:lumMod val="95000"/>
                    <a:lumOff val="5000"/>
                  </a:prstClr>
                </a:solidFill>
                <a:latin typeface="Tw Cen MT Condensed" panose="020B0606020104020203"/>
              </a:rPr>
              <a:pPr defTabSz="342900"/>
              <a:t>22</a:t>
            </a:fld>
            <a:endParaRPr lang="nl-BE">
              <a:solidFill>
                <a:prstClr val="black">
                  <a:lumMod val="95000"/>
                  <a:lumOff val="5000"/>
                </a:prstClr>
              </a:solidFill>
              <a:latin typeface="Tw Cen MT Condensed" panose="020B0606020104020203"/>
            </a:endParaRPr>
          </a:p>
        </p:txBody>
      </p:sp>
    </p:spTree>
    <p:extLst>
      <p:ext uri="{BB962C8B-B14F-4D97-AF65-F5344CB8AC3E}">
        <p14:creationId xmlns:p14="http://schemas.microsoft.com/office/powerpoint/2010/main" val="32665635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F83BC398-D01A-4791-8CC8-3F25A9927DAF}"/>
              </a:ext>
            </a:extLst>
          </p:cNvPr>
          <p:cNvSpPr txBox="1"/>
          <p:nvPr/>
        </p:nvSpPr>
        <p:spPr>
          <a:xfrm>
            <a:off x="629175" y="1285088"/>
            <a:ext cx="6573851" cy="923330"/>
          </a:xfrm>
          <a:prstGeom prst="rect">
            <a:avLst/>
          </a:prstGeom>
          <a:noFill/>
        </p:spPr>
        <p:txBody>
          <a:bodyPr wrap="none" rtlCol="0">
            <a:spAutoFit/>
          </a:bodyPr>
          <a:lstStyle/>
          <a:p>
            <a:pPr defTabSz="342900"/>
            <a:r>
              <a:rPr lang="nl-BE" sz="2700" dirty="0">
                <a:solidFill>
                  <a:prstClr val="black"/>
                </a:solidFill>
                <a:latin typeface="Tw Cen MT" panose="020B0602020104020603"/>
              </a:rPr>
              <a:t>Dekkingsgraad = aanbodzijde </a:t>
            </a:r>
            <a:r>
              <a:rPr lang="nl-BE" sz="2700" dirty="0" err="1">
                <a:solidFill>
                  <a:prstClr val="black"/>
                </a:solidFill>
                <a:latin typeface="Tw Cen MT" panose="020B0602020104020603"/>
              </a:rPr>
              <a:t>tov</a:t>
            </a:r>
            <a:r>
              <a:rPr lang="nl-BE" sz="2700" dirty="0">
                <a:solidFill>
                  <a:prstClr val="black"/>
                </a:solidFill>
                <a:latin typeface="Tw Cen MT" panose="020B0602020104020603"/>
              </a:rPr>
              <a:t> vraagzijde</a:t>
            </a:r>
          </a:p>
          <a:p>
            <a:pPr defTabSz="342900"/>
            <a:r>
              <a:rPr lang="nl-BE" sz="2700" dirty="0">
                <a:solidFill>
                  <a:prstClr val="black"/>
                </a:solidFill>
                <a:latin typeface="Tw Cen MT" panose="020B0602020104020603"/>
              </a:rPr>
              <a:t>= aantal plaatsen per 100 kinderen</a:t>
            </a:r>
            <a:endParaRPr lang="nl-BE" sz="1350" dirty="0">
              <a:solidFill>
                <a:prstClr val="black"/>
              </a:solidFill>
              <a:latin typeface="Tw Cen MT" panose="020B0602020104020603"/>
            </a:endParaRPr>
          </a:p>
        </p:txBody>
      </p:sp>
      <p:sp>
        <p:nvSpPr>
          <p:cNvPr id="5" name="Tekstvak 4">
            <a:extLst>
              <a:ext uri="{FF2B5EF4-FFF2-40B4-BE49-F238E27FC236}">
                <a16:creationId xmlns:a16="http://schemas.microsoft.com/office/drawing/2014/main" id="{7DDB99A8-948F-4DF1-AE64-380F22A21DFB}"/>
              </a:ext>
            </a:extLst>
          </p:cNvPr>
          <p:cNvSpPr txBox="1"/>
          <p:nvPr/>
        </p:nvSpPr>
        <p:spPr>
          <a:xfrm>
            <a:off x="1107347" y="2291768"/>
            <a:ext cx="6625206" cy="1546577"/>
          </a:xfrm>
          <a:prstGeom prst="rect">
            <a:avLst/>
          </a:prstGeom>
          <a:noFill/>
        </p:spPr>
        <p:txBody>
          <a:bodyPr wrap="square" rtlCol="0">
            <a:spAutoFit/>
          </a:bodyPr>
          <a:lstStyle/>
          <a:p>
            <a:pPr marL="214313" indent="-214313" defTabSz="342900">
              <a:buFontTx/>
              <a:buChar char="-"/>
            </a:pPr>
            <a:r>
              <a:rPr lang="nl-BE" sz="1350" dirty="0">
                <a:solidFill>
                  <a:prstClr val="black"/>
                </a:solidFill>
                <a:latin typeface="Tw Cen MT" panose="020B0602020104020603"/>
              </a:rPr>
              <a:t>Barcelonanorm: 33%</a:t>
            </a:r>
          </a:p>
          <a:p>
            <a:pPr marL="214313" indent="-214313" defTabSz="342900">
              <a:buFontTx/>
              <a:buChar char="-"/>
            </a:pPr>
            <a:r>
              <a:rPr lang="nl-BE" sz="1350" dirty="0">
                <a:solidFill>
                  <a:prstClr val="black"/>
                </a:solidFill>
                <a:latin typeface="Tw Cen MT" panose="020B0602020104020603"/>
              </a:rPr>
              <a:t>Kind en Gezin, opvang in steden: 74% (niet als streefdoel op zich, wel in toepassing van benodigd aantal plaatsen – zie </a:t>
            </a:r>
            <a:r>
              <a:rPr lang="nl-BE" sz="1350" dirty="0">
                <a:solidFill>
                  <a:prstClr val="black"/>
                </a:solidFill>
                <a:latin typeface="Tw Cen MT" panose="020B0602020104020603"/>
                <a:hlinkClick r:id="rId2" action="ppaction://hlinksldjump"/>
              </a:rPr>
              <a:t>verder</a:t>
            </a:r>
            <a:r>
              <a:rPr lang="nl-BE" sz="1350" dirty="0">
                <a:solidFill>
                  <a:prstClr val="black"/>
                </a:solidFill>
                <a:latin typeface="Tw Cen MT" panose="020B0602020104020603"/>
              </a:rPr>
              <a:t>)</a:t>
            </a:r>
          </a:p>
          <a:p>
            <a:pPr marL="214313" indent="-214313" defTabSz="342900">
              <a:buFontTx/>
              <a:buChar char="-"/>
            </a:pPr>
            <a:r>
              <a:rPr lang="nl-BE" sz="1350" dirty="0">
                <a:solidFill>
                  <a:prstClr val="black"/>
                </a:solidFill>
                <a:latin typeface="Tw Cen MT" panose="020B0602020104020603"/>
              </a:rPr>
              <a:t>Stad Gent: 53%</a:t>
            </a:r>
          </a:p>
          <a:p>
            <a:pPr marL="557213" lvl="1" indent="-214313" defTabSz="342900">
              <a:buFontTx/>
              <a:buChar char="-"/>
            </a:pPr>
            <a:r>
              <a:rPr lang="nl-BE" sz="1350" dirty="0">
                <a:solidFill>
                  <a:prstClr val="black"/>
                </a:solidFill>
                <a:latin typeface="Tw Cen MT" panose="020B0602020104020603"/>
              </a:rPr>
              <a:t>Dalende vraagzijde</a:t>
            </a:r>
          </a:p>
          <a:p>
            <a:pPr marL="557213" lvl="1" indent="-214313" defTabSz="342900">
              <a:buFontTx/>
              <a:buChar char="-"/>
            </a:pPr>
            <a:r>
              <a:rPr lang="nl-BE" sz="1350" dirty="0">
                <a:solidFill>
                  <a:prstClr val="black"/>
                </a:solidFill>
                <a:latin typeface="Tw Cen MT" panose="020B0602020104020603"/>
              </a:rPr>
              <a:t>(licht) stijgende aanbodzijde</a:t>
            </a:r>
          </a:p>
          <a:p>
            <a:pPr marL="214313" indent="-214313" defTabSz="342900">
              <a:buFontTx/>
              <a:buChar char="-"/>
            </a:pPr>
            <a:endParaRPr lang="nl-BE" sz="1350" dirty="0">
              <a:solidFill>
                <a:prstClr val="black"/>
              </a:solidFill>
              <a:latin typeface="Tw Cen MT" panose="020B0602020104020603"/>
            </a:endParaRPr>
          </a:p>
        </p:txBody>
      </p:sp>
      <p:pic>
        <p:nvPicPr>
          <p:cNvPr id="2" name="Afbeelding 1">
            <a:extLst>
              <a:ext uri="{FF2B5EF4-FFF2-40B4-BE49-F238E27FC236}">
                <a16:creationId xmlns:a16="http://schemas.microsoft.com/office/drawing/2014/main" id="{40C9B24D-B920-4129-90CF-017F3B067973}"/>
              </a:ext>
            </a:extLst>
          </p:cNvPr>
          <p:cNvPicPr>
            <a:picLocks noChangeAspect="1"/>
          </p:cNvPicPr>
          <p:nvPr/>
        </p:nvPicPr>
        <p:blipFill>
          <a:blip r:embed="rId3"/>
          <a:stretch>
            <a:fillRect/>
          </a:stretch>
        </p:blipFill>
        <p:spPr>
          <a:xfrm>
            <a:off x="3894590" y="3128569"/>
            <a:ext cx="5171353" cy="2825675"/>
          </a:xfrm>
          <a:prstGeom prst="rect">
            <a:avLst/>
          </a:prstGeom>
        </p:spPr>
      </p:pic>
      <p:sp>
        <p:nvSpPr>
          <p:cNvPr id="3" name="Tijdelijke aanduiding voor dianummer 2">
            <a:extLst>
              <a:ext uri="{FF2B5EF4-FFF2-40B4-BE49-F238E27FC236}">
                <a16:creationId xmlns:a16="http://schemas.microsoft.com/office/drawing/2014/main" id="{2E781227-9C9C-46EA-A4EC-495D35CF4B1A}"/>
              </a:ext>
            </a:extLst>
          </p:cNvPr>
          <p:cNvSpPr>
            <a:spLocks noGrp="1"/>
          </p:cNvSpPr>
          <p:nvPr>
            <p:ph type="sldNum" sz="quarter" idx="12"/>
          </p:nvPr>
        </p:nvSpPr>
        <p:spPr>
          <a:xfrm>
            <a:off x="78058" y="5624513"/>
            <a:ext cx="423273" cy="273844"/>
          </a:xfrm>
        </p:spPr>
        <p:txBody>
          <a:bodyPr/>
          <a:lstStyle/>
          <a:p>
            <a:pPr defTabSz="342900"/>
            <a:fld id="{D46B37A8-E602-43CE-87ED-437C7377D0E1}" type="slidenum">
              <a:rPr lang="nl-BE">
                <a:solidFill>
                  <a:prstClr val="black">
                    <a:lumMod val="95000"/>
                    <a:lumOff val="5000"/>
                  </a:prstClr>
                </a:solidFill>
                <a:latin typeface="Tw Cen MT Condensed" panose="020B0606020104020203"/>
              </a:rPr>
              <a:pPr defTabSz="342900"/>
              <a:t>23</a:t>
            </a:fld>
            <a:endParaRPr lang="nl-BE" dirty="0">
              <a:solidFill>
                <a:prstClr val="black">
                  <a:lumMod val="95000"/>
                  <a:lumOff val="5000"/>
                </a:prstClr>
              </a:solidFill>
              <a:latin typeface="Tw Cen MT Condensed" panose="020B0606020104020203"/>
            </a:endParaRPr>
          </a:p>
        </p:txBody>
      </p:sp>
    </p:spTree>
    <p:extLst>
      <p:ext uri="{BB962C8B-B14F-4D97-AF65-F5344CB8AC3E}">
        <p14:creationId xmlns:p14="http://schemas.microsoft.com/office/powerpoint/2010/main" val="9528442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ep 36">
            <a:extLst>
              <a:ext uri="{FF2B5EF4-FFF2-40B4-BE49-F238E27FC236}">
                <a16:creationId xmlns:a16="http://schemas.microsoft.com/office/drawing/2014/main" id="{51C682FD-9EF9-49FD-BAF7-B5F63BD8C590}"/>
              </a:ext>
            </a:extLst>
          </p:cNvPr>
          <p:cNvGrpSpPr/>
          <p:nvPr/>
        </p:nvGrpSpPr>
        <p:grpSpPr>
          <a:xfrm>
            <a:off x="683568" y="153654"/>
            <a:ext cx="7920880" cy="5867625"/>
            <a:chOff x="1535185" y="322976"/>
            <a:chExt cx="8962547" cy="6274167"/>
          </a:xfrm>
        </p:grpSpPr>
        <p:pic>
          <p:nvPicPr>
            <p:cNvPr id="2" name="Afbeelding 1">
              <a:extLst>
                <a:ext uri="{FF2B5EF4-FFF2-40B4-BE49-F238E27FC236}">
                  <a16:creationId xmlns:a16="http://schemas.microsoft.com/office/drawing/2014/main" id="{331112D0-5ACB-4EBB-AD20-635E5BB224C6}"/>
                </a:ext>
              </a:extLst>
            </p:cNvPr>
            <p:cNvPicPr>
              <a:picLocks noChangeAspect="1"/>
            </p:cNvPicPr>
            <p:nvPr/>
          </p:nvPicPr>
          <p:blipFill>
            <a:blip r:embed="rId2"/>
            <a:stretch>
              <a:fillRect/>
            </a:stretch>
          </p:blipFill>
          <p:spPr>
            <a:xfrm>
              <a:off x="1535185" y="322976"/>
              <a:ext cx="8895997" cy="6212047"/>
            </a:xfrm>
            <a:prstGeom prst="rect">
              <a:avLst/>
            </a:prstGeom>
          </p:spPr>
        </p:pic>
        <p:sp>
          <p:nvSpPr>
            <p:cNvPr id="7" name="Rechthoek: afgeronde hoeken 6">
              <a:extLst>
                <a:ext uri="{FF2B5EF4-FFF2-40B4-BE49-F238E27FC236}">
                  <a16:creationId xmlns:a16="http://schemas.microsoft.com/office/drawing/2014/main" id="{23E669AD-235B-472A-8F30-DB98F7144E1F}"/>
                </a:ext>
              </a:extLst>
            </p:cNvPr>
            <p:cNvSpPr/>
            <p:nvPr/>
          </p:nvSpPr>
          <p:spPr>
            <a:xfrm>
              <a:off x="1862356" y="3479334"/>
              <a:ext cx="8632272" cy="958440"/>
            </a:xfrm>
            <a:prstGeom prst="roundRect">
              <a:avLst/>
            </a:prstGeom>
            <a:solidFill>
              <a:srgbClr val="FF0000">
                <a:alpha val="37000"/>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nl-BE" sz="1350">
                <a:solidFill>
                  <a:prstClr val="white"/>
                </a:solidFill>
                <a:latin typeface="Tw Cen MT" panose="020B0602020104020603"/>
              </a:endParaRPr>
            </a:p>
          </p:txBody>
        </p:sp>
        <p:sp>
          <p:nvSpPr>
            <p:cNvPr id="8" name="Rechthoek: afgeronde hoeken 7">
              <a:extLst>
                <a:ext uri="{FF2B5EF4-FFF2-40B4-BE49-F238E27FC236}">
                  <a16:creationId xmlns:a16="http://schemas.microsoft.com/office/drawing/2014/main" id="{04529699-DF6B-459A-BC0B-219BDE1863BF}"/>
                </a:ext>
              </a:extLst>
            </p:cNvPr>
            <p:cNvSpPr/>
            <p:nvPr/>
          </p:nvSpPr>
          <p:spPr>
            <a:xfrm>
              <a:off x="1865460" y="2176148"/>
              <a:ext cx="8632272" cy="1202517"/>
            </a:xfrm>
            <a:prstGeom prst="roundRect">
              <a:avLst/>
            </a:prstGeom>
            <a:solidFill>
              <a:schemeClr val="accent2">
                <a:alpha val="37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nl-BE" sz="1350">
                <a:solidFill>
                  <a:prstClr val="white"/>
                </a:solidFill>
                <a:latin typeface="Tw Cen MT" panose="020B0602020104020603"/>
              </a:endParaRPr>
            </a:p>
          </p:txBody>
        </p:sp>
        <p:sp>
          <p:nvSpPr>
            <p:cNvPr id="9" name="Rechthoek: afgeronde hoeken 8">
              <a:extLst>
                <a:ext uri="{FF2B5EF4-FFF2-40B4-BE49-F238E27FC236}">
                  <a16:creationId xmlns:a16="http://schemas.microsoft.com/office/drawing/2014/main" id="{A1D56FD2-ABC7-40A0-AF8C-BAA311423979}"/>
                </a:ext>
              </a:extLst>
            </p:cNvPr>
            <p:cNvSpPr/>
            <p:nvPr/>
          </p:nvSpPr>
          <p:spPr>
            <a:xfrm>
              <a:off x="1862356" y="648304"/>
              <a:ext cx="8632272" cy="1403600"/>
            </a:xfrm>
            <a:prstGeom prst="roundRect">
              <a:avLst/>
            </a:prstGeom>
            <a:solidFill>
              <a:schemeClr val="accent6">
                <a:alpha val="37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nl-BE" sz="1350">
                <a:solidFill>
                  <a:prstClr val="white"/>
                </a:solidFill>
                <a:latin typeface="Tw Cen MT" panose="020B0602020104020603"/>
              </a:endParaRPr>
            </a:p>
          </p:txBody>
        </p:sp>
        <p:sp>
          <p:nvSpPr>
            <p:cNvPr id="11" name="Rechthoek: afgeronde hoeken 10">
              <a:extLst>
                <a:ext uri="{FF2B5EF4-FFF2-40B4-BE49-F238E27FC236}">
                  <a16:creationId xmlns:a16="http://schemas.microsoft.com/office/drawing/2014/main" id="{FBAB8AE3-5833-4127-8BC0-620F55E4A490}"/>
                </a:ext>
              </a:extLst>
            </p:cNvPr>
            <p:cNvSpPr/>
            <p:nvPr/>
          </p:nvSpPr>
          <p:spPr>
            <a:xfrm>
              <a:off x="2886832" y="4502388"/>
              <a:ext cx="205118" cy="2094755"/>
            </a:xfrm>
            <a:prstGeom prst="roundRect">
              <a:avLst/>
            </a:prstGeom>
            <a:solidFill>
              <a:srgbClr val="FF00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nl-BE" sz="1350">
                <a:solidFill>
                  <a:prstClr val="white"/>
                </a:solidFill>
                <a:latin typeface="Tw Cen MT" panose="020B0602020104020603"/>
              </a:endParaRPr>
            </a:p>
          </p:txBody>
        </p:sp>
        <p:sp>
          <p:nvSpPr>
            <p:cNvPr id="12" name="Rechthoek: afgeronde hoeken 11">
              <a:extLst>
                <a:ext uri="{FF2B5EF4-FFF2-40B4-BE49-F238E27FC236}">
                  <a16:creationId xmlns:a16="http://schemas.microsoft.com/office/drawing/2014/main" id="{04F17851-77DA-4707-A3E2-5486E2DF9F61}"/>
                </a:ext>
              </a:extLst>
            </p:cNvPr>
            <p:cNvSpPr/>
            <p:nvPr/>
          </p:nvSpPr>
          <p:spPr>
            <a:xfrm>
              <a:off x="4470117" y="4502388"/>
              <a:ext cx="205118" cy="2094755"/>
            </a:xfrm>
            <a:prstGeom prst="roundRect">
              <a:avLst/>
            </a:prstGeom>
            <a:solidFill>
              <a:srgbClr val="FF00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nl-BE" sz="1350">
                <a:solidFill>
                  <a:prstClr val="white"/>
                </a:solidFill>
                <a:latin typeface="Tw Cen MT" panose="020B0602020104020603"/>
              </a:endParaRPr>
            </a:p>
          </p:txBody>
        </p:sp>
        <p:sp>
          <p:nvSpPr>
            <p:cNvPr id="13" name="Rechthoek: afgeronde hoeken 12">
              <a:extLst>
                <a:ext uri="{FF2B5EF4-FFF2-40B4-BE49-F238E27FC236}">
                  <a16:creationId xmlns:a16="http://schemas.microsoft.com/office/drawing/2014/main" id="{E011D3AB-3F8C-4A9E-84E2-DDA13F26E956}"/>
                </a:ext>
              </a:extLst>
            </p:cNvPr>
            <p:cNvSpPr/>
            <p:nvPr/>
          </p:nvSpPr>
          <p:spPr>
            <a:xfrm>
              <a:off x="4786774" y="4502388"/>
              <a:ext cx="205118" cy="2094755"/>
            </a:xfrm>
            <a:prstGeom prst="roundRect">
              <a:avLst/>
            </a:prstGeom>
            <a:solidFill>
              <a:srgbClr val="FF00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nl-BE" sz="1350">
                <a:solidFill>
                  <a:prstClr val="white"/>
                </a:solidFill>
                <a:latin typeface="Tw Cen MT" panose="020B0602020104020603"/>
              </a:endParaRPr>
            </a:p>
          </p:txBody>
        </p:sp>
        <p:sp>
          <p:nvSpPr>
            <p:cNvPr id="14" name="Rechthoek: afgeronde hoeken 13">
              <a:extLst>
                <a:ext uri="{FF2B5EF4-FFF2-40B4-BE49-F238E27FC236}">
                  <a16:creationId xmlns:a16="http://schemas.microsoft.com/office/drawing/2014/main" id="{89F551F1-B02E-4911-A499-76B8BBDF04D2}"/>
                </a:ext>
              </a:extLst>
            </p:cNvPr>
            <p:cNvSpPr/>
            <p:nvPr/>
          </p:nvSpPr>
          <p:spPr>
            <a:xfrm>
              <a:off x="6686716" y="4502388"/>
              <a:ext cx="205118" cy="2094755"/>
            </a:xfrm>
            <a:prstGeom prst="roundRect">
              <a:avLst/>
            </a:prstGeom>
            <a:solidFill>
              <a:srgbClr val="FF00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nl-BE" sz="1350">
                <a:solidFill>
                  <a:prstClr val="white"/>
                </a:solidFill>
                <a:latin typeface="Tw Cen MT" panose="020B0602020104020603"/>
              </a:endParaRPr>
            </a:p>
          </p:txBody>
        </p:sp>
        <p:sp>
          <p:nvSpPr>
            <p:cNvPr id="15" name="Rechthoek: afgeronde hoeken 14">
              <a:extLst>
                <a:ext uri="{FF2B5EF4-FFF2-40B4-BE49-F238E27FC236}">
                  <a16:creationId xmlns:a16="http://schemas.microsoft.com/office/drawing/2014/main" id="{8916BED4-E947-49CA-BA14-972DE7E36B97}"/>
                </a:ext>
              </a:extLst>
            </p:cNvPr>
            <p:cNvSpPr/>
            <p:nvPr/>
          </p:nvSpPr>
          <p:spPr>
            <a:xfrm>
              <a:off x="2253518" y="4502388"/>
              <a:ext cx="205118" cy="2094755"/>
            </a:xfrm>
            <a:prstGeom prst="roundRect">
              <a:avLst/>
            </a:prstGeom>
            <a:solidFill>
              <a:schemeClr val="accent2">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nl-BE" sz="1350">
                <a:solidFill>
                  <a:prstClr val="white"/>
                </a:solidFill>
                <a:latin typeface="Tw Cen MT" panose="020B0602020104020603"/>
              </a:endParaRPr>
            </a:p>
          </p:txBody>
        </p:sp>
        <p:sp>
          <p:nvSpPr>
            <p:cNvPr id="16" name="Rechthoek: afgeronde hoeken 15">
              <a:extLst>
                <a:ext uri="{FF2B5EF4-FFF2-40B4-BE49-F238E27FC236}">
                  <a16:creationId xmlns:a16="http://schemas.microsoft.com/office/drawing/2014/main" id="{05EC38DF-A923-423F-944F-8BB74D06BDF0}"/>
                </a:ext>
              </a:extLst>
            </p:cNvPr>
            <p:cNvSpPr/>
            <p:nvPr/>
          </p:nvSpPr>
          <p:spPr>
            <a:xfrm>
              <a:off x="2570175" y="4502388"/>
              <a:ext cx="205118" cy="2094755"/>
            </a:xfrm>
            <a:prstGeom prst="roundRect">
              <a:avLst/>
            </a:prstGeom>
            <a:solidFill>
              <a:schemeClr val="accent2">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nl-BE" sz="1350">
                <a:solidFill>
                  <a:prstClr val="white"/>
                </a:solidFill>
                <a:latin typeface="Tw Cen MT" panose="020B0602020104020603"/>
              </a:endParaRPr>
            </a:p>
          </p:txBody>
        </p:sp>
        <p:sp>
          <p:nvSpPr>
            <p:cNvPr id="17" name="Rechthoek: afgeronde hoeken 16">
              <a:extLst>
                <a:ext uri="{FF2B5EF4-FFF2-40B4-BE49-F238E27FC236}">
                  <a16:creationId xmlns:a16="http://schemas.microsoft.com/office/drawing/2014/main" id="{F8F33502-9A79-4A20-9A1A-66FBFC711027}"/>
                </a:ext>
              </a:extLst>
            </p:cNvPr>
            <p:cNvSpPr/>
            <p:nvPr/>
          </p:nvSpPr>
          <p:spPr>
            <a:xfrm>
              <a:off x="3203489" y="4502388"/>
              <a:ext cx="205118" cy="2094755"/>
            </a:xfrm>
            <a:prstGeom prst="roundRect">
              <a:avLst/>
            </a:prstGeom>
            <a:solidFill>
              <a:schemeClr val="accent2">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nl-BE" sz="1350">
                <a:solidFill>
                  <a:prstClr val="white"/>
                </a:solidFill>
                <a:latin typeface="Tw Cen MT" panose="020B0602020104020603"/>
              </a:endParaRPr>
            </a:p>
          </p:txBody>
        </p:sp>
        <p:sp>
          <p:nvSpPr>
            <p:cNvPr id="18" name="Rechthoek: afgeronde hoeken 17">
              <a:extLst>
                <a:ext uri="{FF2B5EF4-FFF2-40B4-BE49-F238E27FC236}">
                  <a16:creationId xmlns:a16="http://schemas.microsoft.com/office/drawing/2014/main" id="{5156581C-1DEB-48AB-A32F-5B051AC69150}"/>
                </a:ext>
              </a:extLst>
            </p:cNvPr>
            <p:cNvSpPr/>
            <p:nvPr/>
          </p:nvSpPr>
          <p:spPr>
            <a:xfrm>
              <a:off x="3520146" y="4502388"/>
              <a:ext cx="205118" cy="2094755"/>
            </a:xfrm>
            <a:prstGeom prst="roundRect">
              <a:avLst/>
            </a:prstGeom>
            <a:solidFill>
              <a:schemeClr val="accent2">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nl-BE" sz="1350">
                <a:solidFill>
                  <a:prstClr val="white"/>
                </a:solidFill>
                <a:latin typeface="Tw Cen MT" panose="020B0602020104020603"/>
              </a:endParaRPr>
            </a:p>
          </p:txBody>
        </p:sp>
        <p:sp>
          <p:nvSpPr>
            <p:cNvPr id="19" name="Rechthoek: afgeronde hoeken 18">
              <a:extLst>
                <a:ext uri="{FF2B5EF4-FFF2-40B4-BE49-F238E27FC236}">
                  <a16:creationId xmlns:a16="http://schemas.microsoft.com/office/drawing/2014/main" id="{5452F2AC-DDF3-42B4-9B23-C2FE6EC6C7FB}"/>
                </a:ext>
              </a:extLst>
            </p:cNvPr>
            <p:cNvSpPr/>
            <p:nvPr/>
          </p:nvSpPr>
          <p:spPr>
            <a:xfrm>
              <a:off x="4153460" y="4502388"/>
              <a:ext cx="205118" cy="2094755"/>
            </a:xfrm>
            <a:prstGeom prst="roundRect">
              <a:avLst/>
            </a:prstGeom>
            <a:solidFill>
              <a:schemeClr val="accent2">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nl-BE" sz="1350">
                <a:solidFill>
                  <a:prstClr val="white"/>
                </a:solidFill>
                <a:latin typeface="Tw Cen MT" panose="020B0602020104020603"/>
              </a:endParaRPr>
            </a:p>
          </p:txBody>
        </p:sp>
        <p:sp>
          <p:nvSpPr>
            <p:cNvPr id="20" name="Rechthoek: afgeronde hoeken 19">
              <a:extLst>
                <a:ext uri="{FF2B5EF4-FFF2-40B4-BE49-F238E27FC236}">
                  <a16:creationId xmlns:a16="http://schemas.microsoft.com/office/drawing/2014/main" id="{03B16773-A5A3-43ED-8DC0-65747839B46C}"/>
                </a:ext>
              </a:extLst>
            </p:cNvPr>
            <p:cNvSpPr/>
            <p:nvPr/>
          </p:nvSpPr>
          <p:spPr>
            <a:xfrm>
              <a:off x="5103431" y="4502388"/>
              <a:ext cx="205118" cy="2094755"/>
            </a:xfrm>
            <a:prstGeom prst="roundRect">
              <a:avLst/>
            </a:prstGeom>
            <a:solidFill>
              <a:schemeClr val="accent2">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nl-BE" sz="1350">
                <a:solidFill>
                  <a:prstClr val="white"/>
                </a:solidFill>
                <a:latin typeface="Tw Cen MT" panose="020B0602020104020603"/>
              </a:endParaRPr>
            </a:p>
          </p:txBody>
        </p:sp>
        <p:sp>
          <p:nvSpPr>
            <p:cNvPr id="21" name="Rechthoek: afgeronde hoeken 20">
              <a:extLst>
                <a:ext uri="{FF2B5EF4-FFF2-40B4-BE49-F238E27FC236}">
                  <a16:creationId xmlns:a16="http://schemas.microsoft.com/office/drawing/2014/main" id="{247B47D0-F49D-43F2-8168-E10FF802CD5B}"/>
                </a:ext>
              </a:extLst>
            </p:cNvPr>
            <p:cNvSpPr/>
            <p:nvPr/>
          </p:nvSpPr>
          <p:spPr>
            <a:xfrm>
              <a:off x="5420088" y="4502388"/>
              <a:ext cx="205118" cy="2094755"/>
            </a:xfrm>
            <a:prstGeom prst="roundRect">
              <a:avLst/>
            </a:prstGeom>
            <a:solidFill>
              <a:schemeClr val="accent2">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nl-BE" sz="1350">
                <a:solidFill>
                  <a:prstClr val="white"/>
                </a:solidFill>
                <a:latin typeface="Tw Cen MT" panose="020B0602020104020603"/>
              </a:endParaRPr>
            </a:p>
          </p:txBody>
        </p:sp>
        <p:sp>
          <p:nvSpPr>
            <p:cNvPr id="22" name="Rechthoek: afgeronde hoeken 21">
              <a:extLst>
                <a:ext uri="{FF2B5EF4-FFF2-40B4-BE49-F238E27FC236}">
                  <a16:creationId xmlns:a16="http://schemas.microsoft.com/office/drawing/2014/main" id="{751505FB-39C7-4D5E-AC15-278CA46A4EAE}"/>
                </a:ext>
              </a:extLst>
            </p:cNvPr>
            <p:cNvSpPr/>
            <p:nvPr/>
          </p:nvSpPr>
          <p:spPr>
            <a:xfrm>
              <a:off x="5736745" y="4502388"/>
              <a:ext cx="205118" cy="2094755"/>
            </a:xfrm>
            <a:prstGeom prst="roundRect">
              <a:avLst/>
            </a:prstGeom>
            <a:solidFill>
              <a:schemeClr val="accent2">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nl-BE" sz="1350">
                <a:solidFill>
                  <a:prstClr val="white"/>
                </a:solidFill>
                <a:latin typeface="Tw Cen MT" panose="020B0602020104020603"/>
              </a:endParaRPr>
            </a:p>
          </p:txBody>
        </p:sp>
        <p:sp>
          <p:nvSpPr>
            <p:cNvPr id="23" name="Rechthoek: afgeronde hoeken 22">
              <a:extLst>
                <a:ext uri="{FF2B5EF4-FFF2-40B4-BE49-F238E27FC236}">
                  <a16:creationId xmlns:a16="http://schemas.microsoft.com/office/drawing/2014/main" id="{624B42A1-5802-4E73-8067-5992DA18A155}"/>
                </a:ext>
              </a:extLst>
            </p:cNvPr>
            <p:cNvSpPr/>
            <p:nvPr/>
          </p:nvSpPr>
          <p:spPr>
            <a:xfrm>
              <a:off x="6370059" y="4502388"/>
              <a:ext cx="205118" cy="2094755"/>
            </a:xfrm>
            <a:prstGeom prst="roundRect">
              <a:avLst/>
            </a:prstGeom>
            <a:solidFill>
              <a:schemeClr val="accent2">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nl-BE" sz="1350">
                <a:solidFill>
                  <a:prstClr val="white"/>
                </a:solidFill>
                <a:latin typeface="Tw Cen MT" panose="020B0602020104020603"/>
              </a:endParaRPr>
            </a:p>
          </p:txBody>
        </p:sp>
        <p:sp>
          <p:nvSpPr>
            <p:cNvPr id="24" name="Rechthoek: afgeronde hoeken 23">
              <a:extLst>
                <a:ext uri="{FF2B5EF4-FFF2-40B4-BE49-F238E27FC236}">
                  <a16:creationId xmlns:a16="http://schemas.microsoft.com/office/drawing/2014/main" id="{A1304C3A-1C8B-4C8B-B46A-74DEA4AFC4F1}"/>
                </a:ext>
              </a:extLst>
            </p:cNvPr>
            <p:cNvSpPr/>
            <p:nvPr/>
          </p:nvSpPr>
          <p:spPr>
            <a:xfrm>
              <a:off x="7003373" y="4502388"/>
              <a:ext cx="205118" cy="2094755"/>
            </a:xfrm>
            <a:prstGeom prst="roundRect">
              <a:avLst/>
            </a:prstGeom>
            <a:solidFill>
              <a:schemeClr val="accent2">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nl-BE" sz="1350">
                <a:solidFill>
                  <a:prstClr val="white"/>
                </a:solidFill>
                <a:latin typeface="Tw Cen MT" panose="020B0602020104020603"/>
              </a:endParaRPr>
            </a:p>
          </p:txBody>
        </p:sp>
        <p:sp>
          <p:nvSpPr>
            <p:cNvPr id="25" name="Rechthoek: afgeronde hoeken 24">
              <a:extLst>
                <a:ext uri="{FF2B5EF4-FFF2-40B4-BE49-F238E27FC236}">
                  <a16:creationId xmlns:a16="http://schemas.microsoft.com/office/drawing/2014/main" id="{FB7F4FC2-587A-4466-82AB-8669B4786831}"/>
                </a:ext>
              </a:extLst>
            </p:cNvPr>
            <p:cNvSpPr/>
            <p:nvPr/>
          </p:nvSpPr>
          <p:spPr>
            <a:xfrm>
              <a:off x="7320030" y="4502388"/>
              <a:ext cx="205118" cy="2094755"/>
            </a:xfrm>
            <a:prstGeom prst="roundRect">
              <a:avLst/>
            </a:prstGeom>
            <a:solidFill>
              <a:schemeClr val="accent2">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nl-BE" sz="1350">
                <a:solidFill>
                  <a:prstClr val="white"/>
                </a:solidFill>
                <a:latin typeface="Tw Cen MT" panose="020B0602020104020603"/>
              </a:endParaRPr>
            </a:p>
          </p:txBody>
        </p:sp>
        <p:sp>
          <p:nvSpPr>
            <p:cNvPr id="26" name="Rechthoek: afgeronde hoeken 25">
              <a:extLst>
                <a:ext uri="{FF2B5EF4-FFF2-40B4-BE49-F238E27FC236}">
                  <a16:creationId xmlns:a16="http://schemas.microsoft.com/office/drawing/2014/main" id="{83E3D281-100A-43F8-B26C-E551A7531ABC}"/>
                </a:ext>
              </a:extLst>
            </p:cNvPr>
            <p:cNvSpPr/>
            <p:nvPr/>
          </p:nvSpPr>
          <p:spPr>
            <a:xfrm>
              <a:off x="8270001" y="4502388"/>
              <a:ext cx="205118" cy="2094755"/>
            </a:xfrm>
            <a:prstGeom prst="roundRect">
              <a:avLst/>
            </a:prstGeom>
            <a:solidFill>
              <a:schemeClr val="accent2">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nl-BE" sz="1350">
                <a:solidFill>
                  <a:prstClr val="white"/>
                </a:solidFill>
                <a:latin typeface="Tw Cen MT" panose="020B0602020104020603"/>
              </a:endParaRPr>
            </a:p>
          </p:txBody>
        </p:sp>
        <p:sp>
          <p:nvSpPr>
            <p:cNvPr id="27" name="Rechthoek: afgeronde hoeken 26">
              <a:extLst>
                <a:ext uri="{FF2B5EF4-FFF2-40B4-BE49-F238E27FC236}">
                  <a16:creationId xmlns:a16="http://schemas.microsoft.com/office/drawing/2014/main" id="{F7F7D7F5-6AB9-4EA6-9F19-122EF73433FB}"/>
                </a:ext>
              </a:extLst>
            </p:cNvPr>
            <p:cNvSpPr/>
            <p:nvPr/>
          </p:nvSpPr>
          <p:spPr>
            <a:xfrm>
              <a:off x="8903315" y="4502388"/>
              <a:ext cx="205118" cy="2094755"/>
            </a:xfrm>
            <a:prstGeom prst="roundRect">
              <a:avLst/>
            </a:prstGeom>
            <a:solidFill>
              <a:schemeClr val="accent2">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nl-BE" sz="1350">
                <a:solidFill>
                  <a:prstClr val="white"/>
                </a:solidFill>
                <a:latin typeface="Tw Cen MT" panose="020B0602020104020603"/>
              </a:endParaRPr>
            </a:p>
          </p:txBody>
        </p:sp>
        <p:sp>
          <p:nvSpPr>
            <p:cNvPr id="28" name="Rechthoek: afgeronde hoeken 27">
              <a:extLst>
                <a:ext uri="{FF2B5EF4-FFF2-40B4-BE49-F238E27FC236}">
                  <a16:creationId xmlns:a16="http://schemas.microsoft.com/office/drawing/2014/main" id="{F17E774B-70BB-4D27-8C51-32CC81FC0172}"/>
                </a:ext>
              </a:extLst>
            </p:cNvPr>
            <p:cNvSpPr/>
            <p:nvPr/>
          </p:nvSpPr>
          <p:spPr>
            <a:xfrm>
              <a:off x="9219972" y="4502388"/>
              <a:ext cx="205118" cy="2094755"/>
            </a:xfrm>
            <a:prstGeom prst="roundRect">
              <a:avLst/>
            </a:prstGeom>
            <a:solidFill>
              <a:schemeClr val="accent2">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nl-BE" sz="1350">
                <a:solidFill>
                  <a:prstClr val="white"/>
                </a:solidFill>
                <a:latin typeface="Tw Cen MT" panose="020B0602020104020603"/>
              </a:endParaRPr>
            </a:p>
          </p:txBody>
        </p:sp>
        <p:sp>
          <p:nvSpPr>
            <p:cNvPr id="29" name="Rechthoek: afgeronde hoeken 28">
              <a:extLst>
                <a:ext uri="{FF2B5EF4-FFF2-40B4-BE49-F238E27FC236}">
                  <a16:creationId xmlns:a16="http://schemas.microsoft.com/office/drawing/2014/main" id="{95A92378-15D1-4FF0-883E-9CC273204756}"/>
                </a:ext>
              </a:extLst>
            </p:cNvPr>
            <p:cNvSpPr/>
            <p:nvPr/>
          </p:nvSpPr>
          <p:spPr>
            <a:xfrm>
              <a:off x="9853282" y="4502388"/>
              <a:ext cx="205118" cy="2094755"/>
            </a:xfrm>
            <a:prstGeom prst="roundRect">
              <a:avLst/>
            </a:prstGeom>
            <a:solidFill>
              <a:schemeClr val="accent2">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nl-BE" sz="1350">
                <a:solidFill>
                  <a:prstClr val="white"/>
                </a:solidFill>
                <a:latin typeface="Tw Cen MT" panose="020B0602020104020603"/>
              </a:endParaRPr>
            </a:p>
          </p:txBody>
        </p:sp>
        <p:sp>
          <p:nvSpPr>
            <p:cNvPr id="30" name="Rechthoek: afgeronde hoeken 29">
              <a:extLst>
                <a:ext uri="{FF2B5EF4-FFF2-40B4-BE49-F238E27FC236}">
                  <a16:creationId xmlns:a16="http://schemas.microsoft.com/office/drawing/2014/main" id="{B4CA9543-9170-43B4-8E51-97DA89682EA6}"/>
                </a:ext>
              </a:extLst>
            </p:cNvPr>
            <p:cNvSpPr/>
            <p:nvPr/>
          </p:nvSpPr>
          <p:spPr>
            <a:xfrm>
              <a:off x="1936861" y="4502388"/>
              <a:ext cx="205118" cy="2094755"/>
            </a:xfrm>
            <a:prstGeom prst="roundRect">
              <a:avLst/>
            </a:prstGeom>
            <a:solidFill>
              <a:srgbClr val="92D05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nl-BE" sz="1350">
                <a:solidFill>
                  <a:prstClr val="white"/>
                </a:solidFill>
                <a:latin typeface="Tw Cen MT" panose="020B0602020104020603"/>
              </a:endParaRPr>
            </a:p>
          </p:txBody>
        </p:sp>
        <p:sp>
          <p:nvSpPr>
            <p:cNvPr id="31" name="Rechthoek: afgeronde hoeken 30">
              <a:extLst>
                <a:ext uri="{FF2B5EF4-FFF2-40B4-BE49-F238E27FC236}">
                  <a16:creationId xmlns:a16="http://schemas.microsoft.com/office/drawing/2014/main" id="{A41C1DB0-2E63-477E-B9E1-209423F49131}"/>
                </a:ext>
              </a:extLst>
            </p:cNvPr>
            <p:cNvSpPr/>
            <p:nvPr/>
          </p:nvSpPr>
          <p:spPr>
            <a:xfrm>
              <a:off x="3836803" y="4502388"/>
              <a:ext cx="205118" cy="2094755"/>
            </a:xfrm>
            <a:prstGeom prst="roundRect">
              <a:avLst/>
            </a:prstGeom>
            <a:solidFill>
              <a:srgbClr val="92D05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nl-BE" sz="1350">
                <a:solidFill>
                  <a:prstClr val="white"/>
                </a:solidFill>
                <a:latin typeface="Tw Cen MT" panose="020B0602020104020603"/>
              </a:endParaRPr>
            </a:p>
          </p:txBody>
        </p:sp>
        <p:sp>
          <p:nvSpPr>
            <p:cNvPr id="32" name="Rechthoek: afgeronde hoeken 31">
              <a:extLst>
                <a:ext uri="{FF2B5EF4-FFF2-40B4-BE49-F238E27FC236}">
                  <a16:creationId xmlns:a16="http://schemas.microsoft.com/office/drawing/2014/main" id="{F4D68758-389C-4535-9E0D-94EC755AD419}"/>
                </a:ext>
              </a:extLst>
            </p:cNvPr>
            <p:cNvSpPr/>
            <p:nvPr/>
          </p:nvSpPr>
          <p:spPr>
            <a:xfrm>
              <a:off x="6053402" y="4502388"/>
              <a:ext cx="205118" cy="2094755"/>
            </a:xfrm>
            <a:prstGeom prst="roundRect">
              <a:avLst/>
            </a:prstGeom>
            <a:solidFill>
              <a:srgbClr val="92D05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nl-BE" sz="1350">
                <a:solidFill>
                  <a:prstClr val="white"/>
                </a:solidFill>
                <a:latin typeface="Tw Cen MT" panose="020B0602020104020603"/>
              </a:endParaRPr>
            </a:p>
          </p:txBody>
        </p:sp>
        <p:sp>
          <p:nvSpPr>
            <p:cNvPr id="33" name="Rechthoek: afgeronde hoeken 32">
              <a:extLst>
                <a:ext uri="{FF2B5EF4-FFF2-40B4-BE49-F238E27FC236}">
                  <a16:creationId xmlns:a16="http://schemas.microsoft.com/office/drawing/2014/main" id="{98D02319-D5BD-424B-97CB-838640FE405C}"/>
                </a:ext>
              </a:extLst>
            </p:cNvPr>
            <p:cNvSpPr/>
            <p:nvPr/>
          </p:nvSpPr>
          <p:spPr>
            <a:xfrm>
              <a:off x="7636687" y="4502388"/>
              <a:ext cx="205118" cy="2094755"/>
            </a:xfrm>
            <a:prstGeom prst="roundRect">
              <a:avLst/>
            </a:prstGeom>
            <a:solidFill>
              <a:srgbClr val="92D05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nl-BE" sz="1350">
                <a:solidFill>
                  <a:prstClr val="white"/>
                </a:solidFill>
                <a:latin typeface="Tw Cen MT" panose="020B0602020104020603"/>
              </a:endParaRPr>
            </a:p>
          </p:txBody>
        </p:sp>
        <p:sp>
          <p:nvSpPr>
            <p:cNvPr id="34" name="Rechthoek: afgeronde hoeken 33">
              <a:extLst>
                <a:ext uri="{FF2B5EF4-FFF2-40B4-BE49-F238E27FC236}">
                  <a16:creationId xmlns:a16="http://schemas.microsoft.com/office/drawing/2014/main" id="{F39ED6A6-3143-4910-9C73-0702C53C1A38}"/>
                </a:ext>
              </a:extLst>
            </p:cNvPr>
            <p:cNvSpPr/>
            <p:nvPr/>
          </p:nvSpPr>
          <p:spPr>
            <a:xfrm>
              <a:off x="7953344" y="4502388"/>
              <a:ext cx="205118" cy="2094755"/>
            </a:xfrm>
            <a:prstGeom prst="roundRect">
              <a:avLst/>
            </a:prstGeom>
            <a:solidFill>
              <a:srgbClr val="92D05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nl-BE" sz="1350">
                <a:solidFill>
                  <a:prstClr val="white"/>
                </a:solidFill>
                <a:latin typeface="Tw Cen MT" panose="020B0602020104020603"/>
              </a:endParaRPr>
            </a:p>
          </p:txBody>
        </p:sp>
        <p:sp>
          <p:nvSpPr>
            <p:cNvPr id="35" name="Rechthoek: afgeronde hoeken 34">
              <a:extLst>
                <a:ext uri="{FF2B5EF4-FFF2-40B4-BE49-F238E27FC236}">
                  <a16:creationId xmlns:a16="http://schemas.microsoft.com/office/drawing/2014/main" id="{BF7B0F65-DC83-44C8-8999-193802A1E2FB}"/>
                </a:ext>
              </a:extLst>
            </p:cNvPr>
            <p:cNvSpPr/>
            <p:nvPr/>
          </p:nvSpPr>
          <p:spPr>
            <a:xfrm>
              <a:off x="8586658" y="4502388"/>
              <a:ext cx="205118" cy="2094755"/>
            </a:xfrm>
            <a:prstGeom prst="roundRect">
              <a:avLst/>
            </a:prstGeom>
            <a:solidFill>
              <a:srgbClr val="92D05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nl-BE" sz="1350">
                <a:solidFill>
                  <a:prstClr val="white"/>
                </a:solidFill>
                <a:latin typeface="Tw Cen MT" panose="020B0602020104020603"/>
              </a:endParaRPr>
            </a:p>
          </p:txBody>
        </p:sp>
        <p:sp>
          <p:nvSpPr>
            <p:cNvPr id="36" name="Rechthoek: afgeronde hoeken 35">
              <a:extLst>
                <a:ext uri="{FF2B5EF4-FFF2-40B4-BE49-F238E27FC236}">
                  <a16:creationId xmlns:a16="http://schemas.microsoft.com/office/drawing/2014/main" id="{36EC1C71-A8EA-46B2-9CEF-F599BCEFFB82}"/>
                </a:ext>
              </a:extLst>
            </p:cNvPr>
            <p:cNvSpPr/>
            <p:nvPr/>
          </p:nvSpPr>
          <p:spPr>
            <a:xfrm>
              <a:off x="9536629" y="4502388"/>
              <a:ext cx="205118" cy="2094755"/>
            </a:xfrm>
            <a:prstGeom prst="roundRect">
              <a:avLst/>
            </a:prstGeom>
            <a:solidFill>
              <a:srgbClr val="92D05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nl-BE" sz="1350">
                <a:solidFill>
                  <a:prstClr val="white"/>
                </a:solidFill>
                <a:latin typeface="Tw Cen MT" panose="020B0602020104020603"/>
              </a:endParaRPr>
            </a:p>
          </p:txBody>
        </p:sp>
      </p:grpSp>
      <p:sp>
        <p:nvSpPr>
          <p:cNvPr id="38" name="Tekstvak 37">
            <a:extLst>
              <a:ext uri="{FF2B5EF4-FFF2-40B4-BE49-F238E27FC236}">
                <a16:creationId xmlns:a16="http://schemas.microsoft.com/office/drawing/2014/main" id="{8144C8F9-78D8-43B0-901E-71ABACB277D6}"/>
              </a:ext>
            </a:extLst>
          </p:cNvPr>
          <p:cNvSpPr txBox="1"/>
          <p:nvPr/>
        </p:nvSpPr>
        <p:spPr>
          <a:xfrm>
            <a:off x="212306" y="6288847"/>
            <a:ext cx="2545890" cy="415498"/>
          </a:xfrm>
          <a:prstGeom prst="rect">
            <a:avLst/>
          </a:prstGeom>
          <a:noFill/>
        </p:spPr>
        <p:txBody>
          <a:bodyPr wrap="none" rtlCol="0">
            <a:spAutoFit/>
          </a:bodyPr>
          <a:lstStyle/>
          <a:p>
            <a:pPr defTabSz="342900"/>
            <a:r>
              <a:rPr lang="nl-BE" sz="1050" u="sng" dirty="0" err="1">
                <a:solidFill>
                  <a:prstClr val="black"/>
                </a:solidFill>
                <a:latin typeface="Tw Cen MT" panose="020B0602020104020603"/>
              </a:rPr>
              <a:t>Opm</a:t>
            </a:r>
            <a:r>
              <a:rPr lang="nl-BE" sz="1050" dirty="0">
                <a:solidFill>
                  <a:prstClr val="black"/>
                </a:solidFill>
                <a:latin typeface="Tw Cen MT" panose="020B0602020104020603"/>
              </a:rPr>
              <a:t>: dossier in uitvoering: zie volgende dia</a:t>
            </a:r>
          </a:p>
          <a:p>
            <a:pPr defTabSz="342900"/>
            <a:r>
              <a:rPr lang="nl-BE" sz="1050" dirty="0">
                <a:solidFill>
                  <a:prstClr val="black"/>
                </a:solidFill>
                <a:latin typeface="Tw Cen MT" panose="020B0602020104020603"/>
              </a:rPr>
              <a:t>=&gt; Binnenstad (-18) blijft groen</a:t>
            </a:r>
          </a:p>
        </p:txBody>
      </p:sp>
      <p:sp>
        <p:nvSpPr>
          <p:cNvPr id="39" name="Tijdelijke aanduiding voor dianummer 38">
            <a:extLst>
              <a:ext uri="{FF2B5EF4-FFF2-40B4-BE49-F238E27FC236}">
                <a16:creationId xmlns:a16="http://schemas.microsoft.com/office/drawing/2014/main" id="{18D31F77-369F-4CFE-8D79-5457FA864262}"/>
              </a:ext>
            </a:extLst>
          </p:cNvPr>
          <p:cNvSpPr>
            <a:spLocks noGrp="1"/>
          </p:cNvSpPr>
          <p:nvPr>
            <p:ph type="sldNum" sz="quarter" idx="12"/>
          </p:nvPr>
        </p:nvSpPr>
        <p:spPr/>
        <p:txBody>
          <a:bodyPr/>
          <a:lstStyle/>
          <a:p>
            <a:pPr defTabSz="342900"/>
            <a:fld id="{D46B37A8-E602-43CE-87ED-437C7377D0E1}" type="slidenum">
              <a:rPr lang="nl-BE">
                <a:solidFill>
                  <a:prstClr val="black">
                    <a:lumMod val="95000"/>
                    <a:lumOff val="5000"/>
                  </a:prstClr>
                </a:solidFill>
                <a:latin typeface="Tw Cen MT Condensed" panose="020B0606020104020203"/>
              </a:rPr>
              <a:pPr defTabSz="342900"/>
              <a:t>24</a:t>
            </a:fld>
            <a:endParaRPr lang="nl-BE" dirty="0">
              <a:solidFill>
                <a:prstClr val="black">
                  <a:lumMod val="95000"/>
                  <a:lumOff val="5000"/>
                </a:prstClr>
              </a:solidFill>
              <a:latin typeface="Tw Cen MT Condensed" panose="020B0606020104020203"/>
            </a:endParaRPr>
          </a:p>
        </p:txBody>
      </p:sp>
      <p:cxnSp>
        <p:nvCxnSpPr>
          <p:cNvPr id="4" name="Rechte verbindingslijn 3">
            <a:extLst>
              <a:ext uri="{FF2B5EF4-FFF2-40B4-BE49-F238E27FC236}">
                <a16:creationId xmlns:a16="http://schemas.microsoft.com/office/drawing/2014/main" id="{EEBC26FF-7F1D-4E3C-9F46-1F76CBB0C4DC}"/>
              </a:ext>
            </a:extLst>
          </p:cNvPr>
          <p:cNvCxnSpPr>
            <a:cxnSpLocks/>
          </p:cNvCxnSpPr>
          <p:nvPr/>
        </p:nvCxnSpPr>
        <p:spPr>
          <a:xfrm>
            <a:off x="1396767" y="2309009"/>
            <a:ext cx="7399668" cy="0"/>
          </a:xfrm>
          <a:prstGeom prst="line">
            <a:avLst/>
          </a:prstGeom>
          <a:ln w="9525">
            <a:prstDash val="dashDot"/>
          </a:ln>
        </p:spPr>
        <p:style>
          <a:lnRef idx="1">
            <a:schemeClr val="accent4"/>
          </a:lnRef>
          <a:fillRef idx="0">
            <a:schemeClr val="accent4"/>
          </a:fillRef>
          <a:effectRef idx="0">
            <a:schemeClr val="accent4"/>
          </a:effectRef>
          <a:fontRef idx="minor">
            <a:schemeClr val="tx1"/>
          </a:fontRef>
        </p:style>
      </p:cxnSp>
      <p:cxnSp>
        <p:nvCxnSpPr>
          <p:cNvPr id="5" name="Verbindingslijn: gebogen 4">
            <a:extLst>
              <a:ext uri="{FF2B5EF4-FFF2-40B4-BE49-F238E27FC236}">
                <a16:creationId xmlns:a16="http://schemas.microsoft.com/office/drawing/2014/main" id="{041D1DBE-798E-4A16-A176-2D4E785EC230}"/>
              </a:ext>
            </a:extLst>
          </p:cNvPr>
          <p:cNvCxnSpPr>
            <a:stCxn id="11" idx="2"/>
          </p:cNvCxnSpPr>
          <p:nvPr/>
        </p:nvCxnSpPr>
        <p:spPr>
          <a:xfrm rot="5400000" flipH="1" flipV="1">
            <a:off x="1584407" y="5063037"/>
            <a:ext cx="1342594" cy="573889"/>
          </a:xfrm>
          <a:prstGeom prst="bentConnector3">
            <a:avLst>
              <a:gd name="adj1" fmla="val -17027"/>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Verbindingslijn: gebogen 9">
            <a:extLst>
              <a:ext uri="{FF2B5EF4-FFF2-40B4-BE49-F238E27FC236}">
                <a16:creationId xmlns:a16="http://schemas.microsoft.com/office/drawing/2014/main" id="{173ADCAC-B9B5-4CFC-9094-EC09E1B2A4FE}"/>
              </a:ext>
            </a:extLst>
          </p:cNvPr>
          <p:cNvCxnSpPr>
            <a:stCxn id="12" idx="2"/>
          </p:cNvCxnSpPr>
          <p:nvPr/>
        </p:nvCxnSpPr>
        <p:spPr>
          <a:xfrm rot="5400000" flipH="1">
            <a:off x="2268610" y="4921862"/>
            <a:ext cx="1439421" cy="759415"/>
          </a:xfrm>
          <a:prstGeom prst="bentConnector3">
            <a:avLst>
              <a:gd name="adj1" fmla="val -1588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Verbindingslijn: gebogen 40">
            <a:extLst>
              <a:ext uri="{FF2B5EF4-FFF2-40B4-BE49-F238E27FC236}">
                <a16:creationId xmlns:a16="http://schemas.microsoft.com/office/drawing/2014/main" id="{1ADA7310-B02B-4BD6-AF5E-F75633C3FE08}"/>
              </a:ext>
            </a:extLst>
          </p:cNvPr>
          <p:cNvCxnSpPr>
            <a:stCxn id="14" idx="2"/>
          </p:cNvCxnSpPr>
          <p:nvPr/>
        </p:nvCxnSpPr>
        <p:spPr>
          <a:xfrm rot="5400000" flipH="1">
            <a:off x="3296510" y="3990785"/>
            <a:ext cx="1342594" cy="2718394"/>
          </a:xfrm>
          <a:prstGeom prst="bentConnector4">
            <a:avLst>
              <a:gd name="adj1" fmla="val -17027"/>
              <a:gd name="adj2" fmla="val 51667"/>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8567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C7D286-3B2A-4CB0-869A-198661C327C6}"/>
              </a:ext>
            </a:extLst>
          </p:cNvPr>
          <p:cNvSpPr>
            <a:spLocks noGrp="1"/>
          </p:cNvSpPr>
          <p:nvPr>
            <p:ph type="title"/>
          </p:nvPr>
        </p:nvSpPr>
        <p:spPr/>
        <p:txBody>
          <a:bodyPr/>
          <a:lstStyle/>
          <a:p>
            <a:r>
              <a:rPr lang="nl-BE" dirty="0"/>
              <a:t>Dossiers in uitvoering</a:t>
            </a:r>
          </a:p>
        </p:txBody>
      </p:sp>
      <p:sp>
        <p:nvSpPr>
          <p:cNvPr id="3" name="Tijdelijke aanduiding voor inhoud 2">
            <a:extLst>
              <a:ext uri="{FF2B5EF4-FFF2-40B4-BE49-F238E27FC236}">
                <a16:creationId xmlns:a16="http://schemas.microsoft.com/office/drawing/2014/main" id="{6686C2E6-2C43-469D-BECC-3E2BFA828A65}"/>
              </a:ext>
            </a:extLst>
          </p:cNvPr>
          <p:cNvSpPr>
            <a:spLocks noGrp="1"/>
          </p:cNvSpPr>
          <p:nvPr>
            <p:ph idx="1"/>
          </p:nvPr>
        </p:nvSpPr>
        <p:spPr>
          <a:xfrm>
            <a:off x="768096" y="2322886"/>
            <a:ext cx="7461505" cy="3313754"/>
          </a:xfrm>
        </p:spPr>
        <p:txBody>
          <a:bodyPr>
            <a:normAutofit fontScale="62500" lnSpcReduction="20000"/>
          </a:bodyPr>
          <a:lstStyle/>
          <a:p>
            <a:pPr marL="0" indent="0">
              <a:buNone/>
            </a:pPr>
            <a:r>
              <a:rPr lang="nl-BE" b="1" dirty="0"/>
              <a:t>Wijk Dampoort</a:t>
            </a:r>
          </a:p>
          <a:p>
            <a:r>
              <a:rPr lang="nl-BE" dirty="0"/>
              <a:t>KDV De Regenboog + 18 plaatsen vanaf sept 2021</a:t>
            </a:r>
          </a:p>
          <a:p>
            <a:r>
              <a:rPr lang="nl-BE" dirty="0"/>
              <a:t>KDV Wolterslaan + Heilig Hart (Partena) + min. 56 plaatsen vanaf mei 2022</a:t>
            </a:r>
          </a:p>
          <a:p>
            <a:r>
              <a:rPr lang="nl-BE" dirty="0"/>
              <a:t>KDV De Vlieger (stad Gent) + 3 leefgroepen vanaf 2025 (1 leefgroep komt van Sleepstraat)</a:t>
            </a:r>
          </a:p>
          <a:p>
            <a:r>
              <a:rPr lang="nl-BE" i="1" dirty="0"/>
              <a:t>(DG 25% &gt; 49%)</a:t>
            </a:r>
          </a:p>
          <a:p>
            <a:endParaRPr lang="nl-BE" dirty="0"/>
          </a:p>
          <a:p>
            <a:pPr marL="0" indent="0">
              <a:buNone/>
            </a:pPr>
            <a:r>
              <a:rPr lang="nl-BE" b="1" dirty="0"/>
              <a:t> Wijk Oud-</a:t>
            </a:r>
            <a:r>
              <a:rPr lang="nl-BE" b="1" dirty="0" err="1"/>
              <a:t>Gentbrugge</a:t>
            </a:r>
            <a:endParaRPr lang="nl-BE" b="1" dirty="0"/>
          </a:p>
          <a:p>
            <a:r>
              <a:rPr lang="nl-BE" dirty="0"/>
              <a:t>Konijn </a:t>
            </a:r>
            <a:r>
              <a:rPr lang="nl-BE" dirty="0" err="1"/>
              <a:t>Rute</a:t>
            </a:r>
            <a:r>
              <a:rPr lang="nl-BE" dirty="0"/>
              <a:t> + 30 plaatsen vanaf januari 2022</a:t>
            </a:r>
          </a:p>
          <a:p>
            <a:r>
              <a:rPr lang="nl-BE" i="1" dirty="0"/>
              <a:t>(DG 19% &gt; 27%)</a:t>
            </a:r>
          </a:p>
          <a:p>
            <a:pPr marL="0" indent="0">
              <a:buNone/>
            </a:pPr>
            <a:r>
              <a:rPr lang="nl-BE" dirty="0"/>
              <a:t> </a:t>
            </a:r>
          </a:p>
          <a:p>
            <a:pPr marL="0" indent="0">
              <a:buNone/>
            </a:pPr>
            <a:r>
              <a:rPr lang="nl-BE" b="1" dirty="0"/>
              <a:t>Wijk Ledeberg</a:t>
            </a:r>
          </a:p>
          <a:p>
            <a:r>
              <a:rPr lang="nl-BE" dirty="0"/>
              <a:t>KDV De Kereltjes (stad Gent) </a:t>
            </a:r>
          </a:p>
          <a:p>
            <a:r>
              <a:rPr lang="nl-BE" dirty="0"/>
              <a:t>+14 plaatsen vanaf februari 2024 (</a:t>
            </a:r>
            <a:r>
              <a:rPr lang="nl-BE" i="1" dirty="0"/>
              <a:t>DG 21% &gt; 25%)</a:t>
            </a:r>
          </a:p>
          <a:p>
            <a:endParaRPr lang="nl-BE" dirty="0"/>
          </a:p>
          <a:p>
            <a:endParaRPr lang="nl-BE" dirty="0"/>
          </a:p>
        </p:txBody>
      </p:sp>
      <p:sp>
        <p:nvSpPr>
          <p:cNvPr id="4" name="Tijdelijke aanduiding voor dianummer 3">
            <a:extLst>
              <a:ext uri="{FF2B5EF4-FFF2-40B4-BE49-F238E27FC236}">
                <a16:creationId xmlns:a16="http://schemas.microsoft.com/office/drawing/2014/main" id="{64503829-62B7-4C4E-9A00-6538DB22EB41}"/>
              </a:ext>
            </a:extLst>
          </p:cNvPr>
          <p:cNvSpPr>
            <a:spLocks noGrp="1"/>
          </p:cNvSpPr>
          <p:nvPr>
            <p:ph type="sldNum" sz="quarter" idx="12"/>
          </p:nvPr>
        </p:nvSpPr>
        <p:spPr/>
        <p:txBody>
          <a:bodyPr/>
          <a:lstStyle/>
          <a:p>
            <a:pPr defTabSz="342900"/>
            <a:fld id="{D46B37A8-E602-43CE-87ED-437C7377D0E1}" type="slidenum">
              <a:rPr lang="nl-BE">
                <a:solidFill>
                  <a:prstClr val="black">
                    <a:lumMod val="95000"/>
                    <a:lumOff val="5000"/>
                  </a:prstClr>
                </a:solidFill>
                <a:latin typeface="Tw Cen MT Condensed" panose="020B0606020104020203"/>
              </a:rPr>
              <a:pPr defTabSz="342900"/>
              <a:t>25</a:t>
            </a:fld>
            <a:endParaRPr lang="nl-BE">
              <a:solidFill>
                <a:prstClr val="black">
                  <a:lumMod val="95000"/>
                  <a:lumOff val="5000"/>
                </a:prstClr>
              </a:solidFill>
              <a:latin typeface="Tw Cen MT Condensed" panose="020B0606020104020203"/>
            </a:endParaRPr>
          </a:p>
        </p:txBody>
      </p:sp>
      <p:pic>
        <p:nvPicPr>
          <p:cNvPr id="5" name="Afbeelding 4">
            <a:extLst>
              <a:ext uri="{FF2B5EF4-FFF2-40B4-BE49-F238E27FC236}">
                <a16:creationId xmlns:a16="http://schemas.microsoft.com/office/drawing/2014/main" id="{1BFF3D18-A46D-49A0-A59D-78D26BBD5A1B}"/>
              </a:ext>
            </a:extLst>
          </p:cNvPr>
          <p:cNvPicPr>
            <a:picLocks noChangeAspect="1"/>
          </p:cNvPicPr>
          <p:nvPr/>
        </p:nvPicPr>
        <p:blipFill>
          <a:blip r:embed="rId2"/>
          <a:stretch>
            <a:fillRect/>
          </a:stretch>
        </p:blipFill>
        <p:spPr>
          <a:xfrm>
            <a:off x="4742551" y="3610246"/>
            <a:ext cx="3315600" cy="1878632"/>
          </a:xfrm>
          <a:prstGeom prst="rect">
            <a:avLst/>
          </a:prstGeom>
        </p:spPr>
      </p:pic>
    </p:spTree>
    <p:extLst>
      <p:ext uri="{BB962C8B-B14F-4D97-AF65-F5344CB8AC3E}">
        <p14:creationId xmlns:p14="http://schemas.microsoft.com/office/powerpoint/2010/main" val="19894500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F83BC398-D01A-4791-8CC8-3F25A9927DAF}"/>
              </a:ext>
            </a:extLst>
          </p:cNvPr>
          <p:cNvSpPr txBox="1"/>
          <p:nvPr/>
        </p:nvSpPr>
        <p:spPr>
          <a:xfrm>
            <a:off x="629174" y="1285089"/>
            <a:ext cx="7270260" cy="507831"/>
          </a:xfrm>
          <a:prstGeom prst="rect">
            <a:avLst/>
          </a:prstGeom>
          <a:noFill/>
        </p:spPr>
        <p:txBody>
          <a:bodyPr wrap="none" rtlCol="0">
            <a:spAutoFit/>
          </a:bodyPr>
          <a:lstStyle/>
          <a:p>
            <a:pPr defTabSz="342900"/>
            <a:r>
              <a:rPr lang="nl-BE" sz="2700" dirty="0">
                <a:solidFill>
                  <a:prstClr val="black"/>
                </a:solidFill>
                <a:latin typeface="Tw Cen MT" panose="020B0602020104020603"/>
              </a:rPr>
              <a:t>Netwerkanalyse = geografisch zonder wijkgrenzen</a:t>
            </a:r>
            <a:endParaRPr lang="nl-BE" sz="1350" dirty="0">
              <a:solidFill>
                <a:prstClr val="black"/>
              </a:solidFill>
              <a:latin typeface="Tw Cen MT" panose="020B0602020104020603"/>
            </a:endParaRPr>
          </a:p>
        </p:txBody>
      </p:sp>
      <p:sp>
        <p:nvSpPr>
          <p:cNvPr id="5" name="Tekstvak 4">
            <a:extLst>
              <a:ext uri="{FF2B5EF4-FFF2-40B4-BE49-F238E27FC236}">
                <a16:creationId xmlns:a16="http://schemas.microsoft.com/office/drawing/2014/main" id="{7DDB99A8-948F-4DF1-AE64-380F22A21DFB}"/>
              </a:ext>
            </a:extLst>
          </p:cNvPr>
          <p:cNvSpPr txBox="1"/>
          <p:nvPr/>
        </p:nvSpPr>
        <p:spPr>
          <a:xfrm>
            <a:off x="1359273" y="1978253"/>
            <a:ext cx="6625206" cy="1546577"/>
          </a:xfrm>
          <a:prstGeom prst="rect">
            <a:avLst/>
          </a:prstGeom>
          <a:noFill/>
        </p:spPr>
        <p:txBody>
          <a:bodyPr wrap="square" rtlCol="0">
            <a:spAutoFit/>
          </a:bodyPr>
          <a:lstStyle/>
          <a:p>
            <a:pPr marL="214313" indent="-214313" defTabSz="342900">
              <a:buFontTx/>
              <a:buChar char="-"/>
            </a:pPr>
            <a:r>
              <a:rPr lang="nl-BE" sz="1350" dirty="0">
                <a:solidFill>
                  <a:prstClr val="black"/>
                </a:solidFill>
                <a:latin typeface="Tw Cen MT" panose="020B0602020104020603"/>
              </a:rPr>
              <a:t>Locatie kinderopvangpunten</a:t>
            </a:r>
          </a:p>
          <a:p>
            <a:pPr marL="557213" lvl="1" indent="-214313" defTabSz="342900">
              <a:buFontTx/>
              <a:buChar char="-"/>
            </a:pPr>
            <a:r>
              <a:rPr lang="nl-BE" sz="1350" dirty="0">
                <a:solidFill>
                  <a:prstClr val="black"/>
                </a:solidFill>
                <a:latin typeface="Tw Cen MT" panose="020B0602020104020603"/>
              </a:rPr>
              <a:t>Stedelijk</a:t>
            </a:r>
          </a:p>
          <a:p>
            <a:pPr marL="557213" lvl="1" indent="-214313" defTabSz="342900">
              <a:buFontTx/>
              <a:buChar char="-"/>
            </a:pPr>
            <a:r>
              <a:rPr lang="nl-BE" sz="1350" dirty="0">
                <a:solidFill>
                  <a:prstClr val="black"/>
                </a:solidFill>
                <a:latin typeface="Tw Cen MT" panose="020B0602020104020603"/>
              </a:rPr>
              <a:t>Niet-stedelijk</a:t>
            </a:r>
          </a:p>
          <a:p>
            <a:pPr marL="557213" lvl="1" indent="-214313" defTabSz="342900">
              <a:buFontTx/>
              <a:buChar char="-"/>
            </a:pPr>
            <a:r>
              <a:rPr lang="nl-BE" sz="1350" dirty="0">
                <a:solidFill>
                  <a:prstClr val="black"/>
                </a:solidFill>
                <a:latin typeface="Tw Cen MT" panose="020B0602020104020603"/>
              </a:rPr>
              <a:t>Capaciteit</a:t>
            </a:r>
          </a:p>
          <a:p>
            <a:pPr marL="214313" indent="-214313" defTabSz="342900">
              <a:buFontTx/>
              <a:buChar char="-"/>
            </a:pPr>
            <a:r>
              <a:rPr lang="nl-BE" sz="1350" dirty="0">
                <a:solidFill>
                  <a:prstClr val="black"/>
                </a:solidFill>
                <a:latin typeface="Tw Cen MT" panose="020B0602020104020603"/>
              </a:rPr>
              <a:t>Woonplaats kinderen &lt;3 jaar (anoniem)</a:t>
            </a:r>
          </a:p>
          <a:p>
            <a:pPr marL="214313" indent="-214313" defTabSz="342900">
              <a:buFontTx/>
              <a:buChar char="-"/>
            </a:pPr>
            <a:r>
              <a:rPr lang="nl-BE" sz="1350" dirty="0">
                <a:solidFill>
                  <a:prstClr val="black"/>
                </a:solidFill>
                <a:latin typeface="Tw Cen MT" panose="020B0602020104020603"/>
              </a:rPr>
              <a:t>Netwerk = stratennet</a:t>
            </a:r>
          </a:p>
          <a:p>
            <a:pPr marL="557213" lvl="1" indent="-214313" defTabSz="342900">
              <a:buFontTx/>
              <a:buChar char="-"/>
            </a:pPr>
            <a:endParaRPr lang="nl-BE" sz="1350" dirty="0">
              <a:solidFill>
                <a:prstClr val="black"/>
              </a:solidFill>
              <a:latin typeface="Tw Cen MT" panose="020B0602020104020603"/>
            </a:endParaRPr>
          </a:p>
        </p:txBody>
      </p:sp>
      <p:sp>
        <p:nvSpPr>
          <p:cNvPr id="2" name="Tekstvak 1">
            <a:extLst>
              <a:ext uri="{FF2B5EF4-FFF2-40B4-BE49-F238E27FC236}">
                <a16:creationId xmlns:a16="http://schemas.microsoft.com/office/drawing/2014/main" id="{8B79010F-7C0D-4D83-BFC3-AEAD38A7BFCA}"/>
              </a:ext>
            </a:extLst>
          </p:cNvPr>
          <p:cNvSpPr txBox="1"/>
          <p:nvPr/>
        </p:nvSpPr>
        <p:spPr>
          <a:xfrm>
            <a:off x="459826" y="3710163"/>
            <a:ext cx="7798994" cy="1338828"/>
          </a:xfrm>
          <a:prstGeom prst="rect">
            <a:avLst/>
          </a:prstGeom>
          <a:noFill/>
        </p:spPr>
        <p:txBody>
          <a:bodyPr wrap="none" rtlCol="0">
            <a:spAutoFit/>
          </a:bodyPr>
          <a:lstStyle/>
          <a:p>
            <a:pPr defTabSz="342900"/>
            <a:r>
              <a:rPr lang="nl-BE" sz="1350" dirty="0">
                <a:solidFill>
                  <a:prstClr val="black"/>
                </a:solidFill>
                <a:latin typeface="Tw Cen MT" panose="020B0602020104020603"/>
              </a:rPr>
              <a:t>Analyse: welke/hoeveel kinderen wonen </a:t>
            </a:r>
            <a:r>
              <a:rPr lang="nl-BE" sz="1350" u="sng" dirty="0">
                <a:solidFill>
                  <a:prstClr val="black"/>
                </a:solidFill>
                <a:latin typeface="Tw Cen MT" panose="020B0602020104020603"/>
              </a:rPr>
              <a:t>binnen de 400m of 800m</a:t>
            </a:r>
            <a:r>
              <a:rPr lang="nl-BE" sz="1350" dirty="0">
                <a:solidFill>
                  <a:prstClr val="black"/>
                </a:solidFill>
                <a:latin typeface="Tw Cen MT" panose="020B0602020104020603"/>
              </a:rPr>
              <a:t> (via stratennet) van een kinderopvangpunt?</a:t>
            </a:r>
          </a:p>
          <a:p>
            <a:pPr defTabSz="342900"/>
            <a:r>
              <a:rPr lang="nl-BE" sz="1350" dirty="0">
                <a:solidFill>
                  <a:prstClr val="black"/>
                </a:solidFill>
                <a:latin typeface="Tw Cen MT" panose="020B0602020104020603"/>
              </a:rPr>
              <a:t>	- hoeveel kinderen hebben toegang tot kinderopvang binnen afstand X</a:t>
            </a:r>
          </a:p>
          <a:p>
            <a:pPr defTabSz="342900"/>
            <a:r>
              <a:rPr lang="nl-BE" sz="1350" dirty="0">
                <a:solidFill>
                  <a:prstClr val="black"/>
                </a:solidFill>
                <a:latin typeface="Tw Cen MT" panose="020B0602020104020603"/>
              </a:rPr>
              <a:t>		- pos: houdt geen rekening met wijkgrenzen (artificieel)</a:t>
            </a:r>
          </a:p>
          <a:p>
            <a:pPr defTabSz="342900"/>
            <a:r>
              <a:rPr lang="nl-BE" sz="1350" dirty="0">
                <a:solidFill>
                  <a:prstClr val="black"/>
                </a:solidFill>
                <a:latin typeface="Tw Cen MT" panose="020B0602020104020603"/>
              </a:rPr>
              <a:t>		- neg: houdt ook geen rekening met capaciteit</a:t>
            </a:r>
          </a:p>
          <a:p>
            <a:pPr defTabSz="342900"/>
            <a:r>
              <a:rPr lang="nl-BE" sz="1350" dirty="0">
                <a:solidFill>
                  <a:prstClr val="black"/>
                </a:solidFill>
                <a:latin typeface="Tw Cen MT" panose="020B0602020104020603"/>
              </a:rPr>
              <a:t>	- grote dekking, en zeker in de binnenstad. In de periferie hier en daar nog locaties die niet binnen </a:t>
            </a:r>
          </a:p>
          <a:p>
            <a:pPr defTabSz="342900"/>
            <a:r>
              <a:rPr lang="nl-BE" sz="1350" dirty="0">
                <a:solidFill>
                  <a:prstClr val="black"/>
                </a:solidFill>
                <a:latin typeface="Tw Cen MT" panose="020B0602020104020603"/>
              </a:rPr>
              <a:t>	die afstand vallen</a:t>
            </a:r>
          </a:p>
        </p:txBody>
      </p:sp>
      <p:sp>
        <p:nvSpPr>
          <p:cNvPr id="6" name="Rechthoek: afgeronde hoeken 5">
            <a:hlinkClick r:id="rId2" action="ppaction://hlinkfile"/>
            <a:extLst>
              <a:ext uri="{FF2B5EF4-FFF2-40B4-BE49-F238E27FC236}">
                <a16:creationId xmlns:a16="http://schemas.microsoft.com/office/drawing/2014/main" id="{DE536B86-C512-45FF-B344-D8D68EE1B142}"/>
              </a:ext>
            </a:extLst>
          </p:cNvPr>
          <p:cNvSpPr/>
          <p:nvPr/>
        </p:nvSpPr>
        <p:spPr>
          <a:xfrm>
            <a:off x="3281251" y="3657559"/>
            <a:ext cx="1819469" cy="315405"/>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nl-BE" sz="1350">
              <a:solidFill>
                <a:prstClr val="white"/>
              </a:solidFill>
              <a:latin typeface="Tw Cen MT" panose="020B0602020104020603"/>
            </a:endParaRPr>
          </a:p>
        </p:txBody>
      </p:sp>
      <p:sp>
        <p:nvSpPr>
          <p:cNvPr id="7" name="Tekstvak 6">
            <a:extLst>
              <a:ext uri="{FF2B5EF4-FFF2-40B4-BE49-F238E27FC236}">
                <a16:creationId xmlns:a16="http://schemas.microsoft.com/office/drawing/2014/main" id="{3F6E2AAB-7A8D-4595-A2DC-C1C9598EB422}"/>
              </a:ext>
            </a:extLst>
          </p:cNvPr>
          <p:cNvSpPr txBox="1"/>
          <p:nvPr/>
        </p:nvSpPr>
        <p:spPr>
          <a:xfrm>
            <a:off x="459826" y="5018827"/>
            <a:ext cx="8307082" cy="715581"/>
          </a:xfrm>
          <a:prstGeom prst="rect">
            <a:avLst/>
          </a:prstGeom>
          <a:noFill/>
        </p:spPr>
        <p:txBody>
          <a:bodyPr wrap="none" rtlCol="0">
            <a:spAutoFit/>
          </a:bodyPr>
          <a:lstStyle/>
          <a:p>
            <a:pPr defTabSz="342900"/>
            <a:r>
              <a:rPr lang="nl-BE" sz="1350" dirty="0">
                <a:solidFill>
                  <a:prstClr val="black"/>
                </a:solidFill>
                <a:latin typeface="Tw Cen MT" panose="020B0602020104020603"/>
              </a:rPr>
              <a:t>Analyse: welke/hoeveel kinderen wonen </a:t>
            </a:r>
            <a:r>
              <a:rPr lang="nl-BE" sz="1350" u="sng" dirty="0">
                <a:solidFill>
                  <a:prstClr val="black"/>
                </a:solidFill>
                <a:latin typeface="Tw Cen MT" panose="020B0602020104020603"/>
              </a:rPr>
              <a:t>binnen de capaciteitsafstand</a:t>
            </a:r>
            <a:r>
              <a:rPr lang="nl-BE" sz="1350" dirty="0">
                <a:solidFill>
                  <a:prstClr val="black"/>
                </a:solidFill>
                <a:latin typeface="Tw Cen MT" panose="020B0602020104020603"/>
              </a:rPr>
              <a:t> (via stratennet) van een kinderopvangpunt?</a:t>
            </a:r>
          </a:p>
          <a:p>
            <a:pPr defTabSz="342900"/>
            <a:r>
              <a:rPr lang="nl-BE" sz="1350" dirty="0">
                <a:solidFill>
                  <a:prstClr val="black"/>
                </a:solidFill>
                <a:latin typeface="Tw Cen MT" panose="020B0602020104020603"/>
              </a:rPr>
              <a:t>	- veel realistischer beeld, maar daarom niet die kinderen die naar de opvang gaan (blijft theoretische oefening)</a:t>
            </a:r>
          </a:p>
          <a:p>
            <a:pPr defTabSz="342900"/>
            <a:r>
              <a:rPr lang="nl-BE" sz="1350" dirty="0">
                <a:solidFill>
                  <a:prstClr val="black"/>
                </a:solidFill>
                <a:latin typeface="Tw Cen MT" panose="020B0602020104020603"/>
              </a:rPr>
              <a:t>	- leunt veel dichter aan bij de 53% dekkingsgraad </a:t>
            </a:r>
            <a:r>
              <a:rPr lang="nl-BE" sz="1350" dirty="0" err="1">
                <a:solidFill>
                  <a:prstClr val="black"/>
                </a:solidFill>
                <a:latin typeface="Tw Cen MT" panose="020B0602020104020603"/>
              </a:rPr>
              <a:t>stadsbreed</a:t>
            </a:r>
            <a:endParaRPr lang="nl-BE" sz="1350" dirty="0">
              <a:solidFill>
                <a:prstClr val="black"/>
              </a:solidFill>
              <a:latin typeface="Tw Cen MT" panose="020B0602020104020603"/>
            </a:endParaRPr>
          </a:p>
        </p:txBody>
      </p:sp>
      <p:sp>
        <p:nvSpPr>
          <p:cNvPr id="8" name="Rechthoek: afgeronde hoeken 7">
            <a:hlinkClick r:id="rId3" action="ppaction://hlinkfile"/>
            <a:extLst>
              <a:ext uri="{FF2B5EF4-FFF2-40B4-BE49-F238E27FC236}">
                <a16:creationId xmlns:a16="http://schemas.microsoft.com/office/drawing/2014/main" id="{4A1FB7E8-43D3-4AB7-9698-5CF31680F0B5}"/>
              </a:ext>
            </a:extLst>
          </p:cNvPr>
          <p:cNvSpPr/>
          <p:nvPr/>
        </p:nvSpPr>
        <p:spPr>
          <a:xfrm>
            <a:off x="3274178" y="4959419"/>
            <a:ext cx="2057400" cy="315405"/>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nl-BE" sz="1350">
              <a:solidFill>
                <a:prstClr val="white"/>
              </a:solidFill>
              <a:latin typeface="Tw Cen MT" panose="020B0602020104020603"/>
            </a:endParaRPr>
          </a:p>
        </p:txBody>
      </p:sp>
      <p:sp>
        <p:nvSpPr>
          <p:cNvPr id="9" name="Tijdelijke aanduiding voor dianummer 8">
            <a:extLst>
              <a:ext uri="{FF2B5EF4-FFF2-40B4-BE49-F238E27FC236}">
                <a16:creationId xmlns:a16="http://schemas.microsoft.com/office/drawing/2014/main" id="{55C7684C-F604-4787-9206-D2BE31CB1A88}"/>
              </a:ext>
            </a:extLst>
          </p:cNvPr>
          <p:cNvSpPr>
            <a:spLocks noGrp="1"/>
          </p:cNvSpPr>
          <p:nvPr>
            <p:ph type="sldNum" sz="quarter" idx="12"/>
          </p:nvPr>
        </p:nvSpPr>
        <p:spPr/>
        <p:txBody>
          <a:bodyPr/>
          <a:lstStyle/>
          <a:p>
            <a:pPr defTabSz="342900"/>
            <a:fld id="{D46B37A8-E602-43CE-87ED-437C7377D0E1}" type="slidenum">
              <a:rPr lang="nl-BE">
                <a:solidFill>
                  <a:prstClr val="black">
                    <a:lumMod val="95000"/>
                    <a:lumOff val="5000"/>
                  </a:prstClr>
                </a:solidFill>
                <a:latin typeface="Tw Cen MT Condensed" panose="020B0606020104020203"/>
              </a:rPr>
              <a:pPr defTabSz="342900"/>
              <a:t>26</a:t>
            </a:fld>
            <a:endParaRPr lang="nl-BE">
              <a:solidFill>
                <a:prstClr val="black">
                  <a:lumMod val="95000"/>
                  <a:lumOff val="5000"/>
                </a:prstClr>
              </a:solidFill>
              <a:latin typeface="Tw Cen MT Condensed" panose="020B0606020104020203"/>
            </a:endParaRPr>
          </a:p>
        </p:txBody>
      </p:sp>
    </p:spTree>
    <p:extLst>
      <p:ext uri="{BB962C8B-B14F-4D97-AF65-F5344CB8AC3E}">
        <p14:creationId xmlns:p14="http://schemas.microsoft.com/office/powerpoint/2010/main" val="20892828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F83BC398-D01A-4791-8CC8-3F25A9927DAF}"/>
              </a:ext>
            </a:extLst>
          </p:cNvPr>
          <p:cNvSpPr txBox="1"/>
          <p:nvPr/>
        </p:nvSpPr>
        <p:spPr>
          <a:xfrm>
            <a:off x="629174" y="1285088"/>
            <a:ext cx="7873374" cy="923330"/>
          </a:xfrm>
          <a:prstGeom prst="rect">
            <a:avLst/>
          </a:prstGeom>
          <a:noFill/>
        </p:spPr>
        <p:txBody>
          <a:bodyPr wrap="none" rtlCol="0">
            <a:spAutoFit/>
          </a:bodyPr>
          <a:lstStyle/>
          <a:p>
            <a:pPr defTabSz="342900"/>
            <a:r>
              <a:rPr lang="nl-BE" sz="2700" dirty="0">
                <a:solidFill>
                  <a:prstClr val="black"/>
                </a:solidFill>
                <a:latin typeface="Tw Cen MT" panose="020B0602020104020603"/>
              </a:rPr>
              <a:t>Sociale dekkingsgraad = aanbodzijde (enkel inkomens-</a:t>
            </a:r>
          </a:p>
          <a:p>
            <a:pPr defTabSz="342900"/>
            <a:r>
              <a:rPr lang="nl-BE" sz="2700" dirty="0">
                <a:solidFill>
                  <a:prstClr val="black"/>
                </a:solidFill>
                <a:latin typeface="Tw Cen MT" panose="020B0602020104020603"/>
              </a:rPr>
              <a:t>Gerelateerde plaatsen) </a:t>
            </a:r>
            <a:r>
              <a:rPr lang="nl-BE" sz="2700" dirty="0" err="1">
                <a:solidFill>
                  <a:prstClr val="black"/>
                </a:solidFill>
                <a:latin typeface="Tw Cen MT" panose="020B0602020104020603"/>
              </a:rPr>
              <a:t>tov</a:t>
            </a:r>
            <a:r>
              <a:rPr lang="nl-BE" sz="2700" dirty="0">
                <a:solidFill>
                  <a:prstClr val="black"/>
                </a:solidFill>
                <a:latin typeface="Tw Cen MT" panose="020B0602020104020603"/>
              </a:rPr>
              <a:t> vraagzijde</a:t>
            </a:r>
          </a:p>
        </p:txBody>
      </p:sp>
      <p:sp>
        <p:nvSpPr>
          <p:cNvPr id="5" name="Tekstvak 4">
            <a:extLst>
              <a:ext uri="{FF2B5EF4-FFF2-40B4-BE49-F238E27FC236}">
                <a16:creationId xmlns:a16="http://schemas.microsoft.com/office/drawing/2014/main" id="{7DDB99A8-948F-4DF1-AE64-380F22A21DFB}"/>
              </a:ext>
            </a:extLst>
          </p:cNvPr>
          <p:cNvSpPr txBox="1"/>
          <p:nvPr/>
        </p:nvSpPr>
        <p:spPr>
          <a:xfrm>
            <a:off x="570019" y="2609922"/>
            <a:ext cx="4202301" cy="1546577"/>
          </a:xfrm>
          <a:prstGeom prst="rect">
            <a:avLst/>
          </a:prstGeom>
          <a:noFill/>
        </p:spPr>
        <p:txBody>
          <a:bodyPr wrap="square" rtlCol="0">
            <a:spAutoFit/>
          </a:bodyPr>
          <a:lstStyle/>
          <a:p>
            <a:pPr marL="214313" indent="-214313" defTabSz="342900">
              <a:buFontTx/>
              <a:buChar char="-"/>
            </a:pPr>
            <a:r>
              <a:rPr lang="nl-BE" sz="1350" dirty="0">
                <a:solidFill>
                  <a:prstClr val="black"/>
                </a:solidFill>
                <a:latin typeface="Tw Cen MT" panose="020B0602020104020603"/>
              </a:rPr>
              <a:t>Indicatie van de toegankelijkheid van de kinderopvang</a:t>
            </a:r>
          </a:p>
          <a:p>
            <a:pPr marL="214313" indent="-214313" defTabSz="342900">
              <a:buFontTx/>
              <a:buChar char="-"/>
            </a:pPr>
            <a:r>
              <a:rPr lang="nl-BE" sz="1350" dirty="0">
                <a:solidFill>
                  <a:prstClr val="black"/>
                </a:solidFill>
                <a:latin typeface="Tw Cen MT" panose="020B0602020104020603"/>
              </a:rPr>
              <a:t>Stad Gent: 45%</a:t>
            </a:r>
          </a:p>
          <a:p>
            <a:pPr marL="214313" indent="-214313" defTabSz="342900">
              <a:buFontTx/>
              <a:buChar char="-"/>
            </a:pPr>
            <a:r>
              <a:rPr lang="nl-BE" sz="1350" dirty="0">
                <a:solidFill>
                  <a:prstClr val="black"/>
                </a:solidFill>
                <a:latin typeface="Tw Cen MT" panose="020B0602020104020603"/>
              </a:rPr>
              <a:t>8/25 wijken onder de </a:t>
            </a:r>
            <a:r>
              <a:rPr lang="nl-BE" sz="1350" dirty="0" err="1">
                <a:solidFill>
                  <a:prstClr val="black"/>
                </a:solidFill>
                <a:latin typeface="Tw Cen MT" panose="020B0602020104020603"/>
              </a:rPr>
              <a:t>barcelonanorm</a:t>
            </a:r>
            <a:r>
              <a:rPr lang="nl-BE" sz="1350" dirty="0">
                <a:solidFill>
                  <a:prstClr val="black"/>
                </a:solidFill>
                <a:latin typeface="Tw Cen MT" panose="020B0602020104020603"/>
              </a:rPr>
              <a:t> van 33%, </a:t>
            </a:r>
          </a:p>
          <a:p>
            <a:pPr marL="214313" indent="-214313" defTabSz="342900">
              <a:buFontTx/>
              <a:buChar char="-"/>
            </a:pPr>
            <a:r>
              <a:rPr lang="nl-BE" sz="1350" dirty="0">
                <a:solidFill>
                  <a:prstClr val="black"/>
                </a:solidFill>
                <a:latin typeface="Tw Cen MT" panose="020B0602020104020603"/>
              </a:rPr>
              <a:t>met vooral Oud-</a:t>
            </a:r>
            <a:r>
              <a:rPr lang="nl-BE" sz="1350" dirty="0" err="1">
                <a:solidFill>
                  <a:prstClr val="black"/>
                </a:solidFill>
                <a:latin typeface="Tw Cen MT" panose="020B0602020104020603"/>
              </a:rPr>
              <a:t>Gentbrugge</a:t>
            </a:r>
            <a:r>
              <a:rPr lang="nl-BE" sz="1350" dirty="0">
                <a:solidFill>
                  <a:prstClr val="black"/>
                </a:solidFill>
                <a:latin typeface="Tw Cen MT" panose="020B0602020104020603"/>
              </a:rPr>
              <a:t> (10%), </a:t>
            </a:r>
          </a:p>
          <a:p>
            <a:pPr defTabSz="342900"/>
            <a:r>
              <a:rPr lang="nl-BE" sz="1350" dirty="0">
                <a:solidFill>
                  <a:prstClr val="black"/>
                </a:solidFill>
                <a:latin typeface="Tw Cen MT" panose="020B0602020104020603"/>
              </a:rPr>
              <a:t>     Ledeberg (14%) en </a:t>
            </a:r>
            <a:r>
              <a:rPr lang="nl-BE" sz="1350" dirty="0" err="1">
                <a:solidFill>
                  <a:prstClr val="black"/>
                </a:solidFill>
                <a:latin typeface="Tw Cen MT" panose="020B0602020104020603"/>
              </a:rPr>
              <a:t>Moscou</a:t>
            </a:r>
            <a:r>
              <a:rPr lang="nl-BE" sz="1350" dirty="0">
                <a:solidFill>
                  <a:prstClr val="black"/>
                </a:solidFill>
                <a:latin typeface="Tw Cen MT" panose="020B0602020104020603"/>
              </a:rPr>
              <a:t> (28%) grenzend                   	aan elkaar!</a:t>
            </a:r>
          </a:p>
          <a:p>
            <a:pPr marL="214313" indent="-214313" defTabSz="342900">
              <a:buFontTx/>
              <a:buChar char="-"/>
            </a:pPr>
            <a:endParaRPr lang="nl-BE" sz="1350" dirty="0">
              <a:solidFill>
                <a:prstClr val="black"/>
              </a:solidFill>
              <a:latin typeface="Tw Cen MT" panose="020B0602020104020603"/>
            </a:endParaRPr>
          </a:p>
        </p:txBody>
      </p:sp>
      <p:pic>
        <p:nvPicPr>
          <p:cNvPr id="2" name="Afbeelding 1">
            <a:extLst>
              <a:ext uri="{FF2B5EF4-FFF2-40B4-BE49-F238E27FC236}">
                <a16:creationId xmlns:a16="http://schemas.microsoft.com/office/drawing/2014/main" id="{40C9B24D-B920-4129-90CF-017F3B0679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183" y="2936554"/>
            <a:ext cx="4647128" cy="2824880"/>
          </a:xfrm>
          <a:prstGeom prst="rect">
            <a:avLst/>
          </a:prstGeom>
        </p:spPr>
      </p:pic>
      <p:sp>
        <p:nvSpPr>
          <p:cNvPr id="3" name="Tijdelijke aanduiding voor dianummer 2">
            <a:extLst>
              <a:ext uri="{FF2B5EF4-FFF2-40B4-BE49-F238E27FC236}">
                <a16:creationId xmlns:a16="http://schemas.microsoft.com/office/drawing/2014/main" id="{2E781227-9C9C-46EA-A4EC-495D35CF4B1A}"/>
              </a:ext>
            </a:extLst>
          </p:cNvPr>
          <p:cNvSpPr>
            <a:spLocks noGrp="1"/>
          </p:cNvSpPr>
          <p:nvPr>
            <p:ph type="sldNum" sz="quarter" idx="12"/>
          </p:nvPr>
        </p:nvSpPr>
        <p:spPr>
          <a:xfrm>
            <a:off x="78058" y="5624513"/>
            <a:ext cx="423273" cy="273844"/>
          </a:xfrm>
        </p:spPr>
        <p:txBody>
          <a:bodyPr/>
          <a:lstStyle/>
          <a:p>
            <a:pPr defTabSz="342900"/>
            <a:fld id="{D46B37A8-E602-43CE-87ED-437C7377D0E1}" type="slidenum">
              <a:rPr lang="nl-BE">
                <a:solidFill>
                  <a:prstClr val="black">
                    <a:lumMod val="95000"/>
                    <a:lumOff val="5000"/>
                  </a:prstClr>
                </a:solidFill>
                <a:latin typeface="Tw Cen MT Condensed" panose="020B0606020104020203"/>
              </a:rPr>
              <a:pPr defTabSz="342900"/>
              <a:t>27</a:t>
            </a:fld>
            <a:endParaRPr lang="nl-BE" dirty="0">
              <a:solidFill>
                <a:prstClr val="black">
                  <a:lumMod val="95000"/>
                  <a:lumOff val="5000"/>
                </a:prstClr>
              </a:solidFill>
              <a:latin typeface="Tw Cen MT Condensed" panose="020B0606020104020203"/>
            </a:endParaRPr>
          </a:p>
        </p:txBody>
      </p:sp>
    </p:spTree>
    <p:extLst>
      <p:ext uri="{BB962C8B-B14F-4D97-AF65-F5344CB8AC3E}">
        <p14:creationId xmlns:p14="http://schemas.microsoft.com/office/powerpoint/2010/main" val="32150613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7DDB99A8-948F-4DF1-AE64-380F22A21DFB}"/>
              </a:ext>
            </a:extLst>
          </p:cNvPr>
          <p:cNvSpPr txBox="1"/>
          <p:nvPr/>
        </p:nvSpPr>
        <p:spPr>
          <a:xfrm>
            <a:off x="212474" y="2327660"/>
            <a:ext cx="6625206" cy="2054409"/>
          </a:xfrm>
          <a:prstGeom prst="rect">
            <a:avLst/>
          </a:prstGeom>
          <a:noFill/>
        </p:spPr>
        <p:txBody>
          <a:bodyPr wrap="square" rtlCol="0">
            <a:spAutoFit/>
          </a:bodyPr>
          <a:lstStyle/>
          <a:p>
            <a:pPr marL="214313" indent="-214313" defTabSz="342900">
              <a:buFontTx/>
              <a:buChar char="-"/>
            </a:pPr>
            <a:r>
              <a:rPr lang="nl-BE" sz="1350" dirty="0">
                <a:solidFill>
                  <a:prstClr val="black"/>
                </a:solidFill>
                <a:latin typeface="Tw Cen MT" panose="020B0602020104020603"/>
              </a:rPr>
              <a:t>Dekkingsgraad kinderopvang</a:t>
            </a:r>
          </a:p>
          <a:p>
            <a:pPr marL="214313" indent="-214313" defTabSz="342900">
              <a:buFontTx/>
              <a:buChar char="-"/>
            </a:pPr>
            <a:r>
              <a:rPr lang="nl-BE" sz="1350" dirty="0">
                <a:solidFill>
                  <a:prstClr val="black"/>
                </a:solidFill>
                <a:latin typeface="Tw Cen MT" panose="020B0602020104020603"/>
              </a:rPr>
              <a:t>Sociale dekkingsgraad</a:t>
            </a:r>
          </a:p>
          <a:p>
            <a:pPr marL="214313" indent="-214313" defTabSz="342900">
              <a:buFontTx/>
              <a:buChar char="-"/>
            </a:pPr>
            <a:r>
              <a:rPr lang="nl-BE" sz="1350" dirty="0" err="1">
                <a:solidFill>
                  <a:prstClr val="black"/>
                </a:solidFill>
                <a:latin typeface="Tw Cen MT" panose="020B0602020104020603"/>
              </a:rPr>
              <a:t>Kansarmoede</a:t>
            </a:r>
            <a:r>
              <a:rPr lang="nl-BE" sz="1350" dirty="0">
                <a:solidFill>
                  <a:prstClr val="black"/>
                </a:solidFill>
                <a:latin typeface="Tw Cen MT" panose="020B0602020104020603"/>
              </a:rPr>
              <a:t>-indicatoren per wijk </a:t>
            </a:r>
          </a:p>
          <a:p>
            <a:pPr defTabSz="342900"/>
            <a:r>
              <a:rPr lang="nl-BE" sz="1350" dirty="0">
                <a:solidFill>
                  <a:prstClr val="black"/>
                </a:solidFill>
                <a:latin typeface="Tw Cen MT" panose="020B0602020104020603"/>
              </a:rPr>
              <a:t>      (</a:t>
            </a:r>
            <a:r>
              <a:rPr lang="nl-BE" sz="1350" dirty="0" err="1">
                <a:solidFill>
                  <a:prstClr val="black"/>
                </a:solidFill>
                <a:latin typeface="Tw Cen MT" panose="020B0602020104020603"/>
              </a:rPr>
              <a:t>tov</a:t>
            </a:r>
            <a:r>
              <a:rPr lang="nl-BE" sz="1350" dirty="0">
                <a:solidFill>
                  <a:prstClr val="black"/>
                </a:solidFill>
                <a:latin typeface="Tw Cen MT" panose="020B0602020104020603"/>
              </a:rPr>
              <a:t> gemiddelde van Gent)</a:t>
            </a:r>
          </a:p>
          <a:p>
            <a:pPr marL="557213" lvl="1" indent="-214313" defTabSz="342900">
              <a:buFontTx/>
              <a:buChar char="-"/>
            </a:pPr>
            <a:r>
              <a:rPr lang="nl-BE" sz="1200" dirty="0">
                <a:solidFill>
                  <a:prstClr val="black"/>
                </a:solidFill>
                <a:latin typeface="Tw Cen MT" panose="020B0602020104020603"/>
              </a:rPr>
              <a:t>Werkloosheidsdruk</a:t>
            </a:r>
          </a:p>
          <a:p>
            <a:pPr marL="557213" lvl="1" indent="-214313" defTabSz="342900">
              <a:buFontTx/>
              <a:buChar char="-"/>
            </a:pPr>
            <a:r>
              <a:rPr lang="nl-BE" sz="1200" dirty="0">
                <a:solidFill>
                  <a:prstClr val="black"/>
                </a:solidFill>
                <a:latin typeface="Tw Cen MT" panose="020B0602020104020603"/>
              </a:rPr>
              <a:t>Gemiddeld netto inkomen per </a:t>
            </a:r>
            <a:r>
              <a:rPr lang="nl-BE" sz="1200" dirty="0" err="1">
                <a:solidFill>
                  <a:prstClr val="black"/>
                </a:solidFill>
                <a:latin typeface="Tw Cen MT" panose="020B0602020104020603"/>
              </a:rPr>
              <a:t>belastingsplichtige</a:t>
            </a:r>
            <a:endParaRPr lang="nl-BE" sz="1200" dirty="0">
              <a:solidFill>
                <a:prstClr val="black"/>
              </a:solidFill>
              <a:latin typeface="Tw Cen MT" panose="020B0602020104020603"/>
            </a:endParaRPr>
          </a:p>
          <a:p>
            <a:pPr marL="557213" lvl="1" indent="-214313" defTabSz="342900">
              <a:buFontTx/>
              <a:buChar char="-"/>
            </a:pPr>
            <a:r>
              <a:rPr lang="nl-BE" sz="1200" dirty="0">
                <a:solidFill>
                  <a:prstClr val="black"/>
                </a:solidFill>
                <a:latin typeface="Tw Cen MT" panose="020B0602020104020603"/>
              </a:rPr>
              <a:t>Aantal rechthebbenden op een leefloon of equivalent</a:t>
            </a:r>
          </a:p>
          <a:p>
            <a:pPr marL="557213" lvl="1" indent="-214313" defTabSz="342900">
              <a:buFontTx/>
              <a:buChar char="-"/>
            </a:pPr>
            <a:r>
              <a:rPr lang="nl-BE" sz="1200" dirty="0">
                <a:solidFill>
                  <a:prstClr val="black"/>
                </a:solidFill>
                <a:latin typeface="Tw Cen MT" panose="020B0602020104020603"/>
              </a:rPr>
              <a:t>Percentage éénouder-gezinnen</a:t>
            </a:r>
          </a:p>
          <a:p>
            <a:pPr marL="557213" lvl="1" indent="-214313" defTabSz="342900">
              <a:buFontTx/>
              <a:buChar char="-"/>
            </a:pPr>
            <a:r>
              <a:rPr lang="nl-BE" sz="1200" dirty="0">
                <a:solidFill>
                  <a:prstClr val="black"/>
                </a:solidFill>
                <a:latin typeface="Tw Cen MT" panose="020B0602020104020603"/>
              </a:rPr>
              <a:t>Aandeel personen van buitenlandse afkomst</a:t>
            </a:r>
          </a:p>
          <a:p>
            <a:pPr marL="557213" lvl="1" indent="-214313" defTabSz="342900">
              <a:buFontTx/>
              <a:buChar char="-"/>
            </a:pPr>
            <a:endParaRPr lang="nl-BE" sz="1350" dirty="0">
              <a:solidFill>
                <a:prstClr val="black"/>
              </a:solidFill>
              <a:latin typeface="Tw Cen MT" panose="020B0602020104020603"/>
            </a:endParaRPr>
          </a:p>
        </p:txBody>
      </p:sp>
      <p:sp>
        <p:nvSpPr>
          <p:cNvPr id="9" name="Tijdelijke aanduiding voor dianummer 8">
            <a:extLst>
              <a:ext uri="{FF2B5EF4-FFF2-40B4-BE49-F238E27FC236}">
                <a16:creationId xmlns:a16="http://schemas.microsoft.com/office/drawing/2014/main" id="{55C7684C-F604-4787-9206-D2BE31CB1A88}"/>
              </a:ext>
            </a:extLst>
          </p:cNvPr>
          <p:cNvSpPr>
            <a:spLocks noGrp="1"/>
          </p:cNvSpPr>
          <p:nvPr>
            <p:ph type="sldNum" sz="quarter" idx="12"/>
          </p:nvPr>
        </p:nvSpPr>
        <p:spPr/>
        <p:txBody>
          <a:bodyPr/>
          <a:lstStyle/>
          <a:p>
            <a:pPr defTabSz="342900"/>
            <a:fld id="{D46B37A8-E602-43CE-87ED-437C7377D0E1}" type="slidenum">
              <a:rPr lang="nl-BE">
                <a:solidFill>
                  <a:prstClr val="black">
                    <a:lumMod val="95000"/>
                    <a:lumOff val="5000"/>
                  </a:prstClr>
                </a:solidFill>
                <a:latin typeface="Tw Cen MT Condensed" panose="020B0606020104020203"/>
              </a:rPr>
              <a:pPr defTabSz="342900"/>
              <a:t>28</a:t>
            </a:fld>
            <a:endParaRPr lang="nl-BE">
              <a:solidFill>
                <a:prstClr val="black">
                  <a:lumMod val="95000"/>
                  <a:lumOff val="5000"/>
                </a:prstClr>
              </a:solidFill>
              <a:latin typeface="Tw Cen MT Condensed" panose="020B0606020104020203"/>
            </a:endParaRPr>
          </a:p>
        </p:txBody>
      </p:sp>
      <p:pic>
        <p:nvPicPr>
          <p:cNvPr id="3" name="Afbeelding 2">
            <a:extLst>
              <a:ext uri="{FF2B5EF4-FFF2-40B4-BE49-F238E27FC236}">
                <a16:creationId xmlns:a16="http://schemas.microsoft.com/office/drawing/2014/main" id="{993BDA57-5D96-431C-9586-EE772BFD999C}"/>
              </a:ext>
            </a:extLst>
          </p:cNvPr>
          <p:cNvPicPr>
            <a:picLocks noChangeAspect="1"/>
          </p:cNvPicPr>
          <p:nvPr/>
        </p:nvPicPr>
        <p:blipFill>
          <a:blip r:embed="rId2"/>
          <a:stretch>
            <a:fillRect/>
          </a:stretch>
        </p:blipFill>
        <p:spPr>
          <a:xfrm>
            <a:off x="4158909" y="1397061"/>
            <a:ext cx="4857459" cy="4476346"/>
          </a:xfrm>
          <a:prstGeom prst="rect">
            <a:avLst/>
          </a:prstGeom>
        </p:spPr>
      </p:pic>
      <p:sp>
        <p:nvSpPr>
          <p:cNvPr id="4" name="Tekstvak 3">
            <a:extLst>
              <a:ext uri="{FF2B5EF4-FFF2-40B4-BE49-F238E27FC236}">
                <a16:creationId xmlns:a16="http://schemas.microsoft.com/office/drawing/2014/main" id="{F83BC398-D01A-4791-8CC8-3F25A9927DAF}"/>
              </a:ext>
            </a:extLst>
          </p:cNvPr>
          <p:cNvSpPr txBox="1"/>
          <p:nvPr/>
        </p:nvSpPr>
        <p:spPr>
          <a:xfrm>
            <a:off x="629175" y="1285089"/>
            <a:ext cx="5389617" cy="507831"/>
          </a:xfrm>
          <a:prstGeom prst="rect">
            <a:avLst/>
          </a:prstGeom>
          <a:solidFill>
            <a:schemeClr val="bg1"/>
          </a:solidFill>
        </p:spPr>
        <p:txBody>
          <a:bodyPr wrap="none" rtlCol="0">
            <a:spAutoFit/>
          </a:bodyPr>
          <a:lstStyle/>
          <a:p>
            <a:pPr defTabSz="342900"/>
            <a:r>
              <a:rPr lang="nl-BE" sz="2700" dirty="0" err="1">
                <a:solidFill>
                  <a:prstClr val="black"/>
                </a:solidFill>
                <a:latin typeface="Tw Cen MT" panose="020B0602020104020603"/>
              </a:rPr>
              <a:t>Kansarmoede</a:t>
            </a:r>
            <a:r>
              <a:rPr lang="nl-BE" sz="2700" dirty="0">
                <a:solidFill>
                  <a:prstClr val="black"/>
                </a:solidFill>
                <a:latin typeface="Tw Cen MT" panose="020B0602020104020603"/>
              </a:rPr>
              <a:t>-indicatoren = wijkscore</a:t>
            </a:r>
            <a:endParaRPr lang="nl-BE" sz="1350" dirty="0">
              <a:solidFill>
                <a:prstClr val="black"/>
              </a:solidFill>
              <a:latin typeface="Tw Cen MT" panose="020B0602020104020603"/>
            </a:endParaRPr>
          </a:p>
        </p:txBody>
      </p:sp>
      <p:sp>
        <p:nvSpPr>
          <p:cNvPr id="10" name="Tekstvak 9">
            <a:extLst>
              <a:ext uri="{FF2B5EF4-FFF2-40B4-BE49-F238E27FC236}">
                <a16:creationId xmlns:a16="http://schemas.microsoft.com/office/drawing/2014/main" id="{DF44BCBE-EDD8-43CD-86CD-98F33C9DBEB9}"/>
              </a:ext>
            </a:extLst>
          </p:cNvPr>
          <p:cNvSpPr txBox="1"/>
          <p:nvPr/>
        </p:nvSpPr>
        <p:spPr>
          <a:xfrm>
            <a:off x="629174" y="4657142"/>
            <a:ext cx="2063322" cy="715581"/>
          </a:xfrm>
          <a:prstGeom prst="rect">
            <a:avLst/>
          </a:prstGeom>
          <a:noFill/>
        </p:spPr>
        <p:txBody>
          <a:bodyPr wrap="none" rtlCol="0">
            <a:spAutoFit/>
          </a:bodyPr>
          <a:lstStyle/>
          <a:p>
            <a:pPr defTabSz="342900"/>
            <a:r>
              <a:rPr lang="nl-BE" sz="1350" dirty="0">
                <a:solidFill>
                  <a:prstClr val="black"/>
                </a:solidFill>
                <a:latin typeface="Tw Cen MT" panose="020B0602020104020603"/>
              </a:rPr>
              <a:t>KI-score = 5</a:t>
            </a:r>
          </a:p>
          <a:p>
            <a:pPr defTabSz="342900"/>
            <a:r>
              <a:rPr lang="nl-BE" sz="1350" dirty="0">
                <a:solidFill>
                  <a:prstClr val="black"/>
                </a:solidFill>
                <a:latin typeface="Tw Cen MT" panose="020B0602020104020603"/>
              </a:rPr>
              <a:t>Dekkingsgraad &lt; 33%</a:t>
            </a:r>
          </a:p>
          <a:p>
            <a:pPr defTabSz="342900"/>
            <a:r>
              <a:rPr lang="nl-BE" sz="1350" dirty="0" err="1">
                <a:solidFill>
                  <a:prstClr val="black"/>
                </a:solidFill>
                <a:latin typeface="Tw Cen MT" panose="020B0602020104020603"/>
              </a:rPr>
              <a:t>Soc</a:t>
            </a:r>
            <a:r>
              <a:rPr lang="nl-BE" sz="1350" dirty="0">
                <a:solidFill>
                  <a:prstClr val="black"/>
                </a:solidFill>
                <a:latin typeface="Tw Cen MT" panose="020B0602020104020603"/>
              </a:rPr>
              <a:t> dekkingsgraad &lt; 33%</a:t>
            </a:r>
          </a:p>
        </p:txBody>
      </p:sp>
      <p:sp>
        <p:nvSpPr>
          <p:cNvPr id="11" name="Rechthoek: afgeronde hoeken 10">
            <a:extLst>
              <a:ext uri="{FF2B5EF4-FFF2-40B4-BE49-F238E27FC236}">
                <a16:creationId xmlns:a16="http://schemas.microsoft.com/office/drawing/2014/main" id="{E0B8FA38-8919-4E2D-987E-77ED3FC164A2}"/>
              </a:ext>
            </a:extLst>
          </p:cNvPr>
          <p:cNvSpPr/>
          <p:nvPr/>
        </p:nvSpPr>
        <p:spPr>
          <a:xfrm>
            <a:off x="552838" y="4594160"/>
            <a:ext cx="2127380" cy="87474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nl-BE" sz="1350">
              <a:solidFill>
                <a:prstClr val="white"/>
              </a:solidFill>
              <a:latin typeface="Tw Cen MT" panose="020B0602020104020603"/>
            </a:endParaRPr>
          </a:p>
        </p:txBody>
      </p:sp>
    </p:spTree>
    <p:extLst>
      <p:ext uri="{BB962C8B-B14F-4D97-AF65-F5344CB8AC3E}">
        <p14:creationId xmlns:p14="http://schemas.microsoft.com/office/powerpoint/2010/main" val="28007285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F83BC398-D01A-4791-8CC8-3F25A9927DAF}"/>
              </a:ext>
            </a:extLst>
          </p:cNvPr>
          <p:cNvSpPr txBox="1"/>
          <p:nvPr/>
        </p:nvSpPr>
        <p:spPr>
          <a:xfrm>
            <a:off x="629174" y="1285089"/>
            <a:ext cx="6066148" cy="507831"/>
          </a:xfrm>
          <a:prstGeom prst="rect">
            <a:avLst/>
          </a:prstGeom>
          <a:noFill/>
        </p:spPr>
        <p:txBody>
          <a:bodyPr wrap="none" rtlCol="0">
            <a:spAutoFit/>
          </a:bodyPr>
          <a:lstStyle/>
          <a:p>
            <a:pPr defTabSz="342900"/>
            <a:r>
              <a:rPr lang="nl-BE" sz="2700" dirty="0">
                <a:solidFill>
                  <a:prstClr val="black"/>
                </a:solidFill>
                <a:latin typeface="Tw Cen MT" panose="020B0602020104020603"/>
              </a:rPr>
              <a:t>Berekening nodige aantal opvangplaatsen</a:t>
            </a:r>
            <a:endParaRPr lang="nl-BE" sz="1350" dirty="0">
              <a:solidFill>
                <a:prstClr val="black"/>
              </a:solidFill>
              <a:latin typeface="Tw Cen MT" panose="020B0602020104020603"/>
            </a:endParaRPr>
          </a:p>
        </p:txBody>
      </p:sp>
      <p:sp>
        <p:nvSpPr>
          <p:cNvPr id="5" name="Tekstvak 4">
            <a:extLst>
              <a:ext uri="{FF2B5EF4-FFF2-40B4-BE49-F238E27FC236}">
                <a16:creationId xmlns:a16="http://schemas.microsoft.com/office/drawing/2014/main" id="{7DDB99A8-948F-4DF1-AE64-380F22A21DFB}"/>
              </a:ext>
            </a:extLst>
          </p:cNvPr>
          <p:cNvSpPr txBox="1"/>
          <p:nvPr/>
        </p:nvSpPr>
        <p:spPr>
          <a:xfrm>
            <a:off x="1107347" y="2291768"/>
            <a:ext cx="6625206" cy="1546577"/>
          </a:xfrm>
          <a:prstGeom prst="rect">
            <a:avLst/>
          </a:prstGeom>
          <a:noFill/>
        </p:spPr>
        <p:txBody>
          <a:bodyPr wrap="square" rtlCol="0">
            <a:spAutoFit/>
          </a:bodyPr>
          <a:lstStyle/>
          <a:p>
            <a:pPr marL="214313" indent="-214313" defTabSz="342900">
              <a:buFontTx/>
              <a:buChar char="-"/>
            </a:pPr>
            <a:r>
              <a:rPr lang="nl-BE" sz="1350" dirty="0">
                <a:solidFill>
                  <a:prstClr val="black"/>
                </a:solidFill>
                <a:latin typeface="Tw Cen MT" panose="020B0602020104020603"/>
              </a:rPr>
              <a:t>Op basis van </a:t>
            </a:r>
          </a:p>
          <a:p>
            <a:pPr marL="557213" lvl="1" indent="-214313" defTabSz="342900">
              <a:buFontTx/>
              <a:buChar char="-"/>
            </a:pPr>
            <a:r>
              <a:rPr lang="nl-BE" sz="1350" dirty="0">
                <a:solidFill>
                  <a:prstClr val="black"/>
                </a:solidFill>
                <a:latin typeface="Tw Cen MT" panose="020B0602020104020603"/>
              </a:rPr>
              <a:t>het gemiddeld regelmatig gebruik van formele kinderopvang in Vlaanderen</a:t>
            </a:r>
          </a:p>
          <a:p>
            <a:pPr marL="557213" lvl="1" indent="-214313" defTabSz="342900">
              <a:buFontTx/>
              <a:buChar char="-"/>
            </a:pPr>
            <a:r>
              <a:rPr lang="nl-BE" sz="1350" dirty="0">
                <a:solidFill>
                  <a:prstClr val="black"/>
                </a:solidFill>
                <a:latin typeface="Tw Cen MT" panose="020B0602020104020603"/>
              </a:rPr>
              <a:t>het aantal kinderen dat van 1 opvangplaats gebruik maakt</a:t>
            </a:r>
          </a:p>
          <a:p>
            <a:pPr marL="557213" lvl="1" indent="-214313" defTabSz="342900">
              <a:buFontTx/>
              <a:buChar char="-"/>
            </a:pPr>
            <a:endParaRPr lang="nl-BE" sz="1350" dirty="0">
              <a:solidFill>
                <a:prstClr val="black"/>
              </a:solidFill>
              <a:latin typeface="Tw Cen MT" panose="020B0602020104020603"/>
            </a:endParaRPr>
          </a:p>
          <a:p>
            <a:pPr marL="557213" lvl="1" indent="-214313" defTabSz="342900">
              <a:buFontTx/>
              <a:buChar char="-"/>
            </a:pPr>
            <a:r>
              <a:rPr lang="nl-BE" sz="1350" dirty="0">
                <a:solidFill>
                  <a:prstClr val="black"/>
                </a:solidFill>
                <a:latin typeface="Tw Cen MT" panose="020B0602020104020603"/>
              </a:rPr>
              <a:t>74% van de 0-2 jarigen maakt regelmatig gebruik van formele kinderopvang</a:t>
            </a:r>
          </a:p>
          <a:p>
            <a:pPr marL="557213" lvl="1" indent="-214313" defTabSz="342900">
              <a:buFontTx/>
              <a:buChar char="-"/>
            </a:pPr>
            <a:r>
              <a:rPr lang="nl-BE" sz="1350" dirty="0">
                <a:solidFill>
                  <a:prstClr val="black"/>
                </a:solidFill>
                <a:latin typeface="Tw Cen MT" panose="020B0602020104020603"/>
              </a:rPr>
              <a:t>1 opvangplaats wordt gebruikt door 1,29 kinderen *</a:t>
            </a:r>
          </a:p>
          <a:p>
            <a:pPr marL="557213" lvl="1" indent="-214313" defTabSz="342900">
              <a:buFontTx/>
              <a:buChar char="-"/>
            </a:pPr>
            <a:endParaRPr lang="nl-BE" sz="1350" dirty="0">
              <a:solidFill>
                <a:prstClr val="black"/>
              </a:solidFill>
              <a:latin typeface="Tw Cen MT" panose="020B0602020104020603"/>
            </a:endParaRPr>
          </a:p>
        </p:txBody>
      </p:sp>
      <p:sp>
        <p:nvSpPr>
          <p:cNvPr id="9" name="Tijdelijke aanduiding voor dianummer 8">
            <a:extLst>
              <a:ext uri="{FF2B5EF4-FFF2-40B4-BE49-F238E27FC236}">
                <a16:creationId xmlns:a16="http://schemas.microsoft.com/office/drawing/2014/main" id="{55C7684C-F604-4787-9206-D2BE31CB1A88}"/>
              </a:ext>
            </a:extLst>
          </p:cNvPr>
          <p:cNvSpPr>
            <a:spLocks noGrp="1"/>
          </p:cNvSpPr>
          <p:nvPr>
            <p:ph type="sldNum" sz="quarter" idx="12"/>
          </p:nvPr>
        </p:nvSpPr>
        <p:spPr/>
        <p:txBody>
          <a:bodyPr/>
          <a:lstStyle/>
          <a:p>
            <a:pPr defTabSz="342900"/>
            <a:fld id="{D46B37A8-E602-43CE-87ED-437C7377D0E1}" type="slidenum">
              <a:rPr lang="nl-BE">
                <a:solidFill>
                  <a:prstClr val="black">
                    <a:lumMod val="95000"/>
                    <a:lumOff val="5000"/>
                  </a:prstClr>
                </a:solidFill>
                <a:latin typeface="Tw Cen MT Condensed" panose="020B0606020104020203"/>
              </a:rPr>
              <a:pPr defTabSz="342900"/>
              <a:t>29</a:t>
            </a:fld>
            <a:endParaRPr lang="nl-BE">
              <a:solidFill>
                <a:prstClr val="black">
                  <a:lumMod val="95000"/>
                  <a:lumOff val="5000"/>
                </a:prstClr>
              </a:solidFill>
              <a:latin typeface="Tw Cen MT Condensed" panose="020B0606020104020203"/>
            </a:endParaRPr>
          </a:p>
        </p:txBody>
      </p:sp>
      <p:graphicFrame>
        <p:nvGraphicFramePr>
          <p:cNvPr id="3" name="Tabel 2">
            <a:extLst>
              <a:ext uri="{FF2B5EF4-FFF2-40B4-BE49-F238E27FC236}">
                <a16:creationId xmlns:a16="http://schemas.microsoft.com/office/drawing/2014/main" id="{0C85AA28-35F5-4D5F-8A64-BCFFF45289C5}"/>
              </a:ext>
            </a:extLst>
          </p:cNvPr>
          <p:cNvGraphicFramePr>
            <a:graphicFrameLocks noGrp="1"/>
          </p:cNvGraphicFramePr>
          <p:nvPr>
            <p:extLst/>
          </p:nvPr>
        </p:nvGraphicFramePr>
        <p:xfrm>
          <a:off x="1237084" y="3815261"/>
          <a:ext cx="6096000" cy="1668780"/>
        </p:xfrm>
        <a:graphic>
          <a:graphicData uri="http://schemas.openxmlformats.org/drawingml/2006/table">
            <a:tbl>
              <a:tblPr firstRow="1" bandRow="1">
                <a:tableStyleId>{68D230F3-CF80-4859-8CE7-A43EE81993B5}</a:tableStyleId>
              </a:tblPr>
              <a:tblGrid>
                <a:gridCol w="547396">
                  <a:extLst>
                    <a:ext uri="{9D8B030D-6E8A-4147-A177-3AD203B41FA5}">
                      <a16:colId xmlns:a16="http://schemas.microsoft.com/office/drawing/2014/main" val="3167340433"/>
                    </a:ext>
                  </a:extLst>
                </a:gridCol>
                <a:gridCol w="5548604">
                  <a:extLst>
                    <a:ext uri="{9D8B030D-6E8A-4147-A177-3AD203B41FA5}">
                      <a16:colId xmlns:a16="http://schemas.microsoft.com/office/drawing/2014/main" val="653137162"/>
                    </a:ext>
                  </a:extLst>
                </a:gridCol>
              </a:tblGrid>
              <a:tr h="278130">
                <a:tc>
                  <a:txBody>
                    <a:bodyPr/>
                    <a:lstStyle/>
                    <a:p>
                      <a:r>
                        <a:rPr lang="nl-BE" sz="1000" b="0" dirty="0"/>
                        <a:t>A</a:t>
                      </a:r>
                    </a:p>
                  </a:txBody>
                  <a:tcPr marL="68580" marR="68580" marT="34290" marB="34290"/>
                </a:tc>
                <a:tc>
                  <a:txBody>
                    <a:bodyPr/>
                    <a:lstStyle/>
                    <a:p>
                      <a:r>
                        <a:rPr lang="nl-BE" sz="1000" b="0" dirty="0"/>
                        <a:t>Aantal opvangplaatsen</a:t>
                      </a:r>
                    </a:p>
                  </a:txBody>
                  <a:tcPr marL="68580" marR="68580" marT="34290" marB="34290"/>
                </a:tc>
                <a:extLst>
                  <a:ext uri="{0D108BD9-81ED-4DB2-BD59-A6C34878D82A}">
                    <a16:rowId xmlns:a16="http://schemas.microsoft.com/office/drawing/2014/main" val="199821291"/>
                  </a:ext>
                </a:extLst>
              </a:tr>
              <a:tr h="278130">
                <a:tc>
                  <a:txBody>
                    <a:bodyPr/>
                    <a:lstStyle/>
                    <a:p>
                      <a:r>
                        <a:rPr lang="nl-BE" sz="1000" b="0" dirty="0"/>
                        <a:t>B</a:t>
                      </a:r>
                    </a:p>
                  </a:txBody>
                  <a:tcPr marL="68580" marR="68580" marT="34290" marB="34290"/>
                </a:tc>
                <a:tc>
                  <a:txBody>
                    <a:bodyPr/>
                    <a:lstStyle/>
                    <a:p>
                      <a:r>
                        <a:rPr lang="nl-BE" sz="1000" b="0" dirty="0"/>
                        <a:t>1,29 x A = theoretische aanbodzijde</a:t>
                      </a:r>
                    </a:p>
                  </a:txBody>
                  <a:tcPr marL="68580" marR="68580" marT="34290" marB="34290"/>
                </a:tc>
                <a:extLst>
                  <a:ext uri="{0D108BD9-81ED-4DB2-BD59-A6C34878D82A}">
                    <a16:rowId xmlns:a16="http://schemas.microsoft.com/office/drawing/2014/main" val="3540928313"/>
                  </a:ext>
                </a:extLst>
              </a:tr>
              <a:tr h="278130">
                <a:tc>
                  <a:txBody>
                    <a:bodyPr/>
                    <a:lstStyle/>
                    <a:p>
                      <a:r>
                        <a:rPr lang="nl-BE" sz="1000" b="0" dirty="0"/>
                        <a:t>C</a:t>
                      </a:r>
                    </a:p>
                  </a:txBody>
                  <a:tcPr marL="68580" marR="68580" marT="34290" marB="34290"/>
                </a:tc>
                <a:tc>
                  <a:txBody>
                    <a:bodyPr/>
                    <a:lstStyle/>
                    <a:p>
                      <a:r>
                        <a:rPr lang="nl-BE" sz="1000" b="0" dirty="0"/>
                        <a:t>Aantal 0-2 jarigen</a:t>
                      </a:r>
                    </a:p>
                  </a:txBody>
                  <a:tcPr marL="68580" marR="68580" marT="34290" marB="34290"/>
                </a:tc>
                <a:extLst>
                  <a:ext uri="{0D108BD9-81ED-4DB2-BD59-A6C34878D82A}">
                    <a16:rowId xmlns:a16="http://schemas.microsoft.com/office/drawing/2014/main" val="1924640760"/>
                  </a:ext>
                </a:extLst>
              </a:tr>
              <a:tr h="278130">
                <a:tc>
                  <a:txBody>
                    <a:bodyPr/>
                    <a:lstStyle/>
                    <a:p>
                      <a:r>
                        <a:rPr lang="nl-BE" sz="1000" b="0" dirty="0"/>
                        <a:t>D</a:t>
                      </a:r>
                    </a:p>
                  </a:txBody>
                  <a:tcPr marL="68580" marR="68580" marT="34290" marB="34290"/>
                </a:tc>
                <a:tc>
                  <a:txBody>
                    <a:bodyPr/>
                    <a:lstStyle/>
                    <a:p>
                      <a:r>
                        <a:rPr lang="nl-BE" sz="1000" b="0" dirty="0"/>
                        <a:t>74% x C = theoretische vraagzijde</a:t>
                      </a:r>
                    </a:p>
                  </a:txBody>
                  <a:tcPr marL="68580" marR="68580" marT="34290" marB="34290"/>
                </a:tc>
                <a:extLst>
                  <a:ext uri="{0D108BD9-81ED-4DB2-BD59-A6C34878D82A}">
                    <a16:rowId xmlns:a16="http://schemas.microsoft.com/office/drawing/2014/main" val="2537762762"/>
                  </a:ext>
                </a:extLst>
              </a:tr>
              <a:tr h="278130">
                <a:tc>
                  <a:txBody>
                    <a:bodyPr/>
                    <a:lstStyle/>
                    <a:p>
                      <a:r>
                        <a:rPr lang="nl-BE" sz="1000" b="0" dirty="0"/>
                        <a:t>E</a:t>
                      </a:r>
                    </a:p>
                  </a:txBody>
                  <a:tcPr marL="68580" marR="68580" marT="34290" marB="34290"/>
                </a:tc>
                <a:tc>
                  <a:txBody>
                    <a:bodyPr/>
                    <a:lstStyle/>
                    <a:p>
                      <a:r>
                        <a:rPr lang="nl-BE" sz="1000" b="0" dirty="0"/>
                        <a:t>B – D = theoretisch aanbod </a:t>
                      </a:r>
                      <a:r>
                        <a:rPr lang="nl-BE" sz="1000" b="0" dirty="0" err="1"/>
                        <a:t>tov</a:t>
                      </a:r>
                      <a:r>
                        <a:rPr lang="nl-BE" sz="1000" b="0" dirty="0"/>
                        <a:t> theoretische vraag</a:t>
                      </a:r>
                    </a:p>
                  </a:txBody>
                  <a:tcPr marL="68580" marR="68580" marT="34290" marB="34290"/>
                </a:tc>
                <a:extLst>
                  <a:ext uri="{0D108BD9-81ED-4DB2-BD59-A6C34878D82A}">
                    <a16:rowId xmlns:a16="http://schemas.microsoft.com/office/drawing/2014/main" val="3512658444"/>
                  </a:ext>
                </a:extLst>
              </a:tr>
              <a:tr h="278130">
                <a:tc>
                  <a:txBody>
                    <a:bodyPr/>
                    <a:lstStyle/>
                    <a:p>
                      <a:r>
                        <a:rPr lang="nl-BE" sz="1000" b="0" dirty="0"/>
                        <a:t>F</a:t>
                      </a:r>
                    </a:p>
                  </a:txBody>
                  <a:tcPr marL="68580" marR="68580" marT="34290" marB="34290"/>
                </a:tc>
                <a:tc>
                  <a:txBody>
                    <a:bodyPr/>
                    <a:lstStyle/>
                    <a:p>
                      <a:r>
                        <a:rPr lang="nl-BE" sz="1000" b="0" dirty="0"/>
                        <a:t>E/1,29 = terug naar reële opvangplaatsen</a:t>
                      </a:r>
                    </a:p>
                  </a:txBody>
                  <a:tcPr marL="68580" marR="68580" marT="34290" marB="34290"/>
                </a:tc>
                <a:extLst>
                  <a:ext uri="{0D108BD9-81ED-4DB2-BD59-A6C34878D82A}">
                    <a16:rowId xmlns:a16="http://schemas.microsoft.com/office/drawing/2014/main" val="305031985"/>
                  </a:ext>
                </a:extLst>
              </a:tr>
            </a:tbl>
          </a:graphicData>
        </a:graphic>
      </p:graphicFrame>
      <p:sp>
        <p:nvSpPr>
          <p:cNvPr id="2" name="Tekstvak 1">
            <a:extLst>
              <a:ext uri="{FF2B5EF4-FFF2-40B4-BE49-F238E27FC236}">
                <a16:creationId xmlns:a16="http://schemas.microsoft.com/office/drawing/2014/main" id="{C5F14A3B-5763-4B9D-A015-6E9EE839E4B6}"/>
              </a:ext>
            </a:extLst>
          </p:cNvPr>
          <p:cNvSpPr txBox="1"/>
          <p:nvPr/>
        </p:nvSpPr>
        <p:spPr>
          <a:xfrm>
            <a:off x="1293829" y="5639019"/>
            <a:ext cx="2543517" cy="300082"/>
          </a:xfrm>
          <a:prstGeom prst="rect">
            <a:avLst/>
          </a:prstGeom>
          <a:noFill/>
        </p:spPr>
        <p:txBody>
          <a:bodyPr wrap="none" rtlCol="0">
            <a:spAutoFit/>
          </a:bodyPr>
          <a:lstStyle/>
          <a:p>
            <a:pPr defTabSz="342900"/>
            <a:r>
              <a:rPr lang="nl-BE" sz="1350" dirty="0">
                <a:solidFill>
                  <a:prstClr val="black"/>
                </a:solidFill>
                <a:latin typeface="Tw Cen MT" panose="020B0602020104020603"/>
              </a:rPr>
              <a:t>*Voor 2020 is dit zelfs maar 1,13</a:t>
            </a:r>
          </a:p>
        </p:txBody>
      </p:sp>
    </p:spTree>
    <p:extLst>
      <p:ext uri="{BB962C8B-B14F-4D97-AF65-F5344CB8AC3E}">
        <p14:creationId xmlns:p14="http://schemas.microsoft.com/office/powerpoint/2010/main" val="3120421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71D910E4-87D4-4409-913D-E3FA714AD29B}"/>
              </a:ext>
            </a:extLst>
          </p:cNvPr>
          <p:cNvSpPr/>
          <p:nvPr/>
        </p:nvSpPr>
        <p:spPr>
          <a:xfrm>
            <a:off x="3800213" y="3562701"/>
            <a:ext cx="4102216" cy="14408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514350"/>
            <a:r>
              <a:rPr lang="nl-BE" sz="2400" b="1" dirty="0">
                <a:solidFill>
                  <a:srgbClr val="4472C4">
                    <a:lumMod val="50000"/>
                  </a:srgbClr>
                </a:solidFill>
                <a:latin typeface="Calibri" panose="020F0502020204030204"/>
              </a:rPr>
              <a:t>MATCHMAKING IN DE GENTSE KINDEROPVANG</a:t>
            </a:r>
          </a:p>
          <a:p>
            <a:pPr defTabSz="514350"/>
            <a:endParaRPr lang="nl-BE" sz="1350" b="1" dirty="0">
              <a:solidFill>
                <a:srgbClr val="4472C4">
                  <a:lumMod val="50000"/>
                </a:srgbClr>
              </a:solidFill>
              <a:latin typeface="Calibri" panose="020F0502020204030204"/>
            </a:endParaRPr>
          </a:p>
          <a:p>
            <a:pPr defTabSz="514350"/>
            <a:r>
              <a:rPr lang="nl-BE" sz="1350" dirty="0">
                <a:solidFill>
                  <a:srgbClr val="4472C4">
                    <a:lumMod val="50000"/>
                  </a:srgbClr>
                </a:solidFill>
                <a:latin typeface="Calibri" panose="020F0502020204030204"/>
              </a:rPr>
              <a:t>Onderwijscentrum Gent</a:t>
            </a:r>
          </a:p>
        </p:txBody>
      </p:sp>
    </p:spTree>
    <p:extLst>
      <p:ext uri="{BB962C8B-B14F-4D97-AF65-F5344CB8AC3E}">
        <p14:creationId xmlns:p14="http://schemas.microsoft.com/office/powerpoint/2010/main" val="22157412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48A67A94-FC53-4C25-B1A1-AC7CB13C98F9}"/>
              </a:ext>
            </a:extLst>
          </p:cNvPr>
          <p:cNvSpPr txBox="1"/>
          <p:nvPr/>
        </p:nvSpPr>
        <p:spPr>
          <a:xfrm>
            <a:off x="951723" y="1550048"/>
            <a:ext cx="184731" cy="300082"/>
          </a:xfrm>
          <a:prstGeom prst="rect">
            <a:avLst/>
          </a:prstGeom>
          <a:noFill/>
        </p:spPr>
        <p:txBody>
          <a:bodyPr wrap="none" rtlCol="0">
            <a:spAutoFit/>
          </a:bodyPr>
          <a:lstStyle/>
          <a:p>
            <a:pPr defTabSz="342900"/>
            <a:endParaRPr lang="nl-BE" sz="1350" dirty="0">
              <a:solidFill>
                <a:prstClr val="black"/>
              </a:solidFill>
              <a:latin typeface="Tw Cen MT" panose="020B0602020104020603"/>
            </a:endParaRPr>
          </a:p>
        </p:txBody>
      </p:sp>
      <p:sp>
        <p:nvSpPr>
          <p:cNvPr id="3" name="Tijdelijke aanduiding voor dianummer 2">
            <a:extLst>
              <a:ext uri="{FF2B5EF4-FFF2-40B4-BE49-F238E27FC236}">
                <a16:creationId xmlns:a16="http://schemas.microsoft.com/office/drawing/2014/main" id="{A130F420-BA47-46C5-AFEB-535087364BD5}"/>
              </a:ext>
            </a:extLst>
          </p:cNvPr>
          <p:cNvSpPr>
            <a:spLocks noGrp="1"/>
          </p:cNvSpPr>
          <p:nvPr>
            <p:ph type="sldNum" sz="quarter" idx="12"/>
          </p:nvPr>
        </p:nvSpPr>
        <p:spPr/>
        <p:txBody>
          <a:bodyPr/>
          <a:lstStyle/>
          <a:p>
            <a:pPr defTabSz="342900"/>
            <a:fld id="{D46B37A8-E602-43CE-87ED-437C7377D0E1}" type="slidenum">
              <a:rPr lang="nl-BE">
                <a:solidFill>
                  <a:prstClr val="black">
                    <a:lumMod val="95000"/>
                    <a:lumOff val="5000"/>
                  </a:prstClr>
                </a:solidFill>
                <a:latin typeface="Tw Cen MT Condensed" panose="020B0606020104020203"/>
              </a:rPr>
              <a:pPr defTabSz="342900"/>
              <a:t>30</a:t>
            </a:fld>
            <a:endParaRPr lang="nl-BE">
              <a:solidFill>
                <a:prstClr val="black">
                  <a:lumMod val="95000"/>
                  <a:lumOff val="5000"/>
                </a:prstClr>
              </a:solidFill>
              <a:latin typeface="Tw Cen MT Condensed" panose="020B0606020104020203"/>
            </a:endParaRPr>
          </a:p>
        </p:txBody>
      </p:sp>
      <p:sp>
        <p:nvSpPr>
          <p:cNvPr id="5" name="Tekstvak 4">
            <a:extLst>
              <a:ext uri="{FF2B5EF4-FFF2-40B4-BE49-F238E27FC236}">
                <a16:creationId xmlns:a16="http://schemas.microsoft.com/office/drawing/2014/main" id="{FC91EF74-2933-4228-AA85-F376CF527080}"/>
              </a:ext>
            </a:extLst>
          </p:cNvPr>
          <p:cNvSpPr txBox="1"/>
          <p:nvPr/>
        </p:nvSpPr>
        <p:spPr>
          <a:xfrm>
            <a:off x="300912" y="5270325"/>
            <a:ext cx="8741212" cy="507831"/>
          </a:xfrm>
          <a:prstGeom prst="rect">
            <a:avLst/>
          </a:prstGeom>
          <a:noFill/>
        </p:spPr>
        <p:txBody>
          <a:bodyPr wrap="square" rtlCol="0">
            <a:spAutoFit/>
          </a:bodyPr>
          <a:lstStyle/>
          <a:p>
            <a:pPr defTabSz="342900"/>
            <a:r>
              <a:rPr lang="nl-BE" sz="1350" dirty="0">
                <a:solidFill>
                  <a:prstClr val="black"/>
                </a:solidFill>
                <a:latin typeface="Tw Cen MT" panose="020B0602020104020603"/>
              </a:rPr>
              <a:t>Tot 2018 stelde K&amp;G dat 64% van de kinderen gebruik maakte van formele kinderopvang (groene lijn). Dit werd op basis van nieuw onderzoek opgetrokken naar 74%, wat de vraagzijde doet toenemen en dus ook het nodige aantal plaatsen.</a:t>
            </a:r>
          </a:p>
        </p:txBody>
      </p:sp>
      <p:pic>
        <p:nvPicPr>
          <p:cNvPr id="6" name="Afbeelding 5">
            <a:extLst>
              <a:ext uri="{FF2B5EF4-FFF2-40B4-BE49-F238E27FC236}">
                <a16:creationId xmlns:a16="http://schemas.microsoft.com/office/drawing/2014/main" id="{F345493C-FAAE-42BB-BB5D-DCAAA75FD0D3}"/>
              </a:ext>
            </a:extLst>
          </p:cNvPr>
          <p:cNvPicPr/>
          <p:nvPr/>
        </p:nvPicPr>
        <p:blipFill>
          <a:blip r:embed="rId2"/>
          <a:stretch>
            <a:fillRect/>
          </a:stretch>
        </p:blipFill>
        <p:spPr>
          <a:xfrm>
            <a:off x="767799" y="1214745"/>
            <a:ext cx="7260535" cy="4033117"/>
          </a:xfrm>
          <a:prstGeom prst="rect">
            <a:avLst/>
          </a:prstGeom>
        </p:spPr>
      </p:pic>
    </p:spTree>
    <p:extLst>
      <p:ext uri="{BB962C8B-B14F-4D97-AF65-F5344CB8AC3E}">
        <p14:creationId xmlns:p14="http://schemas.microsoft.com/office/powerpoint/2010/main" val="5209544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8109DA-3AD1-4B80-96AE-500487EECD4C}"/>
              </a:ext>
            </a:extLst>
          </p:cNvPr>
          <p:cNvSpPr>
            <a:spLocks noGrp="1"/>
          </p:cNvSpPr>
          <p:nvPr>
            <p:ph type="title"/>
          </p:nvPr>
        </p:nvSpPr>
        <p:spPr/>
        <p:txBody>
          <a:bodyPr/>
          <a:lstStyle/>
          <a:p>
            <a:r>
              <a:rPr lang="nl-BE" dirty="0"/>
              <a:t>aantal nodige plaatsen</a:t>
            </a:r>
          </a:p>
        </p:txBody>
      </p:sp>
      <p:sp>
        <p:nvSpPr>
          <p:cNvPr id="3" name="Tijdelijke aanduiding voor inhoud 2">
            <a:extLst>
              <a:ext uri="{FF2B5EF4-FFF2-40B4-BE49-F238E27FC236}">
                <a16:creationId xmlns:a16="http://schemas.microsoft.com/office/drawing/2014/main" id="{D9C30B39-C12C-4485-85E4-19BCBDD8A42C}"/>
              </a:ext>
            </a:extLst>
          </p:cNvPr>
          <p:cNvSpPr>
            <a:spLocks noGrp="1"/>
          </p:cNvSpPr>
          <p:nvPr>
            <p:ph idx="1"/>
          </p:nvPr>
        </p:nvSpPr>
        <p:spPr/>
        <p:txBody>
          <a:bodyPr/>
          <a:lstStyle/>
          <a:p>
            <a:r>
              <a:rPr lang="nl-BE" dirty="0"/>
              <a:t>- 361</a:t>
            </a:r>
          </a:p>
          <a:p>
            <a:r>
              <a:rPr lang="nl-BE" dirty="0"/>
              <a:t>- 1000 IKT</a:t>
            </a:r>
          </a:p>
          <a:p>
            <a:endParaRPr lang="nl-BE" dirty="0"/>
          </a:p>
          <a:p>
            <a:r>
              <a:rPr lang="nl-BE" dirty="0"/>
              <a:t>137 toegekende plaatsen meest recente uitbreidingsronde</a:t>
            </a:r>
          </a:p>
          <a:p>
            <a:r>
              <a:rPr lang="nl-BE" dirty="0"/>
              <a:t>58 plaatsen </a:t>
            </a:r>
            <a:r>
              <a:rPr lang="nl-BE" dirty="0" err="1"/>
              <a:t>bijgecreëerd</a:t>
            </a:r>
            <a:r>
              <a:rPr lang="nl-BE" dirty="0"/>
              <a:t> via prefinanciering Stad Gent</a:t>
            </a:r>
          </a:p>
          <a:p>
            <a:endParaRPr lang="nl-BE" dirty="0"/>
          </a:p>
          <a:p>
            <a:r>
              <a:rPr lang="nl-BE" dirty="0"/>
              <a:t>Vraag om tekort aan plaatsen weg te werken bij nieuwe uitbreidingsronde </a:t>
            </a:r>
          </a:p>
          <a:p>
            <a:r>
              <a:rPr lang="nl-BE" dirty="0"/>
              <a:t>Enkel T2A</a:t>
            </a:r>
          </a:p>
          <a:p>
            <a:endParaRPr lang="nl-BE" dirty="0"/>
          </a:p>
          <a:p>
            <a:r>
              <a:rPr lang="nl-BE" b="1" dirty="0"/>
              <a:t>Het volledige rapport wordt dra gepubliceerd op de website van stad Gent (link volgt)</a:t>
            </a:r>
          </a:p>
        </p:txBody>
      </p:sp>
      <p:sp>
        <p:nvSpPr>
          <p:cNvPr id="4" name="Tijdelijke aanduiding voor dianummer 3">
            <a:extLst>
              <a:ext uri="{FF2B5EF4-FFF2-40B4-BE49-F238E27FC236}">
                <a16:creationId xmlns:a16="http://schemas.microsoft.com/office/drawing/2014/main" id="{69A01725-5397-403F-8452-A7FF060BEAA2}"/>
              </a:ext>
            </a:extLst>
          </p:cNvPr>
          <p:cNvSpPr>
            <a:spLocks noGrp="1"/>
          </p:cNvSpPr>
          <p:nvPr>
            <p:ph type="sldNum" sz="quarter" idx="12"/>
          </p:nvPr>
        </p:nvSpPr>
        <p:spPr/>
        <p:txBody>
          <a:bodyPr/>
          <a:lstStyle/>
          <a:p>
            <a:pPr defTabSz="342900"/>
            <a:fld id="{D46B37A8-E602-43CE-87ED-437C7377D0E1}" type="slidenum">
              <a:rPr lang="nl-BE">
                <a:solidFill>
                  <a:prstClr val="black">
                    <a:lumMod val="95000"/>
                    <a:lumOff val="5000"/>
                  </a:prstClr>
                </a:solidFill>
                <a:latin typeface="Tw Cen MT Condensed" panose="020B0606020104020203"/>
              </a:rPr>
              <a:pPr defTabSz="342900"/>
              <a:t>31</a:t>
            </a:fld>
            <a:endParaRPr lang="nl-BE">
              <a:solidFill>
                <a:prstClr val="black">
                  <a:lumMod val="95000"/>
                  <a:lumOff val="5000"/>
                </a:prstClr>
              </a:solidFill>
              <a:latin typeface="Tw Cen MT Condensed" panose="020B0606020104020203"/>
            </a:endParaRPr>
          </a:p>
        </p:txBody>
      </p:sp>
    </p:spTree>
    <p:extLst>
      <p:ext uri="{BB962C8B-B14F-4D97-AF65-F5344CB8AC3E}">
        <p14:creationId xmlns:p14="http://schemas.microsoft.com/office/powerpoint/2010/main" val="28300787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A83B0F-45DA-4AA7-A2AC-506F11813AC3}"/>
              </a:ext>
            </a:extLst>
          </p:cNvPr>
          <p:cNvSpPr>
            <a:spLocks noGrp="1"/>
          </p:cNvSpPr>
          <p:nvPr>
            <p:ph type="title"/>
          </p:nvPr>
        </p:nvSpPr>
        <p:spPr/>
        <p:txBody>
          <a:bodyPr/>
          <a:lstStyle/>
          <a:p>
            <a:pPr lvl="0"/>
            <a:r>
              <a:rPr lang="nl-BE" sz="3200" dirty="0"/>
              <a:t>4. Update van inclusiecoach</a:t>
            </a:r>
            <a:br>
              <a:rPr lang="nl-BE" altLang="nl-NL" sz="3200" dirty="0">
                <a:latin typeface="Calibri" panose="020F0502020204030204" pitchFamily="34" charset="0"/>
                <a:ea typeface="Calibri" panose="020F0502020204030204" pitchFamily="34" charset="0"/>
                <a:cs typeface="Times New Roman" panose="02020603050405020304" pitchFamily="18" charset="0"/>
              </a:rPr>
            </a:br>
            <a:endParaRPr lang="nl-NL" dirty="0"/>
          </a:p>
        </p:txBody>
      </p:sp>
      <p:sp>
        <p:nvSpPr>
          <p:cNvPr id="3" name="Tijdelijke aanduiding voor inhoud 2">
            <a:extLst>
              <a:ext uri="{FF2B5EF4-FFF2-40B4-BE49-F238E27FC236}">
                <a16:creationId xmlns:a16="http://schemas.microsoft.com/office/drawing/2014/main" id="{39FF6C60-A6B8-48D4-B94C-EA5E601A839D}"/>
              </a:ext>
            </a:extLst>
          </p:cNvPr>
          <p:cNvSpPr>
            <a:spLocks noGrp="1"/>
          </p:cNvSpPr>
          <p:nvPr>
            <p:ph idx="1"/>
          </p:nvPr>
        </p:nvSpPr>
        <p:spPr>
          <a:xfrm>
            <a:off x="899592" y="2420888"/>
            <a:ext cx="7266115" cy="3367991"/>
          </a:xfrm>
        </p:spPr>
        <p:txBody>
          <a:bodyPr>
            <a:normAutofit/>
          </a:bodyPr>
          <a:lstStyle/>
          <a:p>
            <a:endParaRPr lang="nl-BE" sz="1400" i="1" dirty="0"/>
          </a:p>
          <a:p>
            <a:r>
              <a:rPr lang="nl-BE" sz="1800" i="1" dirty="0"/>
              <a:t>T</a:t>
            </a:r>
            <a:r>
              <a:rPr lang="nl-NL" sz="1800" i="1" dirty="0" err="1"/>
              <a:t>oelichting</a:t>
            </a:r>
            <a:r>
              <a:rPr lang="nl-NL" sz="1800" i="1" dirty="0"/>
              <a:t> door Christophe Dewulf/Hilde </a:t>
            </a:r>
            <a:r>
              <a:rPr lang="nl-NL" sz="1800" i="1" dirty="0" err="1"/>
              <a:t>Schockaerts</a:t>
            </a:r>
            <a:endParaRPr lang="nl-NL" sz="1800" i="1" dirty="0"/>
          </a:p>
        </p:txBody>
      </p:sp>
      <p:sp>
        <p:nvSpPr>
          <p:cNvPr id="5" name="Tijdelijke aanduiding voor dianummer 4"/>
          <p:cNvSpPr>
            <a:spLocks noGrp="1"/>
          </p:cNvSpPr>
          <p:nvPr>
            <p:ph type="sldNum" sz="quarter" idx="12"/>
          </p:nvPr>
        </p:nvSpPr>
        <p:spPr/>
        <p:txBody>
          <a:bodyPr/>
          <a:lstStyle/>
          <a:p>
            <a:fld id="{E8F12D86-93AC-45BB-B8CA-9542A3CF9355}" type="slidenum">
              <a:rPr lang="nl-BE" smtClean="0"/>
              <a:t>32</a:t>
            </a:fld>
            <a:endParaRPr lang="nl-BE"/>
          </a:p>
        </p:txBody>
      </p:sp>
      <p:sp>
        <p:nvSpPr>
          <p:cNvPr id="6" name="Tijdelijke aanduiding voor voettekst 1">
            <a:extLst>
              <a:ext uri="{FF2B5EF4-FFF2-40B4-BE49-F238E27FC236}">
                <a16:creationId xmlns:a16="http://schemas.microsoft.com/office/drawing/2014/main" id="{9BC995C8-03C1-48BE-8C97-F48D4DCFDECD}"/>
              </a:ext>
            </a:extLst>
          </p:cNvPr>
          <p:cNvSpPr>
            <a:spLocks noGrp="1"/>
          </p:cNvSpPr>
          <p:nvPr>
            <p:ph type="ftr" sz="quarter" idx="11"/>
          </p:nvPr>
        </p:nvSpPr>
        <p:spPr>
          <a:xfrm>
            <a:off x="493735" y="6418834"/>
            <a:ext cx="5806458" cy="216000"/>
          </a:xfrm>
        </p:spPr>
        <p:txBody>
          <a:bodyPr/>
          <a:lstStyle/>
          <a:p>
            <a:pPr algn="l"/>
            <a:r>
              <a:rPr lang="nl-BE" dirty="0"/>
              <a:t>Lokaal Overleg Kinderopvang Gent</a:t>
            </a:r>
          </a:p>
        </p:txBody>
      </p:sp>
    </p:spTree>
    <p:extLst>
      <p:ext uri="{BB962C8B-B14F-4D97-AF65-F5344CB8AC3E}">
        <p14:creationId xmlns:p14="http://schemas.microsoft.com/office/powerpoint/2010/main" val="7052120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A83B0F-45DA-4AA7-A2AC-506F11813AC3}"/>
              </a:ext>
            </a:extLst>
          </p:cNvPr>
          <p:cNvSpPr>
            <a:spLocks noGrp="1"/>
          </p:cNvSpPr>
          <p:nvPr>
            <p:ph type="title"/>
          </p:nvPr>
        </p:nvSpPr>
        <p:spPr/>
        <p:txBody>
          <a:bodyPr/>
          <a:lstStyle/>
          <a:p>
            <a:pPr lvl="0"/>
            <a:r>
              <a:rPr lang="nl-BE" sz="3200" dirty="0"/>
              <a:t>4. Update van inclusiecoach</a:t>
            </a:r>
            <a:br>
              <a:rPr lang="nl-BE" altLang="nl-NL" sz="3200" dirty="0">
                <a:latin typeface="Calibri" panose="020F0502020204030204" pitchFamily="34" charset="0"/>
                <a:ea typeface="Calibri" panose="020F0502020204030204" pitchFamily="34" charset="0"/>
                <a:cs typeface="Times New Roman" panose="02020603050405020304" pitchFamily="18" charset="0"/>
              </a:rPr>
            </a:br>
            <a:endParaRPr lang="nl-NL" dirty="0"/>
          </a:p>
        </p:txBody>
      </p:sp>
      <p:sp>
        <p:nvSpPr>
          <p:cNvPr id="3" name="Tijdelijke aanduiding voor inhoud 2">
            <a:extLst>
              <a:ext uri="{FF2B5EF4-FFF2-40B4-BE49-F238E27FC236}">
                <a16:creationId xmlns:a16="http://schemas.microsoft.com/office/drawing/2014/main" id="{39FF6C60-A6B8-48D4-B94C-EA5E601A839D}"/>
              </a:ext>
            </a:extLst>
          </p:cNvPr>
          <p:cNvSpPr>
            <a:spLocks noGrp="1"/>
          </p:cNvSpPr>
          <p:nvPr>
            <p:ph idx="1"/>
          </p:nvPr>
        </p:nvSpPr>
        <p:spPr>
          <a:xfrm>
            <a:off x="611560" y="1556792"/>
            <a:ext cx="7554147" cy="4232087"/>
          </a:xfrm>
        </p:spPr>
        <p:txBody>
          <a:bodyPr>
            <a:normAutofit fontScale="92500" lnSpcReduction="10000"/>
          </a:bodyPr>
          <a:lstStyle/>
          <a:p>
            <a:r>
              <a:rPr lang="nl-BE" dirty="0"/>
              <a:t>- Wie heeft structurele plaatsen voor Kinderen met een specifieke zorgbehoefte (</a:t>
            </a:r>
            <a:r>
              <a:rPr lang="nl-BE" b="1" dirty="0"/>
              <a:t>KSZB</a:t>
            </a:r>
            <a:r>
              <a:rPr lang="nl-BE" dirty="0"/>
              <a:t>)? Welke expertise hebben jullie? Met welke partners werken jullie samen in functie van inclusie? Wensen jullie meer toeleiding door KOP en inclusiecoach?</a:t>
            </a:r>
          </a:p>
          <a:p>
            <a:br>
              <a:rPr lang="nl-BE" dirty="0"/>
            </a:br>
            <a:r>
              <a:rPr lang="nl-BE" dirty="0"/>
              <a:t>- Wie van de andere voorzieningen staat open voor de opvang van KSZB? Kennen jullie de procedure om individuele vergoeding voor de opvang van KSZB aan te vragen? Wensen jullie meer toeleiding van KSZB door KOP en inclusiecoach? </a:t>
            </a:r>
          </a:p>
          <a:p>
            <a:br>
              <a:rPr lang="nl-BE" dirty="0"/>
            </a:br>
            <a:r>
              <a:rPr lang="nl-BE" dirty="0"/>
              <a:t>- Procedure aanvraag individuele vergoeding toelichten (link hier: https://www.opgroeien.be/node/1544).</a:t>
            </a:r>
            <a:br>
              <a:rPr lang="nl-BE" dirty="0"/>
            </a:br>
            <a:endParaRPr lang="nl-NL" sz="1800" i="1" dirty="0"/>
          </a:p>
        </p:txBody>
      </p:sp>
      <p:sp>
        <p:nvSpPr>
          <p:cNvPr id="5" name="Tijdelijke aanduiding voor dianummer 4"/>
          <p:cNvSpPr>
            <a:spLocks noGrp="1"/>
          </p:cNvSpPr>
          <p:nvPr>
            <p:ph type="sldNum" sz="quarter" idx="12"/>
          </p:nvPr>
        </p:nvSpPr>
        <p:spPr/>
        <p:txBody>
          <a:bodyPr/>
          <a:lstStyle/>
          <a:p>
            <a:fld id="{E8F12D86-93AC-45BB-B8CA-9542A3CF9355}" type="slidenum">
              <a:rPr lang="nl-BE" smtClean="0"/>
              <a:t>33</a:t>
            </a:fld>
            <a:endParaRPr lang="nl-BE"/>
          </a:p>
        </p:txBody>
      </p:sp>
      <p:sp>
        <p:nvSpPr>
          <p:cNvPr id="6" name="Tijdelijke aanduiding voor voettekst 1">
            <a:extLst>
              <a:ext uri="{FF2B5EF4-FFF2-40B4-BE49-F238E27FC236}">
                <a16:creationId xmlns:a16="http://schemas.microsoft.com/office/drawing/2014/main" id="{9BC995C8-03C1-48BE-8C97-F48D4DCFDECD}"/>
              </a:ext>
            </a:extLst>
          </p:cNvPr>
          <p:cNvSpPr>
            <a:spLocks noGrp="1"/>
          </p:cNvSpPr>
          <p:nvPr>
            <p:ph type="ftr" sz="quarter" idx="11"/>
          </p:nvPr>
        </p:nvSpPr>
        <p:spPr>
          <a:xfrm>
            <a:off x="493735" y="6418834"/>
            <a:ext cx="5806458" cy="216000"/>
          </a:xfrm>
        </p:spPr>
        <p:txBody>
          <a:bodyPr/>
          <a:lstStyle/>
          <a:p>
            <a:pPr algn="l"/>
            <a:r>
              <a:rPr lang="nl-BE" dirty="0"/>
              <a:t>Lokaal Overleg Kinderopvang Gent</a:t>
            </a:r>
          </a:p>
        </p:txBody>
      </p:sp>
    </p:spTree>
    <p:extLst>
      <p:ext uri="{BB962C8B-B14F-4D97-AF65-F5344CB8AC3E}">
        <p14:creationId xmlns:p14="http://schemas.microsoft.com/office/powerpoint/2010/main" val="36745169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2"/>
          </p:nvPr>
        </p:nvSpPr>
        <p:spPr/>
        <p:txBody>
          <a:bodyPr/>
          <a:lstStyle/>
          <a:p>
            <a:fld id="{E8F12D86-93AC-45BB-B8CA-9542A3CF9355}" type="slidenum">
              <a:rPr lang="nl-BE" smtClean="0"/>
              <a:t>34</a:t>
            </a:fld>
            <a:endParaRPr lang="nl-BE"/>
          </a:p>
        </p:txBody>
      </p:sp>
      <p:sp>
        <p:nvSpPr>
          <p:cNvPr id="7" name="Tijdelijke aanduiding voor inhoud 6">
            <a:extLst>
              <a:ext uri="{FF2B5EF4-FFF2-40B4-BE49-F238E27FC236}">
                <a16:creationId xmlns:a16="http://schemas.microsoft.com/office/drawing/2014/main" id="{17074139-385A-48A1-978F-8BE309BB9BD8}"/>
              </a:ext>
            </a:extLst>
          </p:cNvPr>
          <p:cNvSpPr>
            <a:spLocks noGrp="1"/>
          </p:cNvSpPr>
          <p:nvPr>
            <p:ph idx="1"/>
          </p:nvPr>
        </p:nvSpPr>
        <p:spPr>
          <a:xfrm>
            <a:off x="827583" y="1628800"/>
            <a:ext cx="7338124" cy="4318400"/>
          </a:xfrm>
        </p:spPr>
        <p:txBody>
          <a:bodyPr>
            <a:normAutofit/>
          </a:bodyPr>
          <a:lstStyle/>
          <a:p>
            <a:pPr marL="0" fontAlgn="t">
              <a:lnSpc>
                <a:spcPct val="107000"/>
              </a:lnSpc>
              <a:spcBef>
                <a:spcPts val="0"/>
              </a:spcBef>
              <a:spcAft>
                <a:spcPts val="800"/>
              </a:spcAft>
            </a:pPr>
            <a:r>
              <a:rPr lang="nl-BE" sz="2800" b="1" dirty="0">
                <a:solidFill>
                  <a:srgbClr val="000000"/>
                </a:solidFill>
                <a:latin typeface="Calibri" panose="020F0502020204030204" pitchFamily="34" charset="0"/>
              </a:rPr>
              <a:t>&gt; vrij 25 februari 15-17u</a:t>
            </a:r>
            <a:endParaRPr lang="nl-BE" sz="4400" dirty="0">
              <a:latin typeface="Arial" panose="020B0604020202020204" pitchFamily="34" charset="0"/>
            </a:endParaRPr>
          </a:p>
          <a:p>
            <a:pPr marL="0" fontAlgn="t">
              <a:lnSpc>
                <a:spcPct val="107000"/>
              </a:lnSpc>
              <a:spcBef>
                <a:spcPts val="0"/>
              </a:spcBef>
              <a:spcAft>
                <a:spcPts val="800"/>
              </a:spcAft>
            </a:pPr>
            <a:r>
              <a:rPr lang="nl-BE" sz="2800" b="1" dirty="0">
                <a:solidFill>
                  <a:srgbClr val="000000"/>
                </a:solidFill>
                <a:latin typeface="Calibri" panose="020F0502020204030204" pitchFamily="34" charset="0"/>
              </a:rPr>
              <a:t>&gt; vrij 20 mei 15-17u</a:t>
            </a:r>
          </a:p>
          <a:p>
            <a:pPr marL="0" fontAlgn="t">
              <a:lnSpc>
                <a:spcPct val="107000"/>
              </a:lnSpc>
              <a:spcBef>
                <a:spcPts val="0"/>
              </a:spcBef>
              <a:spcAft>
                <a:spcPts val="800"/>
              </a:spcAft>
            </a:pPr>
            <a:endParaRPr lang="nl-BE" sz="2800" b="1" dirty="0">
              <a:solidFill>
                <a:srgbClr val="000000"/>
              </a:solidFill>
              <a:latin typeface="Calibri" panose="020F0502020204030204" pitchFamily="34" charset="0"/>
            </a:endParaRPr>
          </a:p>
        </p:txBody>
      </p:sp>
      <p:sp>
        <p:nvSpPr>
          <p:cNvPr id="8" name="Titel 1">
            <a:extLst>
              <a:ext uri="{FF2B5EF4-FFF2-40B4-BE49-F238E27FC236}">
                <a16:creationId xmlns:a16="http://schemas.microsoft.com/office/drawing/2014/main" id="{1CD4203E-A0D5-4699-859F-9FC4340A2149}"/>
              </a:ext>
            </a:extLst>
          </p:cNvPr>
          <p:cNvSpPr txBox="1">
            <a:spLocks/>
          </p:cNvSpPr>
          <p:nvPr/>
        </p:nvSpPr>
        <p:spPr>
          <a:xfrm>
            <a:off x="827583" y="764704"/>
            <a:ext cx="7610400" cy="1143000"/>
          </a:xfrm>
          <a:prstGeom prst="rect">
            <a:avLst/>
          </a:prstGeom>
          <a:noFill/>
        </p:spPr>
        <p:txBody>
          <a:bodyPr vert="horz" lIns="0" tIns="0" rIns="0" bIns="0" rtlCol="0" anchor="t" anchorCtr="0">
            <a:noAutofit/>
          </a:bodyPr>
          <a:lstStyle>
            <a:lvl1pPr algn="l" defTabSz="914400" rtl="0" eaLnBrk="1" latinLnBrk="0" hangingPunct="1">
              <a:lnSpc>
                <a:spcPct val="91000"/>
              </a:lnSpc>
              <a:spcBef>
                <a:spcPct val="0"/>
              </a:spcBef>
              <a:buNone/>
              <a:defRPr sz="3000" b="1" kern="1200">
                <a:solidFill>
                  <a:schemeClr val="tx2"/>
                </a:solidFill>
                <a:latin typeface="+mj-lt"/>
                <a:ea typeface="+mj-ea"/>
                <a:cs typeface="+mj-cs"/>
              </a:defRPr>
            </a:lvl1pPr>
          </a:lstStyle>
          <a:p>
            <a:r>
              <a:rPr lang="nl-BE" dirty="0"/>
              <a:t>5. Volgende LOK</a:t>
            </a:r>
          </a:p>
        </p:txBody>
      </p:sp>
      <p:sp>
        <p:nvSpPr>
          <p:cNvPr id="9" name="Tijdelijke aanduiding voor voettekst 3">
            <a:extLst>
              <a:ext uri="{FF2B5EF4-FFF2-40B4-BE49-F238E27FC236}">
                <a16:creationId xmlns:a16="http://schemas.microsoft.com/office/drawing/2014/main" id="{89CDF8A3-5CEC-4ED8-B9BC-3480B619ECCB}"/>
              </a:ext>
            </a:extLst>
          </p:cNvPr>
          <p:cNvSpPr>
            <a:spLocks noGrp="1"/>
          </p:cNvSpPr>
          <p:nvPr>
            <p:ph type="ftr" sz="quarter" idx="11"/>
          </p:nvPr>
        </p:nvSpPr>
        <p:spPr>
          <a:xfrm>
            <a:off x="493735" y="6418834"/>
            <a:ext cx="5806458" cy="216000"/>
          </a:xfrm>
        </p:spPr>
        <p:txBody>
          <a:bodyPr/>
          <a:lstStyle/>
          <a:p>
            <a:pPr algn="l"/>
            <a:r>
              <a:rPr lang="nl-BE" dirty="0"/>
              <a:t>Lokaal Overleg Kinderopvang Gent</a:t>
            </a:r>
          </a:p>
        </p:txBody>
      </p:sp>
      <p:sp>
        <p:nvSpPr>
          <p:cNvPr id="6" name="Titel 1">
            <a:extLst>
              <a:ext uri="{FF2B5EF4-FFF2-40B4-BE49-F238E27FC236}">
                <a16:creationId xmlns:a16="http://schemas.microsoft.com/office/drawing/2014/main" id="{84573D7F-52FA-48C6-BC4F-E88FF513DB88}"/>
              </a:ext>
            </a:extLst>
          </p:cNvPr>
          <p:cNvSpPr txBox="1">
            <a:spLocks/>
          </p:cNvSpPr>
          <p:nvPr/>
        </p:nvSpPr>
        <p:spPr>
          <a:xfrm>
            <a:off x="836711" y="3791448"/>
            <a:ext cx="7610400" cy="1143000"/>
          </a:xfrm>
          <a:prstGeom prst="rect">
            <a:avLst/>
          </a:prstGeom>
          <a:noFill/>
        </p:spPr>
        <p:txBody>
          <a:bodyPr vert="horz" lIns="0" tIns="0" rIns="0" bIns="0" rtlCol="0" anchor="t" anchorCtr="0">
            <a:noAutofit/>
          </a:bodyPr>
          <a:lstStyle>
            <a:lvl1pPr algn="l" defTabSz="914400" rtl="0" eaLnBrk="1" latinLnBrk="0" hangingPunct="1">
              <a:lnSpc>
                <a:spcPct val="91000"/>
              </a:lnSpc>
              <a:spcBef>
                <a:spcPct val="0"/>
              </a:spcBef>
              <a:buNone/>
              <a:defRPr sz="3000" b="1" kern="1200">
                <a:solidFill>
                  <a:schemeClr val="tx2"/>
                </a:solidFill>
                <a:latin typeface="+mj-lt"/>
                <a:ea typeface="+mj-ea"/>
                <a:cs typeface="+mj-cs"/>
              </a:defRPr>
            </a:lvl1pPr>
          </a:lstStyle>
          <a:p>
            <a:r>
              <a:rPr lang="nl-BE" dirty="0"/>
              <a:t>Vragen, suggesties?</a:t>
            </a:r>
          </a:p>
        </p:txBody>
      </p:sp>
    </p:spTree>
    <p:extLst>
      <p:ext uri="{BB962C8B-B14F-4D97-AF65-F5344CB8AC3E}">
        <p14:creationId xmlns:p14="http://schemas.microsoft.com/office/powerpoint/2010/main" val="11134851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3C37A2-A7E9-447D-AC9D-59A0C0575AA4}"/>
              </a:ext>
            </a:extLst>
          </p:cNvPr>
          <p:cNvSpPr>
            <a:spLocks noGrp="1"/>
          </p:cNvSpPr>
          <p:nvPr>
            <p:ph type="title"/>
          </p:nvPr>
        </p:nvSpPr>
        <p:spPr>
          <a:xfrm>
            <a:off x="766800" y="692696"/>
            <a:ext cx="7610400" cy="1143000"/>
          </a:xfrm>
        </p:spPr>
        <p:txBody>
          <a:bodyPr/>
          <a:lstStyle/>
          <a:p>
            <a:pPr algn="ctr"/>
            <a:r>
              <a:rPr lang="nl-BE" dirty="0"/>
              <a:t>Dank voor jullie aanwezigheid!</a:t>
            </a:r>
            <a:br>
              <a:rPr lang="nl-BE" dirty="0"/>
            </a:br>
            <a:br>
              <a:rPr lang="nl-BE" dirty="0"/>
            </a:br>
            <a:br>
              <a:rPr lang="nl-BE" dirty="0"/>
            </a:br>
            <a:r>
              <a:rPr lang="nl-BE" dirty="0"/>
              <a:t>Tot in 2022!</a:t>
            </a:r>
          </a:p>
        </p:txBody>
      </p:sp>
      <p:sp>
        <p:nvSpPr>
          <p:cNvPr id="4" name="Tijdelijke aanduiding voor voettekst 3">
            <a:extLst>
              <a:ext uri="{FF2B5EF4-FFF2-40B4-BE49-F238E27FC236}">
                <a16:creationId xmlns:a16="http://schemas.microsoft.com/office/drawing/2014/main" id="{8B8591F5-41D4-4C44-931D-D338C7FFCC66}"/>
              </a:ext>
            </a:extLst>
          </p:cNvPr>
          <p:cNvSpPr>
            <a:spLocks noGrp="1"/>
          </p:cNvSpPr>
          <p:nvPr>
            <p:ph type="ftr" sz="quarter" idx="11"/>
          </p:nvPr>
        </p:nvSpPr>
        <p:spPr/>
        <p:txBody>
          <a:bodyPr/>
          <a:lstStyle/>
          <a:p>
            <a:pPr algn="l"/>
            <a:r>
              <a:rPr lang="nl-BE" dirty="0"/>
              <a:t>Lokaal Overleg Kinderopvang Gent</a:t>
            </a:r>
          </a:p>
        </p:txBody>
      </p:sp>
      <p:sp>
        <p:nvSpPr>
          <p:cNvPr id="5" name="Tijdelijke aanduiding voor dianummer 4">
            <a:extLst>
              <a:ext uri="{FF2B5EF4-FFF2-40B4-BE49-F238E27FC236}">
                <a16:creationId xmlns:a16="http://schemas.microsoft.com/office/drawing/2014/main" id="{223E9442-6557-479B-B105-226FE70302A6}"/>
              </a:ext>
            </a:extLst>
          </p:cNvPr>
          <p:cNvSpPr>
            <a:spLocks noGrp="1"/>
          </p:cNvSpPr>
          <p:nvPr>
            <p:ph type="sldNum" sz="quarter" idx="12"/>
          </p:nvPr>
        </p:nvSpPr>
        <p:spPr/>
        <p:txBody>
          <a:bodyPr/>
          <a:lstStyle/>
          <a:p>
            <a:fld id="{E8F12D86-93AC-45BB-B8CA-9542A3CF9355}" type="slidenum">
              <a:rPr lang="nl-BE" smtClean="0"/>
              <a:t>35</a:t>
            </a:fld>
            <a:endParaRPr lang="nl-BE"/>
          </a:p>
        </p:txBody>
      </p:sp>
      <p:pic>
        <p:nvPicPr>
          <p:cNvPr id="1026" name="Picture 2" descr="Dutch: Dank u, Open Word Cloud, Thanks, on white">
            <a:extLst>
              <a:ext uri="{FF2B5EF4-FFF2-40B4-BE49-F238E27FC236}">
                <a16:creationId xmlns:a16="http://schemas.microsoft.com/office/drawing/2014/main" id="{92491781-69DA-43AA-A36B-1E349FEA41F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0463"/>
          <a:stretch/>
        </p:blipFill>
        <p:spPr bwMode="auto">
          <a:xfrm>
            <a:off x="2105980" y="2713144"/>
            <a:ext cx="4932040" cy="325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6916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itel 1">
            <a:extLst>
              <a:ext uri="{FF2B5EF4-FFF2-40B4-BE49-F238E27FC236}">
                <a16:creationId xmlns:a16="http://schemas.microsoft.com/office/drawing/2014/main" id="{49605D21-0944-409B-9A0A-60CB2758406A}"/>
              </a:ext>
            </a:extLst>
          </p:cNvPr>
          <p:cNvSpPr txBox="1">
            <a:spLocks noGrp="1"/>
          </p:cNvSpPr>
          <p:nvPr>
            <p:ph type="title"/>
          </p:nvPr>
        </p:nvSpPr>
        <p:spPr>
          <a:xfrm>
            <a:off x="628650" y="1131094"/>
            <a:ext cx="7886700" cy="994172"/>
          </a:xfrm>
          <a:prstGeom prst="rect">
            <a:avLst/>
          </a:prstGeom>
        </p:spPr>
        <p:txBody>
          <a:bodyPr vert="horz" lIns="0" tIns="0" rIns="0" bIns="0"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NL" sz="3300" dirty="0">
                <a:solidFill>
                  <a:srgbClr val="006B84"/>
                </a:solidFill>
              </a:rPr>
              <a:t>BELEIDSKADER</a:t>
            </a:r>
            <a:endParaRPr lang="nl-BE" sz="3300" dirty="0">
              <a:solidFill>
                <a:srgbClr val="006B84"/>
              </a:solidFill>
            </a:endParaRPr>
          </a:p>
        </p:txBody>
      </p:sp>
      <p:sp>
        <p:nvSpPr>
          <p:cNvPr id="5" name="Tijdelijke aanduiding voor tekst 2">
            <a:extLst>
              <a:ext uri="{FF2B5EF4-FFF2-40B4-BE49-F238E27FC236}">
                <a16:creationId xmlns:a16="http://schemas.microsoft.com/office/drawing/2014/main" id="{E736DF71-401C-47DE-88B4-EAF47F723FD8}"/>
              </a:ext>
            </a:extLst>
          </p:cNvPr>
          <p:cNvSpPr txBox="1">
            <a:spLocks noGrp="1"/>
          </p:cNvSpPr>
          <p:nvPr>
            <p:ph idx="1"/>
          </p:nvPr>
        </p:nvSpPr>
        <p:spPr>
          <a:xfrm>
            <a:off x="628650" y="2226469"/>
            <a:ext cx="7886700" cy="3263504"/>
          </a:xfrm>
          <a:prstGeom prst="rect">
            <a:avLst/>
          </a:prstGeom>
        </p:spPr>
        <p:txBody>
          <a:bodyPr vert="horz" lIns="0" tIns="0" rIns="0" bIns="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57175" indent="-257175" algn="l">
              <a:spcBef>
                <a:spcPts val="375"/>
              </a:spcBef>
              <a:buClr>
                <a:srgbClr val="E15D29"/>
              </a:buClr>
              <a:buFont typeface="Arial" panose="020B0604020202020204" pitchFamily="34" charset="0"/>
              <a:buChar char="•"/>
            </a:pPr>
            <a:r>
              <a:rPr lang="nl-NL" sz="1275" dirty="0">
                <a:solidFill>
                  <a:srgbClr val="006B84"/>
                </a:solidFill>
              </a:rPr>
              <a:t>Beleidsprioriteit op kruispunt van onderwijs en werk</a:t>
            </a:r>
          </a:p>
          <a:p>
            <a:pPr marL="257175" indent="-257175" algn="l">
              <a:spcBef>
                <a:spcPts val="375"/>
              </a:spcBef>
              <a:buClr>
                <a:srgbClr val="E15D29"/>
              </a:buClr>
              <a:buFont typeface="Arial" panose="020B0604020202020204" pitchFamily="34" charset="0"/>
              <a:buChar char="•"/>
            </a:pPr>
            <a:r>
              <a:rPr lang="nl-NL" sz="1275" dirty="0">
                <a:solidFill>
                  <a:srgbClr val="006B84"/>
                </a:solidFill>
              </a:rPr>
              <a:t>OCG coördineert, nauwe samenwerking met DW</a:t>
            </a:r>
          </a:p>
          <a:p>
            <a:pPr marL="257175" indent="-257175" algn="l">
              <a:spcBef>
                <a:spcPts val="375"/>
              </a:spcBef>
              <a:buClr>
                <a:srgbClr val="E15D29"/>
              </a:buClr>
              <a:buFont typeface="Arial" panose="020B0604020202020204" pitchFamily="34" charset="0"/>
              <a:buChar char="•"/>
            </a:pPr>
            <a:r>
              <a:rPr lang="nl-NL" sz="1275" dirty="0">
                <a:solidFill>
                  <a:srgbClr val="006B84"/>
                </a:solidFill>
              </a:rPr>
              <a:t>Doelstelling: brug slaan tussen onderwijs en arbeidsmarkt door:</a:t>
            </a:r>
          </a:p>
          <a:p>
            <a:pPr marL="557213" lvl="1" indent="-214313" algn="l">
              <a:buClr>
                <a:srgbClr val="E15D29"/>
              </a:buClr>
              <a:buFont typeface="Arial" panose="020B0604020202020204" pitchFamily="34" charset="0"/>
              <a:buChar char="•"/>
            </a:pPr>
            <a:r>
              <a:rPr lang="nl-NL" sz="1275" dirty="0">
                <a:solidFill>
                  <a:srgbClr val="006B84"/>
                </a:solidFill>
              </a:rPr>
              <a:t>Drempels wegwerken op het snijvlak onderwijs/arbeidsmarkt</a:t>
            </a:r>
          </a:p>
          <a:p>
            <a:pPr marL="557213" lvl="1" indent="-214313" algn="l">
              <a:buClr>
                <a:srgbClr val="E15D29"/>
              </a:buClr>
              <a:buFont typeface="Arial" panose="020B0604020202020204" pitchFamily="34" charset="0"/>
              <a:buChar char="•"/>
            </a:pPr>
            <a:r>
              <a:rPr lang="nl-NL" sz="1275" dirty="0">
                <a:solidFill>
                  <a:srgbClr val="006B84"/>
                </a:solidFill>
              </a:rPr>
              <a:t>Betere verbinding tussen school en werkgevers</a:t>
            </a:r>
          </a:p>
          <a:p>
            <a:pPr marL="557213" lvl="1" indent="-214313" algn="l">
              <a:buClr>
                <a:srgbClr val="E15D29"/>
              </a:buClr>
              <a:buFont typeface="Arial" panose="020B0604020202020204" pitchFamily="34" charset="0"/>
              <a:buChar char="•"/>
            </a:pPr>
            <a:r>
              <a:rPr lang="nl-NL" sz="1275" dirty="0">
                <a:solidFill>
                  <a:srgbClr val="006B84"/>
                </a:solidFill>
              </a:rPr>
              <a:t>Opzetten en versterken van netwerken</a:t>
            </a:r>
          </a:p>
          <a:p>
            <a:pPr marL="600075" lvl="1" indent="-257175" algn="l">
              <a:buClr>
                <a:srgbClr val="E15D29"/>
              </a:buClr>
              <a:buFont typeface="Wingdings" pitchFamily="2" charset="2"/>
              <a:buChar char="ü"/>
            </a:pPr>
            <a:endParaRPr lang="nl-NL" sz="1275" dirty="0">
              <a:solidFill>
                <a:srgbClr val="006B84"/>
              </a:solidFill>
            </a:endParaRPr>
          </a:p>
          <a:p>
            <a:pPr marL="900113" lvl="2" indent="-214313" algn="l">
              <a:buClr>
                <a:srgbClr val="E15D29"/>
              </a:buClr>
              <a:buFont typeface="Arial" panose="020B0604020202020204" pitchFamily="34" charset="0"/>
              <a:buChar char="•"/>
            </a:pPr>
            <a:endParaRPr lang="nl-NL" dirty="0">
              <a:solidFill>
                <a:srgbClr val="006B84"/>
              </a:solidFill>
            </a:endParaRPr>
          </a:p>
        </p:txBody>
      </p:sp>
    </p:spTree>
    <p:extLst>
      <p:ext uri="{BB962C8B-B14F-4D97-AF65-F5344CB8AC3E}">
        <p14:creationId xmlns:p14="http://schemas.microsoft.com/office/powerpoint/2010/main" val="3870289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itel 1">
            <a:extLst>
              <a:ext uri="{FF2B5EF4-FFF2-40B4-BE49-F238E27FC236}">
                <a16:creationId xmlns:a16="http://schemas.microsoft.com/office/drawing/2014/main" id="{563AF724-F58E-4F24-9AD3-BFDD6784AD99}"/>
              </a:ext>
            </a:extLst>
          </p:cNvPr>
          <p:cNvSpPr txBox="1">
            <a:spLocks noGrp="1"/>
          </p:cNvSpPr>
          <p:nvPr>
            <p:ph type="title"/>
          </p:nvPr>
        </p:nvSpPr>
        <p:spPr>
          <a:xfrm>
            <a:off x="628650" y="1131094"/>
            <a:ext cx="7886700" cy="994172"/>
          </a:xfrm>
          <a:prstGeom prst="rect">
            <a:avLst/>
          </a:prstGeom>
        </p:spPr>
        <p:txBody>
          <a:bodyPr vert="horz" lIns="0" tIns="0" rIns="0" bIns="0"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nl-BE" sz="3300" dirty="0">
                <a:solidFill>
                  <a:srgbClr val="006B84"/>
                </a:solidFill>
              </a:rPr>
              <a:t>OPERATIONEEL KADER</a:t>
            </a:r>
          </a:p>
        </p:txBody>
      </p:sp>
      <p:sp>
        <p:nvSpPr>
          <p:cNvPr id="5" name="Tijdelijke aanduiding voor tekst 2">
            <a:extLst>
              <a:ext uri="{FF2B5EF4-FFF2-40B4-BE49-F238E27FC236}">
                <a16:creationId xmlns:a16="http://schemas.microsoft.com/office/drawing/2014/main" id="{D2F5581D-7317-4152-8423-3EA2D1F3BD71}"/>
              </a:ext>
            </a:extLst>
          </p:cNvPr>
          <p:cNvSpPr txBox="1">
            <a:spLocks noGrp="1"/>
          </p:cNvSpPr>
          <p:nvPr>
            <p:ph idx="1"/>
          </p:nvPr>
        </p:nvSpPr>
        <p:spPr>
          <a:xfrm>
            <a:off x="628650" y="2226469"/>
            <a:ext cx="7886700" cy="3263504"/>
          </a:xfrm>
          <a:prstGeom prst="rect">
            <a:avLst/>
          </a:prstGeom>
        </p:spPr>
        <p:txBody>
          <a:bodyPr vert="horz" lIns="0" tIns="0" rIns="0" bIns="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57175" indent="-257175" algn="l">
              <a:lnSpc>
                <a:spcPct val="100000"/>
              </a:lnSpc>
              <a:spcBef>
                <a:spcPts val="375"/>
              </a:spcBef>
              <a:buClr>
                <a:srgbClr val="E15D29"/>
              </a:buClr>
              <a:buFont typeface="Arial" panose="020B0604020202020204" pitchFamily="34" charset="0"/>
              <a:buChar char="•"/>
            </a:pPr>
            <a:r>
              <a:rPr lang="nl-NL" sz="1275" dirty="0">
                <a:solidFill>
                  <a:srgbClr val="006B84"/>
                </a:solidFill>
              </a:rPr>
              <a:t>Nulmeting: </a:t>
            </a:r>
          </a:p>
          <a:p>
            <a:pPr marL="557213" lvl="1" indent="-214313" algn="l">
              <a:lnSpc>
                <a:spcPct val="100000"/>
              </a:lnSpc>
              <a:buClr>
                <a:srgbClr val="E15D29"/>
              </a:buClr>
              <a:buFont typeface="Arial" panose="020B0604020202020204" pitchFamily="34" charset="0"/>
              <a:buChar char="•"/>
            </a:pPr>
            <a:r>
              <a:rPr lang="nl-NL" sz="1275" dirty="0">
                <a:solidFill>
                  <a:srgbClr val="006B84"/>
                </a:solidFill>
              </a:rPr>
              <a:t>Bij alle Gentse scholen met aanbod arbeidsmarkt -en/of dubbele finaliteit</a:t>
            </a:r>
          </a:p>
          <a:p>
            <a:pPr marL="557213" lvl="1" indent="-214313" algn="l">
              <a:lnSpc>
                <a:spcPct val="100000"/>
              </a:lnSpc>
              <a:buClr>
                <a:srgbClr val="E15D29"/>
              </a:buClr>
              <a:buFont typeface="Arial" panose="020B0604020202020204" pitchFamily="34" charset="0"/>
              <a:buChar char="•"/>
            </a:pPr>
            <a:r>
              <a:rPr lang="nl-NL" sz="1275" dirty="0">
                <a:solidFill>
                  <a:srgbClr val="006B84"/>
                </a:solidFill>
              </a:rPr>
              <a:t>Zicht krijgen op stand van zaken, prioriteiten, visie hybride leren en studieloopbaanoriëntering</a:t>
            </a:r>
          </a:p>
          <a:p>
            <a:pPr marL="557213" lvl="1" indent="-214313" algn="l">
              <a:lnSpc>
                <a:spcPct val="100000"/>
              </a:lnSpc>
              <a:buClr>
                <a:srgbClr val="E15D29"/>
              </a:buClr>
              <a:buFont typeface="Arial" panose="020B0604020202020204" pitchFamily="34" charset="0"/>
              <a:buChar char="•"/>
            </a:pPr>
            <a:endParaRPr lang="nl-NL" sz="1275" dirty="0">
              <a:solidFill>
                <a:srgbClr val="006B84"/>
              </a:solidFill>
            </a:endParaRPr>
          </a:p>
          <a:p>
            <a:pPr algn="l">
              <a:lnSpc>
                <a:spcPct val="100000"/>
              </a:lnSpc>
              <a:spcBef>
                <a:spcPts val="375"/>
              </a:spcBef>
              <a:buClr>
                <a:srgbClr val="E15D29"/>
              </a:buClr>
            </a:pPr>
            <a:r>
              <a:rPr lang="nl-NL" sz="1275" b="1" dirty="0">
                <a:solidFill>
                  <a:srgbClr val="E15D29"/>
                </a:solidFill>
                <a:sym typeface="Wingdings" panose="05000000000000000000" pitchFamily="2" charset="2"/>
              </a:rPr>
              <a:t></a:t>
            </a:r>
            <a:r>
              <a:rPr lang="nl-NL" sz="1275" dirty="0">
                <a:solidFill>
                  <a:srgbClr val="006B84"/>
                </a:solidFill>
                <a:sym typeface="Wingdings" panose="05000000000000000000" pitchFamily="2" charset="2"/>
              </a:rPr>
              <a:t>  Aanpak op 2 sporen</a:t>
            </a:r>
            <a:endParaRPr lang="nl-NL" sz="1275" dirty="0">
              <a:solidFill>
                <a:srgbClr val="006B84"/>
              </a:solidFill>
            </a:endParaRPr>
          </a:p>
          <a:p>
            <a:pPr marL="600075" lvl="1" indent="-257175" algn="l">
              <a:buClr>
                <a:srgbClr val="E15D29"/>
              </a:buClr>
              <a:buFont typeface="Wingdings" pitchFamily="2" charset="2"/>
              <a:buChar char="ü"/>
            </a:pPr>
            <a:endParaRPr lang="nl-NL" dirty="0">
              <a:solidFill>
                <a:srgbClr val="006B84"/>
              </a:solidFill>
            </a:endParaRPr>
          </a:p>
          <a:p>
            <a:pPr marL="900113" lvl="2" indent="-214313" algn="l">
              <a:buClr>
                <a:srgbClr val="E15D29"/>
              </a:buClr>
              <a:buFont typeface="Arial" panose="020B0604020202020204" pitchFamily="34" charset="0"/>
              <a:buChar char="•"/>
            </a:pPr>
            <a:endParaRPr lang="nl-NL" dirty="0">
              <a:solidFill>
                <a:srgbClr val="006B84"/>
              </a:solidFill>
            </a:endParaRPr>
          </a:p>
        </p:txBody>
      </p:sp>
    </p:spTree>
    <p:extLst>
      <p:ext uri="{BB962C8B-B14F-4D97-AF65-F5344CB8AC3E}">
        <p14:creationId xmlns:p14="http://schemas.microsoft.com/office/powerpoint/2010/main" val="203825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3F79A085-7C59-4069-ADE8-2F0124F32398}"/>
              </a:ext>
            </a:extLst>
          </p:cNvPr>
          <p:cNvSpPr>
            <a:spLocks noGrp="1"/>
          </p:cNvSpPr>
          <p:nvPr/>
        </p:nvSpPr>
        <p:spPr>
          <a:xfrm>
            <a:off x="471347" y="1686607"/>
            <a:ext cx="5940000" cy="675000"/>
          </a:xfrm>
          <a:prstGeom prst="rect">
            <a:avLst/>
          </a:prstGeom>
        </p:spPr>
        <p:style>
          <a:lnRef idx="0">
            <a:scrgbClr r="0" g="0" b="0"/>
          </a:lnRef>
          <a:fillRef idx="0">
            <a:scrgbClr r="0" g="0" b="0"/>
          </a:fillRef>
          <a:effectRef idx="0">
            <a:scrgbClr r="0" g="0" b="0"/>
          </a:effectRef>
          <a:fontRef idx="major"/>
        </p:style>
        <p:txBody>
          <a:bodyPr vert="horz" lIns="0" tIns="0" rIns="0" bIns="0" rtlCol="0" anchor="b" anchorCtr="0">
            <a:noAutofit/>
          </a:bodyPr>
          <a:lstStyle>
            <a:lvl1pPr algn="l" defTabSz="914400" rtl="0" eaLnBrk="1" latinLnBrk="0" hangingPunct="1">
              <a:spcBef>
                <a:spcPct val="0"/>
              </a:spcBef>
              <a:buNone/>
              <a:defRPr sz="3600" b="1" kern="1200">
                <a:solidFill>
                  <a:schemeClr val="accent2"/>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defTabSz="685800"/>
            <a:endParaRPr lang="nl-BE" sz="2700">
              <a:solidFill>
                <a:srgbClr val="ED7D31"/>
              </a:solidFill>
              <a:latin typeface="Calibri Light" panose="020F0302020204030204"/>
            </a:endParaRPr>
          </a:p>
        </p:txBody>
      </p:sp>
      <p:sp>
        <p:nvSpPr>
          <p:cNvPr id="7" name="Tijdelijke aanduiding voor titel 1">
            <a:extLst>
              <a:ext uri="{FF2B5EF4-FFF2-40B4-BE49-F238E27FC236}">
                <a16:creationId xmlns:a16="http://schemas.microsoft.com/office/drawing/2014/main" id="{19D16833-88DE-4CFF-B0E6-F7AAB3AAAEE8}"/>
              </a:ext>
            </a:extLst>
          </p:cNvPr>
          <p:cNvSpPr txBox="1">
            <a:spLocks/>
          </p:cNvSpPr>
          <p:nvPr/>
        </p:nvSpPr>
        <p:spPr>
          <a:xfrm>
            <a:off x="486000" y="1489167"/>
            <a:ext cx="5940000" cy="689228"/>
          </a:xfrm>
          <a:prstGeom prst="rect">
            <a:avLst/>
          </a:prstGeom>
        </p:spPr>
        <p:txBody>
          <a:bodyPr vert="horz" lIns="0" tIns="0" rIns="0" bIns="0"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685800"/>
            <a:r>
              <a:rPr lang="nl-BE" sz="3300" dirty="0">
                <a:solidFill>
                  <a:srgbClr val="006B84"/>
                </a:solidFill>
                <a:latin typeface="Calibri Light" panose="020F0302020204030204"/>
              </a:rPr>
              <a:t>AANPAK OP 2 SPOREN</a:t>
            </a:r>
          </a:p>
        </p:txBody>
      </p:sp>
      <p:sp>
        <p:nvSpPr>
          <p:cNvPr id="8" name="Tijdelijke aanduiding voor tekst 2">
            <a:extLst>
              <a:ext uri="{FF2B5EF4-FFF2-40B4-BE49-F238E27FC236}">
                <a16:creationId xmlns:a16="http://schemas.microsoft.com/office/drawing/2014/main" id="{EA66F895-2E3B-43D6-8F62-295F4DB67030}"/>
              </a:ext>
            </a:extLst>
          </p:cNvPr>
          <p:cNvSpPr txBox="1">
            <a:spLocks noGrp="1"/>
          </p:cNvSpPr>
          <p:nvPr>
            <p:ph idx="1"/>
          </p:nvPr>
        </p:nvSpPr>
        <p:spPr>
          <a:xfrm>
            <a:off x="628650" y="2226469"/>
            <a:ext cx="7886700" cy="3263504"/>
          </a:xfrm>
          <a:prstGeom prst="rect">
            <a:avLst/>
          </a:prstGeom>
        </p:spPr>
        <p:txBody>
          <a:bodyPr vert="horz" lIns="0" tIns="0" rIns="0" bIns="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57175" indent="-257175" algn="l">
              <a:lnSpc>
                <a:spcPct val="100000"/>
              </a:lnSpc>
              <a:spcBef>
                <a:spcPts val="375"/>
              </a:spcBef>
              <a:buClr>
                <a:srgbClr val="E15D29"/>
              </a:buClr>
              <a:buAutoNum type="arabicPeriod"/>
            </a:pPr>
            <a:r>
              <a:rPr lang="nl-NL" sz="1275" dirty="0">
                <a:solidFill>
                  <a:srgbClr val="006B84"/>
                </a:solidFill>
              </a:rPr>
              <a:t>SCHOOL-SPECIFIEKE TRAJECTEN</a:t>
            </a:r>
          </a:p>
          <a:p>
            <a:pPr marL="600075" lvl="1" indent="-257175" algn="l">
              <a:lnSpc>
                <a:spcPct val="100000"/>
              </a:lnSpc>
              <a:buClr>
                <a:srgbClr val="E15D29"/>
              </a:buClr>
              <a:buFont typeface="Arial" panose="020B0604020202020204" pitchFamily="34" charset="0"/>
              <a:buChar char="•"/>
            </a:pPr>
            <a:r>
              <a:rPr lang="nl-NL" sz="1275" dirty="0">
                <a:solidFill>
                  <a:srgbClr val="006B84"/>
                </a:solidFill>
              </a:rPr>
              <a:t>Trajecten met individuele scholen rond specifieke prioriteiten en noden</a:t>
            </a:r>
          </a:p>
          <a:p>
            <a:pPr marL="600075" lvl="1" indent="-257175" algn="l">
              <a:lnSpc>
                <a:spcPct val="100000"/>
              </a:lnSpc>
              <a:buClr>
                <a:srgbClr val="E15D29"/>
              </a:buClr>
              <a:buFont typeface="Arial" panose="020B0604020202020204" pitchFamily="34" charset="0"/>
              <a:buChar char="•"/>
            </a:pPr>
            <a:r>
              <a:rPr lang="nl-NL" sz="1275" dirty="0">
                <a:solidFill>
                  <a:srgbClr val="006B84"/>
                </a:solidFill>
              </a:rPr>
              <a:t>Volledig vraag-gestuurd</a:t>
            </a:r>
          </a:p>
          <a:p>
            <a:pPr marL="600075" lvl="1" indent="-257175" algn="l">
              <a:lnSpc>
                <a:spcPct val="100000"/>
              </a:lnSpc>
              <a:buClr>
                <a:srgbClr val="E15D29"/>
              </a:buClr>
              <a:buFont typeface="Arial" panose="020B0604020202020204" pitchFamily="34" charset="0"/>
              <a:buChar char="•"/>
            </a:pPr>
            <a:r>
              <a:rPr lang="nl-NL" sz="1275" dirty="0">
                <a:solidFill>
                  <a:srgbClr val="006B84"/>
                </a:solidFill>
              </a:rPr>
              <a:t>Stand van zaken: opstart in 6 scholen: verschillende onderwijssystemen, netoverschrijdend</a:t>
            </a:r>
          </a:p>
          <a:p>
            <a:pPr marL="600075" lvl="1" indent="-257175" algn="l">
              <a:lnSpc>
                <a:spcPct val="100000"/>
              </a:lnSpc>
              <a:buClr>
                <a:srgbClr val="E15D29"/>
              </a:buClr>
              <a:buFont typeface="Arial" panose="020B0604020202020204" pitchFamily="34" charset="0"/>
              <a:buChar char="•"/>
            </a:pPr>
            <a:endParaRPr lang="nl-NL" sz="1275" dirty="0">
              <a:solidFill>
                <a:srgbClr val="006B84"/>
              </a:solidFill>
            </a:endParaRPr>
          </a:p>
          <a:p>
            <a:pPr marL="257175" indent="-257175" algn="l">
              <a:lnSpc>
                <a:spcPct val="100000"/>
              </a:lnSpc>
              <a:spcBef>
                <a:spcPts val="375"/>
              </a:spcBef>
              <a:buClr>
                <a:srgbClr val="E15D29"/>
              </a:buClr>
              <a:buFont typeface="+mj-lt"/>
              <a:buAutoNum type="arabicPeriod"/>
            </a:pPr>
            <a:r>
              <a:rPr lang="nl-NL" sz="1275" dirty="0">
                <a:solidFill>
                  <a:srgbClr val="006B84"/>
                </a:solidFill>
              </a:rPr>
              <a:t>SCHOOL-OVERSCHRIJDENDE TRAJECTEN</a:t>
            </a:r>
          </a:p>
          <a:p>
            <a:pPr marL="600075" lvl="1" indent="-257175" algn="l">
              <a:lnSpc>
                <a:spcPct val="100000"/>
              </a:lnSpc>
              <a:buClr>
                <a:srgbClr val="E15D29"/>
              </a:buClr>
              <a:buFont typeface="Arial" panose="020B0604020202020204" pitchFamily="34" charset="0"/>
              <a:buChar char="•"/>
            </a:pPr>
            <a:r>
              <a:rPr lang="nl-NL" sz="1275" dirty="0">
                <a:solidFill>
                  <a:srgbClr val="006B84"/>
                </a:solidFill>
              </a:rPr>
              <a:t>Rond gedeelde thema’s en behoeften</a:t>
            </a:r>
          </a:p>
          <a:p>
            <a:pPr marL="600075" lvl="1" indent="-257175" algn="l">
              <a:lnSpc>
                <a:spcPct val="100000"/>
              </a:lnSpc>
              <a:buClr>
                <a:srgbClr val="E15D29"/>
              </a:buClr>
              <a:buFont typeface="Arial" panose="020B0604020202020204" pitchFamily="34" charset="0"/>
              <a:buChar char="•"/>
            </a:pPr>
            <a:r>
              <a:rPr lang="nl-NL" sz="1275" dirty="0">
                <a:solidFill>
                  <a:srgbClr val="006B84"/>
                </a:solidFill>
              </a:rPr>
              <a:t>Gericht naar meerdere scholen tegelijkertijd</a:t>
            </a:r>
          </a:p>
          <a:p>
            <a:pPr marL="600075" lvl="1" indent="-257175" algn="l">
              <a:lnSpc>
                <a:spcPct val="100000"/>
              </a:lnSpc>
              <a:buClr>
                <a:srgbClr val="E15D29"/>
              </a:buClr>
              <a:buFont typeface="Arial" panose="020B0604020202020204" pitchFamily="34" charset="0"/>
              <a:buChar char="•"/>
            </a:pPr>
            <a:r>
              <a:rPr lang="nl-NL" sz="1275" dirty="0">
                <a:solidFill>
                  <a:srgbClr val="006B84"/>
                </a:solidFill>
              </a:rPr>
              <a:t>Deels vraag-gestuurd, deels aanbod-gestuurd</a:t>
            </a:r>
          </a:p>
          <a:p>
            <a:pPr marL="600075" lvl="1" indent="-257175" algn="l">
              <a:buClr>
                <a:srgbClr val="E15D29"/>
              </a:buClr>
              <a:buFont typeface="Wingdings" pitchFamily="2" charset="2"/>
              <a:buChar char="ü"/>
            </a:pPr>
            <a:endParaRPr lang="nl-NL" dirty="0">
              <a:solidFill>
                <a:srgbClr val="006B84"/>
              </a:solidFill>
            </a:endParaRPr>
          </a:p>
          <a:p>
            <a:pPr marL="900113" lvl="2" indent="-214313" algn="l">
              <a:buClr>
                <a:srgbClr val="E15D29"/>
              </a:buClr>
              <a:buFont typeface="Arial" panose="020B0604020202020204" pitchFamily="34" charset="0"/>
              <a:buChar char="•"/>
            </a:pPr>
            <a:endParaRPr lang="nl-NL" dirty="0">
              <a:solidFill>
                <a:srgbClr val="006B84"/>
              </a:solidFill>
            </a:endParaRPr>
          </a:p>
        </p:txBody>
      </p:sp>
      <p:sp>
        <p:nvSpPr>
          <p:cNvPr id="9" name="Rechthoek 8">
            <a:extLst>
              <a:ext uri="{FF2B5EF4-FFF2-40B4-BE49-F238E27FC236}">
                <a16:creationId xmlns:a16="http://schemas.microsoft.com/office/drawing/2014/main" id="{E99129F4-3C01-4BC8-A59F-667A125A6FF7}"/>
              </a:ext>
            </a:extLst>
          </p:cNvPr>
          <p:cNvSpPr/>
          <p:nvPr/>
        </p:nvSpPr>
        <p:spPr>
          <a:xfrm>
            <a:off x="486000" y="3370846"/>
            <a:ext cx="7615013" cy="1065423"/>
          </a:xfrm>
          <a:prstGeom prst="rect">
            <a:avLst/>
          </a:prstGeom>
          <a:noFill/>
          <a:ln w="19050">
            <a:solidFill>
              <a:srgbClr val="A9D8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nl-BE" sz="1350" dirty="0">
              <a:solidFill>
                <a:prstClr val="white"/>
              </a:solidFill>
              <a:latin typeface="Calibri" panose="020F0502020204030204"/>
            </a:endParaRPr>
          </a:p>
        </p:txBody>
      </p:sp>
      <p:sp>
        <p:nvSpPr>
          <p:cNvPr id="10" name="Tekstvak 9">
            <a:extLst>
              <a:ext uri="{FF2B5EF4-FFF2-40B4-BE49-F238E27FC236}">
                <a16:creationId xmlns:a16="http://schemas.microsoft.com/office/drawing/2014/main" id="{98E2A153-F2B7-4CAE-B3CB-E042C0699A4E}"/>
              </a:ext>
            </a:extLst>
          </p:cNvPr>
          <p:cNvSpPr txBox="1"/>
          <p:nvPr/>
        </p:nvSpPr>
        <p:spPr>
          <a:xfrm rot="2450270">
            <a:off x="7371068" y="3443931"/>
            <a:ext cx="1066647" cy="276999"/>
          </a:xfrm>
          <a:prstGeom prst="rect">
            <a:avLst/>
          </a:prstGeom>
          <a:solidFill>
            <a:schemeClr val="bg1"/>
          </a:solidFill>
          <a:ln w="19050">
            <a:solidFill>
              <a:srgbClr val="A9D8D1"/>
            </a:solidFill>
          </a:ln>
        </p:spPr>
        <p:txBody>
          <a:bodyPr wrap="square" rtlCol="0">
            <a:spAutoFit/>
          </a:bodyPr>
          <a:lstStyle/>
          <a:p>
            <a:pPr defTabSz="685800"/>
            <a:r>
              <a:rPr lang="nl-BE" sz="1200" b="1" dirty="0">
                <a:solidFill>
                  <a:srgbClr val="E15D29"/>
                </a:solidFill>
                <a:latin typeface="Calibri" panose="020F0502020204030204"/>
              </a:rPr>
              <a:t>MM IN DE KO</a:t>
            </a:r>
          </a:p>
        </p:txBody>
      </p:sp>
    </p:spTree>
    <p:extLst>
      <p:ext uri="{BB962C8B-B14F-4D97-AF65-F5344CB8AC3E}">
        <p14:creationId xmlns:p14="http://schemas.microsoft.com/office/powerpoint/2010/main" val="1663353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3F79A085-7C59-4069-ADE8-2F0124F32398}"/>
              </a:ext>
            </a:extLst>
          </p:cNvPr>
          <p:cNvSpPr>
            <a:spLocks noGrp="1"/>
          </p:cNvSpPr>
          <p:nvPr/>
        </p:nvSpPr>
        <p:spPr>
          <a:xfrm>
            <a:off x="471347" y="1686607"/>
            <a:ext cx="5940000" cy="675000"/>
          </a:xfrm>
          <a:prstGeom prst="rect">
            <a:avLst/>
          </a:prstGeom>
        </p:spPr>
        <p:style>
          <a:lnRef idx="0">
            <a:scrgbClr r="0" g="0" b="0"/>
          </a:lnRef>
          <a:fillRef idx="0">
            <a:scrgbClr r="0" g="0" b="0"/>
          </a:fillRef>
          <a:effectRef idx="0">
            <a:scrgbClr r="0" g="0" b="0"/>
          </a:effectRef>
          <a:fontRef idx="major"/>
        </p:style>
        <p:txBody>
          <a:bodyPr vert="horz" lIns="0" tIns="0" rIns="0" bIns="0" rtlCol="0" anchor="b" anchorCtr="0">
            <a:noAutofit/>
          </a:bodyPr>
          <a:lstStyle>
            <a:lvl1pPr algn="l" defTabSz="914400" rtl="0" eaLnBrk="1" latinLnBrk="0" hangingPunct="1">
              <a:spcBef>
                <a:spcPct val="0"/>
              </a:spcBef>
              <a:buNone/>
              <a:defRPr sz="3600" b="1" kern="1200">
                <a:solidFill>
                  <a:schemeClr val="accent2"/>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defTabSz="685800"/>
            <a:endParaRPr lang="nl-BE" sz="2700">
              <a:solidFill>
                <a:srgbClr val="ED7D31"/>
              </a:solidFill>
              <a:latin typeface="Calibri Light" panose="020F0302020204030204"/>
            </a:endParaRPr>
          </a:p>
        </p:txBody>
      </p:sp>
      <p:sp>
        <p:nvSpPr>
          <p:cNvPr id="7" name="Tijdelijke aanduiding voor titel 1">
            <a:extLst>
              <a:ext uri="{FF2B5EF4-FFF2-40B4-BE49-F238E27FC236}">
                <a16:creationId xmlns:a16="http://schemas.microsoft.com/office/drawing/2014/main" id="{19D16833-88DE-4CFF-B0E6-F7AAB3AAAEE8}"/>
              </a:ext>
            </a:extLst>
          </p:cNvPr>
          <p:cNvSpPr txBox="1">
            <a:spLocks/>
          </p:cNvSpPr>
          <p:nvPr/>
        </p:nvSpPr>
        <p:spPr>
          <a:xfrm>
            <a:off x="486000" y="1489167"/>
            <a:ext cx="8186653" cy="441094"/>
          </a:xfrm>
          <a:prstGeom prst="rect">
            <a:avLst/>
          </a:prstGeom>
        </p:spPr>
        <p:txBody>
          <a:bodyPr vert="horz" lIns="0" tIns="0" rIns="0" bIns="0"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685800"/>
            <a:r>
              <a:rPr lang="nl-BE" sz="3300" dirty="0">
                <a:solidFill>
                  <a:srgbClr val="006B84"/>
                </a:solidFill>
                <a:latin typeface="Calibri Light" panose="020F0302020204030204"/>
              </a:rPr>
              <a:t>MATCHMAKERS IN DE GENTSE KINDEROPVANG</a:t>
            </a:r>
          </a:p>
        </p:txBody>
      </p:sp>
      <p:sp>
        <p:nvSpPr>
          <p:cNvPr id="8" name="Tijdelijke aanduiding voor tekst 2">
            <a:extLst>
              <a:ext uri="{FF2B5EF4-FFF2-40B4-BE49-F238E27FC236}">
                <a16:creationId xmlns:a16="http://schemas.microsoft.com/office/drawing/2014/main" id="{EA66F895-2E3B-43D6-8F62-295F4DB67030}"/>
              </a:ext>
            </a:extLst>
          </p:cNvPr>
          <p:cNvSpPr txBox="1">
            <a:spLocks noGrp="1"/>
          </p:cNvSpPr>
          <p:nvPr>
            <p:ph idx="1"/>
          </p:nvPr>
        </p:nvSpPr>
        <p:spPr>
          <a:xfrm>
            <a:off x="628650" y="2226469"/>
            <a:ext cx="7886700" cy="3263504"/>
          </a:xfrm>
          <a:prstGeom prst="rect">
            <a:avLst/>
          </a:prstGeom>
        </p:spPr>
        <p:txBody>
          <a:bodyPr vert="horz" lIns="0" tIns="0" rIns="0" bIns="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14313" indent="-214313" algn="l">
              <a:lnSpc>
                <a:spcPct val="100000"/>
              </a:lnSpc>
              <a:spcBef>
                <a:spcPts val="375"/>
              </a:spcBef>
              <a:buClr>
                <a:srgbClr val="E15D29"/>
              </a:buClr>
              <a:buFont typeface="Arial" panose="020B0604020202020204" pitchFamily="34" charset="0"/>
              <a:buChar char="•"/>
            </a:pPr>
            <a:r>
              <a:rPr lang="nl-NL" sz="1350" dirty="0">
                <a:solidFill>
                  <a:srgbClr val="006B84"/>
                </a:solidFill>
              </a:rPr>
              <a:t>Kans om lokale vertaalslag te maken van Vlaamse dialoogtafels kinderopvang-onderwijs</a:t>
            </a:r>
          </a:p>
          <a:p>
            <a:pPr marL="214313" indent="-214313" algn="l">
              <a:lnSpc>
                <a:spcPct val="100000"/>
              </a:lnSpc>
              <a:spcBef>
                <a:spcPts val="375"/>
              </a:spcBef>
              <a:buClr>
                <a:srgbClr val="E15D29"/>
              </a:buClr>
              <a:buFont typeface="Arial" panose="020B0604020202020204" pitchFamily="34" charset="0"/>
              <a:buChar char="•"/>
            </a:pPr>
            <a:r>
              <a:rPr lang="nl-NL" sz="1350" dirty="0">
                <a:solidFill>
                  <a:srgbClr val="006B84"/>
                </a:solidFill>
              </a:rPr>
              <a:t>Lokale aanknopingspunten en wegen zoeken om bovenlokale mismatch onderwijs-arbeidsmarkt te ondervangen</a:t>
            </a:r>
          </a:p>
          <a:p>
            <a:pPr marL="557213" lvl="1" indent="-214313" algn="l">
              <a:lnSpc>
                <a:spcPct val="100000"/>
              </a:lnSpc>
              <a:buClr>
                <a:srgbClr val="E15D29"/>
              </a:buClr>
              <a:buFont typeface="Arial" panose="020B0604020202020204" pitchFamily="34" charset="0"/>
              <a:buChar char="•"/>
            </a:pPr>
            <a:r>
              <a:rPr lang="nl-NL" sz="1350" dirty="0" err="1">
                <a:solidFill>
                  <a:srgbClr val="006B84"/>
                </a:solidFill>
              </a:rPr>
              <a:t>Kwantitative</a:t>
            </a:r>
            <a:r>
              <a:rPr lang="nl-NL" sz="1350" dirty="0">
                <a:solidFill>
                  <a:srgbClr val="006B84"/>
                </a:solidFill>
              </a:rPr>
              <a:t> mismatch: problematisch tekort aan kandidaten, tientallen vacatures geraken niet ingevuld</a:t>
            </a:r>
          </a:p>
          <a:p>
            <a:pPr marL="557213" lvl="1" indent="-214313" algn="l">
              <a:lnSpc>
                <a:spcPct val="100000"/>
              </a:lnSpc>
              <a:buClr>
                <a:srgbClr val="E15D29"/>
              </a:buClr>
              <a:buFont typeface="Arial" panose="020B0604020202020204" pitchFamily="34" charset="0"/>
              <a:buChar char="•"/>
            </a:pPr>
            <a:r>
              <a:rPr lang="nl-NL" sz="1350" dirty="0">
                <a:solidFill>
                  <a:srgbClr val="006B84"/>
                </a:solidFill>
              </a:rPr>
              <a:t>Kwalitatieve mismatch: grote kloof tussen in de onderwijscontext aangeleerde competenties en in de praktijk (aan contextfactoren onderhevige) verwachte competenties</a:t>
            </a:r>
          </a:p>
          <a:p>
            <a:pPr marL="214313" indent="-214313" algn="l">
              <a:lnSpc>
                <a:spcPct val="100000"/>
              </a:lnSpc>
              <a:spcBef>
                <a:spcPts val="375"/>
              </a:spcBef>
              <a:buClr>
                <a:srgbClr val="E15D29"/>
              </a:buClr>
              <a:buFont typeface="Wingdings" panose="05000000000000000000" pitchFamily="2" charset="2"/>
              <a:buChar char="à"/>
            </a:pPr>
            <a:r>
              <a:rPr lang="nl-NL" sz="1350" dirty="0">
                <a:solidFill>
                  <a:srgbClr val="006B84"/>
                </a:solidFill>
                <a:sym typeface="Wingdings" panose="05000000000000000000" pitchFamily="2" charset="2"/>
              </a:rPr>
              <a:t>In gedeelde verantwoordelijkheid (onderwijs en werkveld) evenwicht vinden tussen:</a:t>
            </a:r>
          </a:p>
          <a:p>
            <a:pPr marL="557213" lvl="1" indent="-214313" algn="l">
              <a:lnSpc>
                <a:spcPct val="100000"/>
              </a:lnSpc>
              <a:buClr>
                <a:srgbClr val="E15D29"/>
              </a:buClr>
              <a:buFont typeface="Arial" panose="020B0604020202020204" pitchFamily="34" charset="0"/>
              <a:buChar char="•"/>
            </a:pPr>
            <a:r>
              <a:rPr lang="nl-NL" sz="1350" dirty="0">
                <a:solidFill>
                  <a:srgbClr val="006B84"/>
                </a:solidFill>
                <a:sym typeface="Wingdings" panose="05000000000000000000" pitchFamily="2" charset="2"/>
              </a:rPr>
              <a:t>Kwaliteit-kwaliteit-kwaliteit</a:t>
            </a:r>
          </a:p>
          <a:p>
            <a:pPr marL="557213" lvl="1" indent="-214313" algn="l">
              <a:lnSpc>
                <a:spcPct val="100000"/>
              </a:lnSpc>
              <a:buClr>
                <a:srgbClr val="E15D29"/>
              </a:buClr>
              <a:buFont typeface="Arial" panose="020B0604020202020204" pitchFamily="34" charset="0"/>
              <a:buChar char="•"/>
            </a:pPr>
            <a:r>
              <a:rPr lang="nl-NL" sz="1350" dirty="0">
                <a:solidFill>
                  <a:srgbClr val="006B84"/>
                </a:solidFill>
                <a:sym typeface="Wingdings" panose="05000000000000000000" pitchFamily="2" charset="2"/>
              </a:rPr>
              <a:t>Kansen-kansen-kansen</a:t>
            </a:r>
            <a:endParaRPr lang="nl-NL" sz="1350" dirty="0">
              <a:solidFill>
                <a:srgbClr val="006B84"/>
              </a:solidFill>
            </a:endParaRPr>
          </a:p>
          <a:p>
            <a:pPr algn="l">
              <a:lnSpc>
                <a:spcPct val="100000"/>
              </a:lnSpc>
              <a:spcBef>
                <a:spcPts val="375"/>
              </a:spcBef>
              <a:buClr>
                <a:srgbClr val="E15D29"/>
              </a:buClr>
            </a:pPr>
            <a:endParaRPr lang="nl-NL" sz="1275" dirty="0">
              <a:solidFill>
                <a:srgbClr val="006B84"/>
              </a:solidFill>
            </a:endParaRPr>
          </a:p>
        </p:txBody>
      </p:sp>
      <p:sp>
        <p:nvSpPr>
          <p:cNvPr id="11" name="Rechthoek 10">
            <a:extLst>
              <a:ext uri="{FF2B5EF4-FFF2-40B4-BE49-F238E27FC236}">
                <a16:creationId xmlns:a16="http://schemas.microsoft.com/office/drawing/2014/main" id="{4B29DA8C-0E68-46B2-A7AB-11EB2EAA0EB2}"/>
              </a:ext>
            </a:extLst>
          </p:cNvPr>
          <p:cNvSpPr/>
          <p:nvPr/>
        </p:nvSpPr>
        <p:spPr>
          <a:xfrm>
            <a:off x="628650" y="3182217"/>
            <a:ext cx="7886700" cy="441094"/>
          </a:xfrm>
          <a:prstGeom prst="rect">
            <a:avLst/>
          </a:prstGeom>
          <a:noFill/>
          <a:ln w="19050">
            <a:solidFill>
              <a:srgbClr val="A9D8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nl-BE" sz="1350" dirty="0">
              <a:solidFill>
                <a:prstClr val="white"/>
              </a:solidFill>
              <a:latin typeface="Calibri" panose="020F0502020204030204"/>
            </a:endParaRPr>
          </a:p>
        </p:txBody>
      </p:sp>
      <p:sp>
        <p:nvSpPr>
          <p:cNvPr id="12" name="Tekstvak 11">
            <a:extLst>
              <a:ext uri="{FF2B5EF4-FFF2-40B4-BE49-F238E27FC236}">
                <a16:creationId xmlns:a16="http://schemas.microsoft.com/office/drawing/2014/main" id="{7C7AFBA4-AAF0-4BC4-8E0C-29BAECAA9103}"/>
              </a:ext>
            </a:extLst>
          </p:cNvPr>
          <p:cNvSpPr txBox="1"/>
          <p:nvPr/>
        </p:nvSpPr>
        <p:spPr>
          <a:xfrm rot="2450270">
            <a:off x="7786158" y="3290500"/>
            <a:ext cx="1066647" cy="276999"/>
          </a:xfrm>
          <a:prstGeom prst="rect">
            <a:avLst/>
          </a:prstGeom>
          <a:solidFill>
            <a:schemeClr val="bg1"/>
          </a:solidFill>
          <a:ln w="19050">
            <a:solidFill>
              <a:srgbClr val="A9D8D1"/>
            </a:solidFill>
          </a:ln>
        </p:spPr>
        <p:txBody>
          <a:bodyPr wrap="square" rtlCol="0">
            <a:spAutoFit/>
          </a:bodyPr>
          <a:lstStyle/>
          <a:p>
            <a:pPr defTabSz="685800"/>
            <a:r>
              <a:rPr lang="nl-BE" sz="1200" b="1" dirty="0">
                <a:solidFill>
                  <a:srgbClr val="E15D29"/>
                </a:solidFill>
                <a:latin typeface="Calibri" panose="020F0502020204030204"/>
              </a:rPr>
              <a:t>MM IN DE KO</a:t>
            </a:r>
          </a:p>
        </p:txBody>
      </p:sp>
    </p:spTree>
    <p:extLst>
      <p:ext uri="{BB962C8B-B14F-4D97-AF65-F5344CB8AC3E}">
        <p14:creationId xmlns:p14="http://schemas.microsoft.com/office/powerpoint/2010/main" val="165992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3F79A085-7C59-4069-ADE8-2F0124F32398}"/>
              </a:ext>
            </a:extLst>
          </p:cNvPr>
          <p:cNvSpPr>
            <a:spLocks noGrp="1"/>
          </p:cNvSpPr>
          <p:nvPr/>
        </p:nvSpPr>
        <p:spPr>
          <a:xfrm>
            <a:off x="471347" y="1686607"/>
            <a:ext cx="5940000" cy="675000"/>
          </a:xfrm>
          <a:prstGeom prst="rect">
            <a:avLst/>
          </a:prstGeom>
        </p:spPr>
        <p:style>
          <a:lnRef idx="0">
            <a:scrgbClr r="0" g="0" b="0"/>
          </a:lnRef>
          <a:fillRef idx="0">
            <a:scrgbClr r="0" g="0" b="0"/>
          </a:fillRef>
          <a:effectRef idx="0">
            <a:scrgbClr r="0" g="0" b="0"/>
          </a:effectRef>
          <a:fontRef idx="major"/>
        </p:style>
        <p:txBody>
          <a:bodyPr vert="horz" lIns="0" tIns="0" rIns="0" bIns="0" rtlCol="0" anchor="b" anchorCtr="0">
            <a:noAutofit/>
          </a:bodyPr>
          <a:lstStyle>
            <a:lvl1pPr algn="l" defTabSz="914400" rtl="0" eaLnBrk="1" latinLnBrk="0" hangingPunct="1">
              <a:spcBef>
                <a:spcPct val="0"/>
              </a:spcBef>
              <a:buNone/>
              <a:defRPr sz="3600" b="1" kern="1200">
                <a:solidFill>
                  <a:schemeClr val="accent2"/>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defTabSz="685800"/>
            <a:endParaRPr lang="nl-BE" sz="2700">
              <a:solidFill>
                <a:srgbClr val="ED7D31"/>
              </a:solidFill>
              <a:latin typeface="Calibri Light" panose="020F0302020204030204"/>
            </a:endParaRPr>
          </a:p>
        </p:txBody>
      </p:sp>
      <p:sp>
        <p:nvSpPr>
          <p:cNvPr id="7" name="Tijdelijke aanduiding voor titel 1">
            <a:extLst>
              <a:ext uri="{FF2B5EF4-FFF2-40B4-BE49-F238E27FC236}">
                <a16:creationId xmlns:a16="http://schemas.microsoft.com/office/drawing/2014/main" id="{19D16833-88DE-4CFF-B0E6-F7AAB3AAAEE8}"/>
              </a:ext>
            </a:extLst>
          </p:cNvPr>
          <p:cNvSpPr txBox="1">
            <a:spLocks/>
          </p:cNvSpPr>
          <p:nvPr/>
        </p:nvSpPr>
        <p:spPr>
          <a:xfrm>
            <a:off x="486000" y="1489167"/>
            <a:ext cx="8186653" cy="441094"/>
          </a:xfrm>
          <a:prstGeom prst="rect">
            <a:avLst/>
          </a:prstGeom>
        </p:spPr>
        <p:txBody>
          <a:bodyPr vert="horz" lIns="0" tIns="0" rIns="0" bIns="0"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685800"/>
            <a:r>
              <a:rPr lang="nl-BE" sz="3300" dirty="0">
                <a:solidFill>
                  <a:srgbClr val="006B84"/>
                </a:solidFill>
                <a:latin typeface="Calibri Light" panose="020F0302020204030204"/>
              </a:rPr>
              <a:t>MATCHMAKERS IN DE GENTSE KINDEROPVANG</a:t>
            </a:r>
          </a:p>
        </p:txBody>
      </p:sp>
      <p:sp>
        <p:nvSpPr>
          <p:cNvPr id="8" name="Tijdelijke aanduiding voor tekst 2">
            <a:extLst>
              <a:ext uri="{FF2B5EF4-FFF2-40B4-BE49-F238E27FC236}">
                <a16:creationId xmlns:a16="http://schemas.microsoft.com/office/drawing/2014/main" id="{EA66F895-2E3B-43D6-8F62-295F4DB67030}"/>
              </a:ext>
            </a:extLst>
          </p:cNvPr>
          <p:cNvSpPr txBox="1">
            <a:spLocks noGrp="1"/>
          </p:cNvSpPr>
          <p:nvPr>
            <p:ph idx="1"/>
          </p:nvPr>
        </p:nvSpPr>
        <p:spPr>
          <a:xfrm>
            <a:off x="486000" y="2226469"/>
            <a:ext cx="8029351" cy="3263504"/>
          </a:xfrm>
          <a:prstGeom prst="rect">
            <a:avLst/>
          </a:prstGeom>
        </p:spPr>
        <p:txBody>
          <a:bodyPr vert="horz" lIns="0" tIns="0" rIns="0" bIns="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375"/>
              </a:spcBef>
              <a:buClr>
                <a:srgbClr val="E15D29"/>
              </a:buClr>
            </a:pPr>
            <a:r>
              <a:rPr lang="nl-NL" sz="1275" b="1" dirty="0">
                <a:solidFill>
                  <a:srgbClr val="006B84"/>
                </a:solidFill>
              </a:rPr>
              <a:t>WERVEN</a:t>
            </a:r>
            <a:r>
              <a:rPr lang="nl-NL" sz="1275" dirty="0">
                <a:solidFill>
                  <a:srgbClr val="006B84"/>
                </a:solidFill>
              </a:rPr>
              <a:t>:</a:t>
            </a:r>
          </a:p>
          <a:p>
            <a:pPr marL="257175" indent="-257175" algn="l">
              <a:lnSpc>
                <a:spcPct val="100000"/>
              </a:lnSpc>
              <a:spcBef>
                <a:spcPts val="375"/>
              </a:spcBef>
              <a:buClr>
                <a:srgbClr val="E15D29"/>
              </a:buClr>
              <a:buAutoNum type="arabicParenR"/>
            </a:pPr>
            <a:r>
              <a:rPr lang="nl-NL" sz="1275" dirty="0">
                <a:solidFill>
                  <a:srgbClr val="006B84"/>
                </a:solidFill>
              </a:rPr>
              <a:t>Kwaliteitsvolle </a:t>
            </a:r>
            <a:r>
              <a:rPr lang="nl-NL" sz="1350" dirty="0">
                <a:solidFill>
                  <a:srgbClr val="006B84"/>
                </a:solidFill>
              </a:rPr>
              <a:t>leerervaringen</a:t>
            </a:r>
            <a:r>
              <a:rPr lang="nl-NL" sz="1275" dirty="0">
                <a:solidFill>
                  <a:srgbClr val="006B84"/>
                </a:solidFill>
              </a:rPr>
              <a:t> op de werkplek</a:t>
            </a:r>
          </a:p>
          <a:p>
            <a:pPr marL="557213" lvl="1" indent="-214313" algn="l" defTabSz="514350">
              <a:lnSpc>
                <a:spcPct val="100000"/>
              </a:lnSpc>
              <a:buClr>
                <a:srgbClr val="E15D29"/>
              </a:buClr>
              <a:buFont typeface="Arial" panose="020B0604020202020204" pitchFamily="34" charset="0"/>
              <a:buChar char="•"/>
              <a:defRPr/>
            </a:pPr>
            <a:r>
              <a:rPr lang="nl-NL" sz="1350" dirty="0">
                <a:solidFill>
                  <a:srgbClr val="006B84"/>
                </a:solidFill>
              </a:rPr>
              <a:t>Maximaliseren van de oefen- en leerkansen van leerlingen tijdens stages</a:t>
            </a:r>
          </a:p>
          <a:p>
            <a:pPr marL="557213" lvl="1" indent="-214313" algn="l" defTabSz="514350">
              <a:lnSpc>
                <a:spcPct val="100000"/>
              </a:lnSpc>
              <a:buClr>
                <a:srgbClr val="E15D29"/>
              </a:buClr>
              <a:buFont typeface="Arial" panose="020B0604020202020204" pitchFamily="34" charset="0"/>
              <a:buChar char="•"/>
              <a:defRPr/>
            </a:pPr>
            <a:r>
              <a:rPr lang="nl-NL" sz="1350" dirty="0">
                <a:solidFill>
                  <a:srgbClr val="006B84"/>
                </a:solidFill>
              </a:rPr>
              <a:t>Stagebegeleiding </a:t>
            </a:r>
            <a:r>
              <a:rPr lang="nl-NL" sz="1350" dirty="0" err="1">
                <a:solidFill>
                  <a:srgbClr val="006B84"/>
                </a:solidFill>
              </a:rPr>
              <a:t>i.f.v</a:t>
            </a:r>
            <a:r>
              <a:rPr lang="nl-NL" sz="1350" dirty="0">
                <a:solidFill>
                  <a:srgbClr val="006B84"/>
                </a:solidFill>
              </a:rPr>
              <a:t>. leerwinst</a:t>
            </a:r>
          </a:p>
          <a:p>
            <a:pPr marL="557213" lvl="1" indent="-214313" algn="l" defTabSz="514350">
              <a:lnSpc>
                <a:spcPct val="100000"/>
              </a:lnSpc>
              <a:buClr>
                <a:srgbClr val="E15D29"/>
              </a:buClr>
              <a:buFont typeface="Arial" panose="020B0604020202020204" pitchFamily="34" charset="0"/>
              <a:buChar char="•"/>
              <a:defRPr/>
            </a:pPr>
            <a:r>
              <a:rPr lang="nl-NL" sz="1350" dirty="0">
                <a:solidFill>
                  <a:srgbClr val="006B84"/>
                </a:solidFill>
              </a:rPr>
              <a:t>Zowel aantal stagemogelijkheden als kwaliteit</a:t>
            </a:r>
          </a:p>
          <a:p>
            <a:pPr marL="257175" indent="-257175" algn="l">
              <a:lnSpc>
                <a:spcPct val="100000"/>
              </a:lnSpc>
              <a:spcBef>
                <a:spcPts val="375"/>
              </a:spcBef>
              <a:buClr>
                <a:srgbClr val="E15D29"/>
              </a:buClr>
              <a:buAutoNum type="arabicParenR"/>
            </a:pPr>
            <a:endParaRPr lang="nl-NL" sz="1275" dirty="0">
              <a:solidFill>
                <a:srgbClr val="006B84"/>
              </a:solidFill>
            </a:endParaRPr>
          </a:p>
          <a:p>
            <a:pPr marL="257175" indent="-257175" algn="l">
              <a:lnSpc>
                <a:spcPct val="100000"/>
              </a:lnSpc>
              <a:spcBef>
                <a:spcPts val="375"/>
              </a:spcBef>
              <a:buClr>
                <a:srgbClr val="E15D29"/>
              </a:buClr>
              <a:buAutoNum type="arabicParenR"/>
            </a:pPr>
            <a:r>
              <a:rPr lang="nl-NL" sz="1350" dirty="0">
                <a:solidFill>
                  <a:srgbClr val="006B84"/>
                </a:solidFill>
              </a:rPr>
              <a:t>Realistische </a:t>
            </a:r>
            <a:r>
              <a:rPr lang="nl-NL" sz="1350" dirty="0" err="1">
                <a:solidFill>
                  <a:srgbClr val="006B84"/>
                </a:solidFill>
              </a:rPr>
              <a:t>jobperspectieven</a:t>
            </a:r>
            <a:r>
              <a:rPr lang="nl-NL" sz="1350" dirty="0">
                <a:solidFill>
                  <a:srgbClr val="006B84"/>
                </a:solidFill>
              </a:rPr>
              <a:t> aanreiken op scharniermomenten</a:t>
            </a:r>
          </a:p>
          <a:p>
            <a:pPr marL="257175" indent="-257175" algn="l">
              <a:lnSpc>
                <a:spcPct val="100000"/>
              </a:lnSpc>
              <a:spcBef>
                <a:spcPts val="375"/>
              </a:spcBef>
              <a:buClr>
                <a:srgbClr val="E15D29"/>
              </a:buClr>
              <a:buAutoNum type="arabicParenR"/>
            </a:pPr>
            <a:endParaRPr lang="nl-NL" sz="1350" dirty="0">
              <a:solidFill>
                <a:srgbClr val="006B84"/>
              </a:solidFill>
            </a:endParaRPr>
          </a:p>
          <a:p>
            <a:pPr marL="257175" indent="-257175" algn="l">
              <a:lnSpc>
                <a:spcPct val="100000"/>
              </a:lnSpc>
              <a:spcBef>
                <a:spcPts val="375"/>
              </a:spcBef>
              <a:buClr>
                <a:srgbClr val="E15D29"/>
              </a:buClr>
              <a:buAutoNum type="arabicParenR"/>
            </a:pPr>
            <a:r>
              <a:rPr lang="nl-NL" sz="1350" dirty="0">
                <a:solidFill>
                  <a:srgbClr val="006B84"/>
                </a:solidFill>
              </a:rPr>
              <a:t>Afgestemde inhouden</a:t>
            </a:r>
          </a:p>
          <a:p>
            <a:pPr marL="600075" lvl="1" indent="-257175" algn="l">
              <a:lnSpc>
                <a:spcPct val="100000"/>
              </a:lnSpc>
              <a:buClr>
                <a:srgbClr val="E15D29"/>
              </a:buClr>
              <a:buFont typeface="Arial" panose="020B0604020202020204" pitchFamily="34" charset="0"/>
              <a:buChar char="•"/>
            </a:pPr>
            <a:r>
              <a:rPr lang="nl-NL" sz="1350" dirty="0">
                <a:solidFill>
                  <a:srgbClr val="006B84"/>
                </a:solidFill>
              </a:rPr>
              <a:t>Benutten van de in leerplannen beschikbare bewegingsvrijheid om maximale aansluiting te vinden tussen wat onderwijs aflevert en verwachtingen werkveld</a:t>
            </a:r>
          </a:p>
          <a:p>
            <a:pPr marL="257175" indent="-257175" algn="l">
              <a:lnSpc>
                <a:spcPct val="100000"/>
              </a:lnSpc>
              <a:spcBef>
                <a:spcPts val="375"/>
              </a:spcBef>
              <a:buClr>
                <a:srgbClr val="E15D29"/>
              </a:buClr>
              <a:buAutoNum type="arabicParenR"/>
            </a:pPr>
            <a:endParaRPr lang="nl-NL" sz="1275" dirty="0">
              <a:solidFill>
                <a:srgbClr val="006B84"/>
              </a:solidFill>
            </a:endParaRPr>
          </a:p>
        </p:txBody>
      </p:sp>
    </p:spTree>
    <p:extLst>
      <p:ext uri="{BB962C8B-B14F-4D97-AF65-F5344CB8AC3E}">
        <p14:creationId xmlns:p14="http://schemas.microsoft.com/office/powerpoint/2010/main" val="198912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3F79A085-7C59-4069-ADE8-2F0124F32398}"/>
              </a:ext>
            </a:extLst>
          </p:cNvPr>
          <p:cNvSpPr>
            <a:spLocks noGrp="1"/>
          </p:cNvSpPr>
          <p:nvPr/>
        </p:nvSpPr>
        <p:spPr>
          <a:xfrm>
            <a:off x="471347" y="1686607"/>
            <a:ext cx="5940000" cy="675000"/>
          </a:xfrm>
          <a:prstGeom prst="rect">
            <a:avLst/>
          </a:prstGeom>
        </p:spPr>
        <p:style>
          <a:lnRef idx="0">
            <a:scrgbClr r="0" g="0" b="0"/>
          </a:lnRef>
          <a:fillRef idx="0">
            <a:scrgbClr r="0" g="0" b="0"/>
          </a:fillRef>
          <a:effectRef idx="0">
            <a:scrgbClr r="0" g="0" b="0"/>
          </a:effectRef>
          <a:fontRef idx="major"/>
        </p:style>
        <p:txBody>
          <a:bodyPr vert="horz" lIns="0" tIns="0" rIns="0" bIns="0" rtlCol="0" anchor="b" anchorCtr="0">
            <a:noAutofit/>
          </a:bodyPr>
          <a:lstStyle>
            <a:lvl1pPr algn="l" defTabSz="914400" rtl="0" eaLnBrk="1" latinLnBrk="0" hangingPunct="1">
              <a:spcBef>
                <a:spcPct val="0"/>
              </a:spcBef>
              <a:buNone/>
              <a:defRPr sz="3600" b="1" kern="1200">
                <a:solidFill>
                  <a:schemeClr val="accent2"/>
                </a:solidFill>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defTabSz="685800"/>
            <a:endParaRPr lang="nl-BE" sz="2700">
              <a:solidFill>
                <a:srgbClr val="ED7D31"/>
              </a:solidFill>
              <a:latin typeface="Calibri Light" panose="020F0302020204030204"/>
            </a:endParaRPr>
          </a:p>
        </p:txBody>
      </p:sp>
      <p:sp>
        <p:nvSpPr>
          <p:cNvPr id="7" name="Tijdelijke aanduiding voor titel 1">
            <a:extLst>
              <a:ext uri="{FF2B5EF4-FFF2-40B4-BE49-F238E27FC236}">
                <a16:creationId xmlns:a16="http://schemas.microsoft.com/office/drawing/2014/main" id="{19D16833-88DE-4CFF-B0E6-F7AAB3AAAEE8}"/>
              </a:ext>
            </a:extLst>
          </p:cNvPr>
          <p:cNvSpPr txBox="1">
            <a:spLocks/>
          </p:cNvSpPr>
          <p:nvPr/>
        </p:nvSpPr>
        <p:spPr>
          <a:xfrm>
            <a:off x="486000" y="1489167"/>
            <a:ext cx="8186653" cy="441094"/>
          </a:xfrm>
          <a:prstGeom prst="rect">
            <a:avLst/>
          </a:prstGeom>
        </p:spPr>
        <p:txBody>
          <a:bodyPr vert="horz" lIns="0" tIns="0" rIns="0" bIns="0"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defTabSz="685800"/>
            <a:r>
              <a:rPr lang="nl-BE" sz="3300" dirty="0">
                <a:solidFill>
                  <a:srgbClr val="006B84"/>
                </a:solidFill>
                <a:latin typeface="Calibri Light" panose="020F0302020204030204"/>
              </a:rPr>
              <a:t>STAND VAN ZAKEN</a:t>
            </a:r>
          </a:p>
        </p:txBody>
      </p:sp>
      <p:sp>
        <p:nvSpPr>
          <p:cNvPr id="8" name="Tijdelijke aanduiding voor tekst 2">
            <a:extLst>
              <a:ext uri="{FF2B5EF4-FFF2-40B4-BE49-F238E27FC236}">
                <a16:creationId xmlns:a16="http://schemas.microsoft.com/office/drawing/2014/main" id="{EA66F895-2E3B-43D6-8F62-295F4DB67030}"/>
              </a:ext>
            </a:extLst>
          </p:cNvPr>
          <p:cNvSpPr txBox="1">
            <a:spLocks noGrp="1"/>
          </p:cNvSpPr>
          <p:nvPr>
            <p:ph idx="1"/>
          </p:nvPr>
        </p:nvSpPr>
        <p:spPr>
          <a:xfrm>
            <a:off x="486000" y="2226469"/>
            <a:ext cx="8029351" cy="3652838"/>
          </a:xfrm>
          <a:prstGeom prst="rect">
            <a:avLst/>
          </a:prstGeom>
        </p:spPr>
        <p:txBody>
          <a:bodyPr vert="horz" lIns="0" tIns="0" rIns="0" bIns="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57175" indent="-257175" algn="l">
              <a:lnSpc>
                <a:spcPct val="100000"/>
              </a:lnSpc>
              <a:spcBef>
                <a:spcPts val="375"/>
              </a:spcBef>
              <a:buClr>
                <a:srgbClr val="E15D29"/>
              </a:buClr>
              <a:buFont typeface="Arial" panose="020B0604020202020204" pitchFamily="34" charset="0"/>
              <a:buChar char="•"/>
            </a:pPr>
            <a:r>
              <a:rPr lang="nl-NL" sz="1350" dirty="0">
                <a:solidFill>
                  <a:srgbClr val="006B84"/>
                </a:solidFill>
              </a:rPr>
              <a:t>9 Gentse scholen met een aanbod dat leidt naar de kinderopvang:</a:t>
            </a:r>
          </a:p>
          <a:p>
            <a:pPr marL="600075" lvl="1" indent="-257175" algn="l">
              <a:lnSpc>
                <a:spcPct val="100000"/>
              </a:lnSpc>
              <a:buClr>
                <a:srgbClr val="E15D29"/>
              </a:buClr>
              <a:buFont typeface="Arial" panose="020B0604020202020204" pitchFamily="34" charset="0"/>
              <a:buChar char="•"/>
            </a:pPr>
            <a:r>
              <a:rPr lang="nl-NL" sz="1350" dirty="0">
                <a:solidFill>
                  <a:srgbClr val="006B84"/>
                </a:solidFill>
              </a:rPr>
              <a:t>Gewoon secundair, deeltijds, volwassenenonderwijs</a:t>
            </a:r>
          </a:p>
          <a:p>
            <a:pPr marL="600075" lvl="1" indent="-257175" algn="l">
              <a:lnSpc>
                <a:spcPct val="100000"/>
              </a:lnSpc>
              <a:buClr>
                <a:srgbClr val="E15D29"/>
              </a:buClr>
              <a:buFont typeface="Arial" panose="020B0604020202020204" pitchFamily="34" charset="0"/>
              <a:buChar char="•"/>
            </a:pPr>
            <a:r>
              <a:rPr lang="nl-NL" sz="1350" dirty="0">
                <a:solidFill>
                  <a:srgbClr val="006B84"/>
                </a:solidFill>
              </a:rPr>
              <a:t>Voltijdse trajecten en duaal</a:t>
            </a:r>
          </a:p>
          <a:p>
            <a:pPr marL="257175" indent="-257175" algn="l">
              <a:lnSpc>
                <a:spcPct val="100000"/>
              </a:lnSpc>
              <a:buClr>
                <a:srgbClr val="E15D29"/>
              </a:buClr>
              <a:buFont typeface="Arial" panose="020B0604020202020204" pitchFamily="34" charset="0"/>
              <a:buChar char="•"/>
            </a:pPr>
            <a:endParaRPr lang="nl-NL" sz="1575" dirty="0">
              <a:solidFill>
                <a:srgbClr val="006B84"/>
              </a:solidFill>
            </a:endParaRPr>
          </a:p>
          <a:p>
            <a:pPr marL="257175" indent="-257175" algn="l">
              <a:lnSpc>
                <a:spcPct val="100000"/>
              </a:lnSpc>
              <a:buClr>
                <a:srgbClr val="E15D29"/>
              </a:buClr>
              <a:buFont typeface="Arial" panose="020B0604020202020204" pitchFamily="34" charset="0"/>
              <a:buChar char="•"/>
            </a:pPr>
            <a:r>
              <a:rPr lang="nl-NL" sz="1350" dirty="0">
                <a:solidFill>
                  <a:srgbClr val="006B84"/>
                </a:solidFill>
              </a:rPr>
              <a:t>Start traject via onderwijsgroep (april 2021)</a:t>
            </a:r>
          </a:p>
          <a:p>
            <a:pPr algn="l">
              <a:lnSpc>
                <a:spcPct val="100000"/>
              </a:lnSpc>
              <a:buClr>
                <a:srgbClr val="E15D29"/>
              </a:buClr>
            </a:pPr>
            <a:r>
              <a:rPr lang="nl-NL" sz="1350" dirty="0">
                <a:solidFill>
                  <a:srgbClr val="006B84"/>
                </a:solidFill>
                <a:sym typeface="Wingdings" panose="05000000000000000000" pitchFamily="2" charset="2"/>
              </a:rPr>
              <a:t> Projectplan</a:t>
            </a:r>
          </a:p>
          <a:p>
            <a:pPr marL="600075" lvl="1" indent="-257175" algn="l">
              <a:lnSpc>
                <a:spcPct val="100000"/>
              </a:lnSpc>
              <a:buClr>
                <a:srgbClr val="E15D29"/>
              </a:buClr>
              <a:buFont typeface="Arial" panose="020B0604020202020204" pitchFamily="34" charset="0"/>
              <a:buChar char="•"/>
            </a:pPr>
            <a:r>
              <a:rPr lang="nl-BE" sz="1350" dirty="0">
                <a:solidFill>
                  <a:srgbClr val="006B84"/>
                </a:solidFill>
              </a:rPr>
              <a:t>Een efficiënte organisatie van sterk omkaderde stages met maximale leer- en oefenkansen voor leerlingen en cursisten.</a:t>
            </a:r>
          </a:p>
          <a:p>
            <a:pPr marL="600075" lvl="1" indent="-257175" algn="l">
              <a:lnSpc>
                <a:spcPct val="100000"/>
              </a:lnSpc>
              <a:buClr>
                <a:srgbClr val="E15D29"/>
              </a:buClr>
              <a:buFont typeface="Arial" panose="020B0604020202020204" pitchFamily="34" charset="0"/>
              <a:buChar char="•"/>
            </a:pPr>
            <a:r>
              <a:rPr lang="nl-BE" sz="1350" dirty="0">
                <a:solidFill>
                  <a:srgbClr val="006B84"/>
                </a:solidFill>
              </a:rPr>
              <a:t>Een vereenvoudiging van de stagebegeleiding, zowel voor scholen als voor stageplaatsen</a:t>
            </a:r>
          </a:p>
          <a:p>
            <a:pPr marL="600075" lvl="1" indent="-257175" algn="l">
              <a:lnSpc>
                <a:spcPct val="100000"/>
              </a:lnSpc>
              <a:buClr>
                <a:srgbClr val="E15D29"/>
              </a:buClr>
              <a:buFont typeface="Arial" panose="020B0604020202020204" pitchFamily="34" charset="0"/>
              <a:buChar char="•"/>
            </a:pPr>
            <a:r>
              <a:rPr lang="nl-BE" sz="1350" dirty="0">
                <a:solidFill>
                  <a:srgbClr val="006B84"/>
                </a:solidFill>
              </a:rPr>
              <a:t>Het expliciteren en verhelderen van verwachtingen (t.a.v. stageplek en school)</a:t>
            </a:r>
          </a:p>
          <a:p>
            <a:pPr marL="600075" lvl="1" indent="-257175" algn="l">
              <a:lnSpc>
                <a:spcPct val="100000"/>
              </a:lnSpc>
              <a:buClr>
                <a:srgbClr val="E15D29"/>
              </a:buClr>
              <a:buFont typeface="Arial" panose="020B0604020202020204" pitchFamily="34" charset="0"/>
              <a:buChar char="•"/>
            </a:pPr>
            <a:r>
              <a:rPr lang="nl-BE" sz="1350" dirty="0">
                <a:solidFill>
                  <a:srgbClr val="006B84"/>
                </a:solidFill>
              </a:rPr>
              <a:t>Het creëren van een gedeelde taal</a:t>
            </a:r>
          </a:p>
          <a:p>
            <a:pPr algn="l">
              <a:lnSpc>
                <a:spcPct val="100000"/>
              </a:lnSpc>
              <a:buClr>
                <a:srgbClr val="E15D29"/>
              </a:buClr>
            </a:pPr>
            <a:endParaRPr lang="nl-NL" sz="1575" dirty="0">
              <a:solidFill>
                <a:srgbClr val="006B84"/>
              </a:solidFill>
            </a:endParaRPr>
          </a:p>
          <a:p>
            <a:pPr algn="l">
              <a:lnSpc>
                <a:spcPct val="100000"/>
              </a:lnSpc>
              <a:buClr>
                <a:srgbClr val="E15D29"/>
              </a:buClr>
            </a:pPr>
            <a:endParaRPr lang="nl-NL" sz="1575" dirty="0">
              <a:solidFill>
                <a:srgbClr val="006B84"/>
              </a:solidFill>
            </a:endParaRPr>
          </a:p>
          <a:p>
            <a:pPr marL="257175" indent="-257175" algn="l">
              <a:lnSpc>
                <a:spcPct val="100000"/>
              </a:lnSpc>
              <a:buClr>
                <a:srgbClr val="E15D29"/>
              </a:buClr>
              <a:buFont typeface="Arial" panose="020B0604020202020204" pitchFamily="34" charset="0"/>
              <a:buChar char="•"/>
            </a:pPr>
            <a:endParaRPr lang="nl-NL" sz="1275" dirty="0">
              <a:solidFill>
                <a:srgbClr val="006B84"/>
              </a:solidFill>
            </a:endParaRPr>
          </a:p>
        </p:txBody>
      </p:sp>
      <p:sp>
        <p:nvSpPr>
          <p:cNvPr id="5" name="Rechthoek 4">
            <a:extLst>
              <a:ext uri="{FF2B5EF4-FFF2-40B4-BE49-F238E27FC236}">
                <a16:creationId xmlns:a16="http://schemas.microsoft.com/office/drawing/2014/main" id="{A2EDA907-EFC4-4355-AE42-B40998CA0745}"/>
              </a:ext>
            </a:extLst>
          </p:cNvPr>
          <p:cNvSpPr/>
          <p:nvPr/>
        </p:nvSpPr>
        <p:spPr>
          <a:xfrm>
            <a:off x="485999" y="3870814"/>
            <a:ext cx="8029350" cy="1251161"/>
          </a:xfrm>
          <a:prstGeom prst="rect">
            <a:avLst/>
          </a:prstGeom>
          <a:noFill/>
          <a:ln w="19050">
            <a:solidFill>
              <a:srgbClr val="A9D8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nl-BE" sz="1350" dirty="0">
              <a:solidFill>
                <a:prstClr val="white"/>
              </a:solidFill>
              <a:latin typeface="Calibri" panose="020F0502020204030204"/>
            </a:endParaRPr>
          </a:p>
        </p:txBody>
      </p:sp>
      <p:sp>
        <p:nvSpPr>
          <p:cNvPr id="2" name="Pijl: omlaag 1">
            <a:extLst>
              <a:ext uri="{FF2B5EF4-FFF2-40B4-BE49-F238E27FC236}">
                <a16:creationId xmlns:a16="http://schemas.microsoft.com/office/drawing/2014/main" id="{F7E1D8E8-A8D4-4562-8F3F-74C951E86538}"/>
              </a:ext>
            </a:extLst>
          </p:cNvPr>
          <p:cNvSpPr/>
          <p:nvPr/>
        </p:nvSpPr>
        <p:spPr>
          <a:xfrm>
            <a:off x="4325652" y="5121975"/>
            <a:ext cx="350044" cy="578644"/>
          </a:xfrm>
          <a:prstGeom prst="downArrow">
            <a:avLst/>
          </a:prstGeom>
          <a:solidFill>
            <a:srgbClr val="E15D29"/>
          </a:solidFill>
          <a:ln>
            <a:solidFill>
              <a:srgbClr val="A9D8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nl-BE" sz="1350" dirty="0">
              <a:solidFill>
                <a:prstClr val="white"/>
              </a:solidFill>
              <a:latin typeface="Calibri" panose="020F0502020204030204"/>
            </a:endParaRPr>
          </a:p>
        </p:txBody>
      </p:sp>
    </p:spTree>
    <p:extLst>
      <p:ext uri="{BB962C8B-B14F-4D97-AF65-F5344CB8AC3E}">
        <p14:creationId xmlns:p14="http://schemas.microsoft.com/office/powerpoint/2010/main" val="942419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theme/_rels/theme8.xml.rels><?xml version="1.0" encoding="UTF-8" standalone="yes"?>
<Relationships xmlns="http://schemas.openxmlformats.org/package/2006/relationships"><Relationship Id="rId1" Type="http://schemas.openxmlformats.org/officeDocument/2006/relationships/image" Target="../media/image18.jpeg"/></Relationships>
</file>

<file path=ppt/theme/theme1.xml><?xml version="1.0" encoding="utf-8"?>
<a:theme xmlns:a="http://schemas.openxmlformats.org/drawingml/2006/main" name="PPT_StadG_NL">
  <a:themeElements>
    <a:clrScheme name="_stadGent">
      <a:dk1>
        <a:sysClr val="windowText" lastClr="000000"/>
      </a:dk1>
      <a:lt1>
        <a:sysClr val="window" lastClr="FFFFFF"/>
      </a:lt1>
      <a:dk2>
        <a:srgbClr val="009FE3"/>
      </a:dk2>
      <a:lt2>
        <a:srgbClr val="EEECE1"/>
      </a:lt2>
      <a:accent1>
        <a:srgbClr val="009FE3"/>
      </a:accent1>
      <a:accent2>
        <a:srgbClr val="5BB4EA"/>
      </a:accent2>
      <a:accent3>
        <a:srgbClr val="9FCFF3"/>
      </a:accent3>
      <a:accent4>
        <a:srgbClr val="D1E8FA"/>
      </a:accent4>
      <a:accent5>
        <a:srgbClr val="006288"/>
      </a:accent5>
      <a:accent6>
        <a:srgbClr val="0081B5"/>
      </a:accent6>
      <a:hlink>
        <a:srgbClr val="000000"/>
      </a:hlink>
      <a:folHlink>
        <a:srgbClr val="000000"/>
      </a:folHlink>
    </a:clrScheme>
    <a:fontScheme name="_stadGent">
      <a:majorFont>
        <a:latin typeface="Calibri"/>
        <a:ea typeface=""/>
        <a:cs typeface=""/>
      </a:majorFont>
      <a:minorFont>
        <a:latin typeface="Calibri"/>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9525">
          <a:solidFill>
            <a:schemeClr val="tx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20181102 PPT_StadG.potx" id="{8FACA50F-2A09-4233-BD99-4C3C02C470EC}" vid="{9287063C-0599-467A-AB4D-3079ABC6480E}"/>
    </a:ext>
  </a:extLst>
</a:theme>
</file>

<file path=ppt/theme/theme10.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eldia presentatie">
  <a:themeElements>
    <a:clrScheme name="_stadGent">
      <a:dk1>
        <a:sysClr val="windowText" lastClr="000000"/>
      </a:dk1>
      <a:lt1>
        <a:sysClr val="window" lastClr="FFFFFF"/>
      </a:lt1>
      <a:dk2>
        <a:srgbClr val="009FE3"/>
      </a:dk2>
      <a:lt2>
        <a:srgbClr val="EEECE1"/>
      </a:lt2>
      <a:accent1>
        <a:srgbClr val="009FE3"/>
      </a:accent1>
      <a:accent2>
        <a:srgbClr val="5BB4EA"/>
      </a:accent2>
      <a:accent3>
        <a:srgbClr val="9FCFF3"/>
      </a:accent3>
      <a:accent4>
        <a:srgbClr val="D1E8FA"/>
      </a:accent4>
      <a:accent5>
        <a:srgbClr val="006288"/>
      </a:accent5>
      <a:accent6>
        <a:srgbClr val="0081B5"/>
      </a:accent6>
      <a:hlink>
        <a:srgbClr val="000000"/>
      </a:hlink>
      <a:folHlink>
        <a:srgbClr val="000000"/>
      </a:folHlink>
    </a:clrScheme>
    <a:fontScheme name="_stadGent">
      <a:majorFont>
        <a:latin typeface="Calibri"/>
        <a:ea typeface=""/>
        <a:cs typeface=""/>
      </a:majorFont>
      <a:minorFont>
        <a:latin typeface="Calibri"/>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9525">
          <a:solidFill>
            <a:schemeClr val="tx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20181102 PPT_StadG.potx" id="{8FACA50F-2A09-4233-BD99-4C3C02C470EC}" vid="{33B5399C-9C7D-4B1D-B61C-0E1F47E4F81D}"/>
    </a:ext>
  </a:extLst>
</a:theme>
</file>

<file path=ppt/theme/theme3.xml><?xml version="1.0" encoding="utf-8"?>
<a:theme xmlns:a="http://schemas.openxmlformats.org/drawingml/2006/main" name="titeldia hoofdstuk">
  <a:themeElements>
    <a:clrScheme name="_stadGent">
      <a:dk1>
        <a:sysClr val="windowText" lastClr="000000"/>
      </a:dk1>
      <a:lt1>
        <a:sysClr val="window" lastClr="FFFFFF"/>
      </a:lt1>
      <a:dk2>
        <a:srgbClr val="009FE3"/>
      </a:dk2>
      <a:lt2>
        <a:srgbClr val="EEECE1"/>
      </a:lt2>
      <a:accent1>
        <a:srgbClr val="009FE3"/>
      </a:accent1>
      <a:accent2>
        <a:srgbClr val="5BB4EA"/>
      </a:accent2>
      <a:accent3>
        <a:srgbClr val="9FCFF3"/>
      </a:accent3>
      <a:accent4>
        <a:srgbClr val="D1E8FA"/>
      </a:accent4>
      <a:accent5>
        <a:srgbClr val="006288"/>
      </a:accent5>
      <a:accent6>
        <a:srgbClr val="0081B5"/>
      </a:accent6>
      <a:hlink>
        <a:srgbClr val="000000"/>
      </a:hlink>
      <a:folHlink>
        <a:srgbClr val="000000"/>
      </a:folHlink>
    </a:clrScheme>
    <a:fontScheme name="_stadGent">
      <a:majorFont>
        <a:latin typeface="Calibri"/>
        <a:ea typeface=""/>
        <a:cs typeface=""/>
      </a:majorFont>
      <a:minorFont>
        <a:latin typeface="Calibri"/>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9525">
          <a:solidFill>
            <a:schemeClr val="tx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20181102 PPT_StadG.potx" id="{8FACA50F-2A09-4233-BD99-4C3C02C470EC}" vid="{693B91C5-8AE3-4217-928C-3C5F23A8414F}"/>
    </a:ext>
  </a:extLst>
</a:theme>
</file>

<file path=ppt/theme/theme4.xml><?xml version="1.0" encoding="utf-8"?>
<a:theme xmlns:a="http://schemas.openxmlformats.org/drawingml/2006/main" name="slot">
  <a:themeElements>
    <a:clrScheme name="_stadGent">
      <a:dk1>
        <a:sysClr val="windowText" lastClr="000000"/>
      </a:dk1>
      <a:lt1>
        <a:sysClr val="window" lastClr="FFFFFF"/>
      </a:lt1>
      <a:dk2>
        <a:srgbClr val="009FE3"/>
      </a:dk2>
      <a:lt2>
        <a:srgbClr val="EEECE1"/>
      </a:lt2>
      <a:accent1>
        <a:srgbClr val="009FE3"/>
      </a:accent1>
      <a:accent2>
        <a:srgbClr val="5BB4EA"/>
      </a:accent2>
      <a:accent3>
        <a:srgbClr val="9FCFF3"/>
      </a:accent3>
      <a:accent4>
        <a:srgbClr val="D1E8FA"/>
      </a:accent4>
      <a:accent5>
        <a:srgbClr val="006288"/>
      </a:accent5>
      <a:accent6>
        <a:srgbClr val="0081B5"/>
      </a:accent6>
      <a:hlink>
        <a:srgbClr val="000000"/>
      </a:hlink>
      <a:folHlink>
        <a:srgbClr val="000000"/>
      </a:folHlink>
    </a:clrScheme>
    <a:fontScheme name="_stadGent">
      <a:majorFont>
        <a:latin typeface="Calibri"/>
        <a:ea typeface=""/>
        <a:cs typeface=""/>
      </a:majorFont>
      <a:minorFont>
        <a:latin typeface="Calibri"/>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9525">
          <a:solidFill>
            <a:schemeClr val="tx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20181102 PPT_StadG.potx" id="{8FACA50F-2A09-4233-BD99-4C3C02C470EC}" vid="{1F1C774F-FDB2-46DB-B74F-1ABCD4E3ED6D}"/>
    </a:ext>
  </a:extLst>
</a:theme>
</file>

<file path=ppt/theme/theme5.xml><?xml version="1.0" encoding="utf-8"?>
<a:theme xmlns:a="http://schemas.openxmlformats.org/drawingml/2006/main" name="1_titeldia presentatie">
  <a:themeElements>
    <a:clrScheme name="_stadGent">
      <a:dk1>
        <a:sysClr val="windowText" lastClr="000000"/>
      </a:dk1>
      <a:lt1>
        <a:sysClr val="window" lastClr="FFFFFF"/>
      </a:lt1>
      <a:dk2>
        <a:srgbClr val="009FE3"/>
      </a:dk2>
      <a:lt2>
        <a:srgbClr val="EEECE1"/>
      </a:lt2>
      <a:accent1>
        <a:srgbClr val="009FE3"/>
      </a:accent1>
      <a:accent2>
        <a:srgbClr val="5BB4EA"/>
      </a:accent2>
      <a:accent3>
        <a:srgbClr val="9FCFF3"/>
      </a:accent3>
      <a:accent4>
        <a:srgbClr val="D1E8FA"/>
      </a:accent4>
      <a:accent5>
        <a:srgbClr val="006288"/>
      </a:accent5>
      <a:accent6>
        <a:srgbClr val="0081B5"/>
      </a:accent6>
      <a:hlink>
        <a:srgbClr val="000000"/>
      </a:hlink>
      <a:folHlink>
        <a:srgbClr val="000000"/>
      </a:folHlink>
    </a:clrScheme>
    <a:fontScheme name="_stadGent">
      <a:majorFont>
        <a:latin typeface="Calibri"/>
        <a:ea typeface=""/>
        <a:cs typeface=""/>
      </a:majorFont>
      <a:minorFont>
        <a:latin typeface="Calibri"/>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9525">
          <a:solidFill>
            <a:schemeClr val="tx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PT_StadG_NL.potx" id="{D33D1CEF-7236-4C91-9EB4-30C7786CE3C4}" vid="{1EF6997B-9309-40DD-9B78-3602935CD2D9}"/>
    </a:ext>
  </a:extLst>
</a:theme>
</file>

<file path=ppt/theme/theme6.xml><?xml version="1.0" encoding="utf-8"?>
<a:theme xmlns:a="http://schemas.openxmlformats.org/drawingml/2006/main" name="binnenwerk">
  <a:themeElements>
    <a:clrScheme name="_stadGent">
      <a:dk1>
        <a:sysClr val="windowText" lastClr="000000"/>
      </a:dk1>
      <a:lt1>
        <a:sysClr val="window" lastClr="FFFFFF"/>
      </a:lt1>
      <a:dk2>
        <a:srgbClr val="009FE3"/>
      </a:dk2>
      <a:lt2>
        <a:srgbClr val="EEECE1"/>
      </a:lt2>
      <a:accent1>
        <a:srgbClr val="009FE3"/>
      </a:accent1>
      <a:accent2>
        <a:srgbClr val="5BB4EA"/>
      </a:accent2>
      <a:accent3>
        <a:srgbClr val="9FCFF3"/>
      </a:accent3>
      <a:accent4>
        <a:srgbClr val="D1E8FA"/>
      </a:accent4>
      <a:accent5>
        <a:srgbClr val="006288"/>
      </a:accent5>
      <a:accent6>
        <a:srgbClr val="0081B5"/>
      </a:accent6>
      <a:hlink>
        <a:srgbClr val="000000"/>
      </a:hlink>
      <a:folHlink>
        <a:srgbClr val="000000"/>
      </a:folHlink>
    </a:clrScheme>
    <a:fontScheme name="_stadGent">
      <a:majorFont>
        <a:latin typeface="Calibri"/>
        <a:ea typeface=""/>
        <a:cs typeface=""/>
      </a:majorFont>
      <a:minorFont>
        <a:latin typeface="Calibri"/>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9525">
          <a:solidFill>
            <a:schemeClr val="tx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PT_StadG_NL.potx" id="{D33D1CEF-7236-4C91-9EB4-30C7786CE3C4}" vid="{7C1E24DC-7D78-4AC3-88B3-2F50B2D51ED2}"/>
    </a:ext>
  </a:extLst>
</a:theme>
</file>

<file path=ppt/theme/theme7.xml><?xml version="1.0" encoding="utf-8"?>
<a:theme xmlns:a="http://schemas.openxmlformats.org/drawingml/2006/main" name="1_titeldia hoofdstuk">
  <a:themeElements>
    <a:clrScheme name="_stadGent">
      <a:dk1>
        <a:sysClr val="windowText" lastClr="000000"/>
      </a:dk1>
      <a:lt1>
        <a:sysClr val="window" lastClr="FFFFFF"/>
      </a:lt1>
      <a:dk2>
        <a:srgbClr val="009FE3"/>
      </a:dk2>
      <a:lt2>
        <a:srgbClr val="EEECE1"/>
      </a:lt2>
      <a:accent1>
        <a:srgbClr val="009FE3"/>
      </a:accent1>
      <a:accent2>
        <a:srgbClr val="5BB4EA"/>
      </a:accent2>
      <a:accent3>
        <a:srgbClr val="9FCFF3"/>
      </a:accent3>
      <a:accent4>
        <a:srgbClr val="D1E8FA"/>
      </a:accent4>
      <a:accent5>
        <a:srgbClr val="006288"/>
      </a:accent5>
      <a:accent6>
        <a:srgbClr val="0081B5"/>
      </a:accent6>
      <a:hlink>
        <a:srgbClr val="000000"/>
      </a:hlink>
      <a:folHlink>
        <a:srgbClr val="000000"/>
      </a:folHlink>
    </a:clrScheme>
    <a:fontScheme name="_stadGent">
      <a:majorFont>
        <a:latin typeface="Calibri"/>
        <a:ea typeface=""/>
        <a:cs typeface=""/>
      </a:majorFont>
      <a:minorFont>
        <a:latin typeface="Calibri"/>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9525">
          <a:solidFill>
            <a:schemeClr val="tx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PT_StadG_NL.potx" id="{D33D1CEF-7236-4C91-9EB4-30C7786CE3C4}" vid="{A748BC8A-097D-4988-A3A3-EEAB5C979BDE}"/>
    </a:ext>
  </a:extLst>
</a:theme>
</file>

<file path=ppt/theme/theme8.xml><?xml version="1.0" encoding="utf-8"?>
<a:theme xmlns:a="http://schemas.openxmlformats.org/drawingml/2006/main" name="Integraal">
  <a:themeElements>
    <a:clrScheme name="Integra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9.xml><?xml version="1.0" encoding="utf-8"?>
<a:theme xmlns:a="http://schemas.openxmlformats.org/drawingml/2006/main" name="1_Kantoorthema">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AMLOOS [Alleen-lezen]" id="{7F47C0E2-4094-400C-8273-E89164C6078C}" vid="{79F13049-2648-430A-94E4-C9668C254205}"/>
    </a:ext>
  </a:extLst>
</a:theme>
</file>

<file path=docProps/app.xml><?xml version="1.0" encoding="utf-8"?>
<Properties xmlns="http://schemas.openxmlformats.org/officeDocument/2006/extended-properties" xmlns:vt="http://schemas.openxmlformats.org/officeDocument/2006/docPropsVTypes">
  <Template>PPT_StadG_NL</Template>
  <TotalTime>7048</TotalTime>
  <Words>2584</Words>
  <Application>Microsoft Office PowerPoint</Application>
  <PresentationFormat>Diavoorstelling (4:3)</PresentationFormat>
  <Paragraphs>324</Paragraphs>
  <Slides>35</Slides>
  <Notes>3</Notes>
  <HiddenSlides>0</HiddenSlides>
  <MMClips>0</MMClips>
  <ScaleCrop>false</ScaleCrop>
  <HeadingPairs>
    <vt:vector size="6" baseType="variant">
      <vt:variant>
        <vt:lpstr>Gebruikte lettertypen</vt:lpstr>
      </vt:variant>
      <vt:variant>
        <vt:i4>8</vt:i4>
      </vt:variant>
      <vt:variant>
        <vt:lpstr>Thema</vt:lpstr>
      </vt:variant>
      <vt:variant>
        <vt:i4>9</vt:i4>
      </vt:variant>
      <vt:variant>
        <vt:lpstr>Diatitels</vt:lpstr>
      </vt:variant>
      <vt:variant>
        <vt:i4>35</vt:i4>
      </vt:variant>
    </vt:vector>
  </HeadingPairs>
  <TitlesOfParts>
    <vt:vector size="52" baseType="lpstr">
      <vt:lpstr>Arial</vt:lpstr>
      <vt:lpstr>Calibri</vt:lpstr>
      <vt:lpstr>Calibri Light</vt:lpstr>
      <vt:lpstr>Times New Roman</vt:lpstr>
      <vt:lpstr>Tw Cen MT</vt:lpstr>
      <vt:lpstr>Tw Cen MT Condensed</vt:lpstr>
      <vt:lpstr>Wingdings</vt:lpstr>
      <vt:lpstr>Wingdings 3</vt:lpstr>
      <vt:lpstr>PPT_StadG_NL</vt:lpstr>
      <vt:lpstr>titeldia presentatie</vt:lpstr>
      <vt:lpstr>titeldia hoofdstuk</vt:lpstr>
      <vt:lpstr>slot</vt:lpstr>
      <vt:lpstr>1_titeldia presentatie</vt:lpstr>
      <vt:lpstr>binnenwerk</vt:lpstr>
      <vt:lpstr>1_titeldia hoofdstuk</vt:lpstr>
      <vt:lpstr>Integraal</vt:lpstr>
      <vt:lpstr>1_Kantoorthema</vt:lpstr>
      <vt:lpstr>Agenda</vt:lpstr>
      <vt:lpstr>1. Matchmakers </vt:lpstr>
      <vt:lpstr>PowerPoint-presentatie</vt:lpstr>
      <vt:lpstr>BELEIDSKADER</vt:lpstr>
      <vt:lpstr>OPERATIONEEL KADER</vt:lpstr>
      <vt:lpstr>PowerPoint-presentatie</vt:lpstr>
      <vt:lpstr>PowerPoint-presentatie</vt:lpstr>
      <vt:lpstr>PowerPoint-presentatie</vt:lpstr>
      <vt:lpstr>PowerPoint-presentatie</vt:lpstr>
      <vt:lpstr>PowerPoint-presentatie</vt:lpstr>
      <vt:lpstr>PowerPoint-presentatie</vt:lpstr>
      <vt:lpstr>2. Personeelstekort Kinderopvang en Corona updates </vt:lpstr>
      <vt:lpstr>PowerPoint-presentatie</vt:lpstr>
      <vt:lpstr>PowerPoint-presentatie</vt:lpstr>
      <vt:lpstr>PowerPoint-presentatie</vt:lpstr>
      <vt:lpstr>PowerPoint-presentatie</vt:lpstr>
      <vt:lpstr>3. Rapport dekkingsgraad 2021 </vt:lpstr>
      <vt:lpstr>Rapport kinderopvang Gent (april) 2021</vt:lpstr>
      <vt:lpstr>PowerPoint-presentatie</vt:lpstr>
      <vt:lpstr>PowerPoint-presentatie</vt:lpstr>
      <vt:lpstr>PowerPoint-presentatie</vt:lpstr>
      <vt:lpstr>PowerPoint-presentatie</vt:lpstr>
      <vt:lpstr>PowerPoint-presentatie</vt:lpstr>
      <vt:lpstr>PowerPoint-presentatie</vt:lpstr>
      <vt:lpstr>Dossiers in uitvoering</vt:lpstr>
      <vt:lpstr>PowerPoint-presentatie</vt:lpstr>
      <vt:lpstr>PowerPoint-presentatie</vt:lpstr>
      <vt:lpstr>PowerPoint-presentatie</vt:lpstr>
      <vt:lpstr>PowerPoint-presentatie</vt:lpstr>
      <vt:lpstr>PowerPoint-presentatie</vt:lpstr>
      <vt:lpstr>aantal nodige plaatsen</vt:lpstr>
      <vt:lpstr>4. Update van inclusiecoach </vt:lpstr>
      <vt:lpstr>4. Update van inclusiecoach </vt:lpstr>
      <vt:lpstr>PowerPoint-presentatie</vt:lpstr>
      <vt:lpstr>Dank voor jullie aanwezigheid!   Tot in 2022!</vt:lpstr>
    </vt:vector>
  </TitlesOfParts>
  <Company>Gent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Lokaal Overleg Kinderopvang Gent</dc:title>
  <dc:creator>Verdonck Danny</dc:creator>
  <cp:lastModifiedBy>Dewulf Christophe</cp:lastModifiedBy>
  <cp:revision>297</cp:revision>
  <cp:lastPrinted>2020-09-24T13:52:57Z</cp:lastPrinted>
  <dcterms:created xsi:type="dcterms:W3CDTF">2018-11-29T08:41:08Z</dcterms:created>
  <dcterms:modified xsi:type="dcterms:W3CDTF">2021-12-07T10:11:03Z</dcterms:modified>
</cp:coreProperties>
</file>