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14"/>
  </p:notesMasterIdLst>
  <p:sldIdLst>
    <p:sldId id="263" r:id="rId3"/>
    <p:sldId id="391" r:id="rId4"/>
    <p:sldId id="1010" r:id="rId5"/>
    <p:sldId id="328" r:id="rId6"/>
    <p:sldId id="1007" r:id="rId7"/>
    <p:sldId id="257" r:id="rId8"/>
    <p:sldId id="1009" r:id="rId9"/>
    <p:sldId id="437" r:id="rId10"/>
    <p:sldId id="1004" r:id="rId11"/>
    <p:sldId id="1012" r:id="rId12"/>
    <p:sldId id="438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F6B3D-1E52-4106-9915-13AFE5DCF044}" type="datetimeFigureOut">
              <a:rPr lang="fi-FI" smtClean="0"/>
              <a:t>12.4.2022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BB845-982E-4654-8B90-5F7DCC08E6B0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572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Tässä kalvossa on meidän toiveet, miten asunnottomuus hoidetaan pois.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1FC01-1506-324A-8EDA-1F6F0A4A236B}" type="slidenum">
              <a:rPr lang="fi-FI" smtClean="0"/>
              <a:pPr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947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Tässä kalvossa on meidän toiveet, miten asunnottomuus hoidetaan pois.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1FC01-1506-324A-8EDA-1F6F0A4A236B}" type="slidenum">
              <a:rPr lang="fi-FI" smtClean="0"/>
              <a:pPr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4928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Strategia vaikutukset. 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1FC01-1506-324A-8EDA-1F6F0A4A236B}" type="slidenum">
              <a:rPr lang="fi-FI" smtClean="0"/>
              <a:pPr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48393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5543550"/>
            <a:ext cx="8534400" cy="86757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>
                    <a:lumMod val="50000"/>
                  </a:schemeClr>
                </a:solidFill>
                <a:latin typeface="Open Sans light"/>
                <a:cs typeface="Open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Etunimi Sukunimi, titteli TAI alaotsikko</a:t>
            </a:r>
          </a:p>
        </p:txBody>
      </p:sp>
      <p:sp>
        <p:nvSpPr>
          <p:cNvPr id="6" name="Otsikko 1"/>
          <p:cNvSpPr>
            <a:spLocks noGrp="1"/>
          </p:cNvSpPr>
          <p:nvPr>
            <p:ph type="ctrTitle"/>
          </p:nvPr>
        </p:nvSpPr>
        <p:spPr>
          <a:xfrm>
            <a:off x="1828800" y="3658752"/>
            <a:ext cx="8534400" cy="188479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2D70DF8-877E-FD4C-9BE4-C90C5D6DBC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51580" y="305800"/>
            <a:ext cx="4688840" cy="33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5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CDB4A-8BF7-0046-BE6A-A2016CA18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47A62-B8AC-2B41-B6C2-280ABBE1E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7B77E-DA29-5D4A-855D-7AC2D56C2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67F8-22C3-C441-BEC8-ED19CDD93AF7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FF1CD-695F-1049-A880-666C730FC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9E7C-CAE0-3B45-9275-EAD0582B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1D074-74FA-4142-B0BF-F7D331FD574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17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o taustavärillä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E54DC920-ED44-9E47-8E5F-9AC209D4B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80EE848-008E-DC48-B89F-575A97C2C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38457"/>
            <a:ext cx="10972800" cy="646887"/>
          </a:xfrm>
        </p:spPr>
        <p:txBody>
          <a:bodyPr>
            <a:normAutofit/>
          </a:bodyPr>
          <a:lstStyle>
            <a:lvl1pPr algn="ctr">
              <a:defRPr sz="3400"/>
            </a:lvl1pPr>
          </a:lstStyle>
          <a:p>
            <a:r>
              <a:rPr lang="fi-FI" dirty="0"/>
              <a:t>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4196136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taustavär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14">
            <a:extLst>
              <a:ext uri="{FF2B5EF4-FFF2-40B4-BE49-F238E27FC236}">
                <a16:creationId xmlns:a16="http://schemas.microsoft.com/office/drawing/2014/main" id="{587843E6-7339-B54D-A99A-B576FDC9C2C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CD0D2268-772C-9B47-8C29-CA35D9E01BFD}"/>
              </a:ext>
            </a:extLst>
          </p:cNvPr>
          <p:cNvSpPr txBox="1"/>
          <p:nvPr userDrawn="1"/>
        </p:nvSpPr>
        <p:spPr>
          <a:xfrm>
            <a:off x="609600" y="6326555"/>
            <a:ext cx="655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F55952B2-E9D1-294E-8E2F-1C09C5BA0625}" type="slidenum">
              <a:rPr lang="fi-FI" sz="1200" smtClean="0">
                <a:solidFill>
                  <a:schemeClr val="bg1"/>
                </a:solidFill>
                <a:latin typeface="Open Sans light"/>
                <a:cs typeface="Open Sans light"/>
              </a:rPr>
              <a:pPr algn="l"/>
              <a:t>‹nr.›</a:t>
            </a:fld>
            <a:endParaRPr lang="fi-FI" sz="12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7" name="Otsikon paikkamerkki 1">
            <a:extLst>
              <a:ext uri="{FF2B5EF4-FFF2-40B4-BE49-F238E27FC236}">
                <a16:creationId xmlns:a16="http://schemas.microsoft.com/office/drawing/2014/main" id="{CF9CB3E5-D080-9546-840F-6EBEC7B3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8458"/>
            <a:ext cx="10972800" cy="639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400" b="0" i="0">
                <a:solidFill>
                  <a:schemeClr val="bg1"/>
                </a:solidFill>
                <a:latin typeface="Dosis" panose="02010503020202060003" pitchFamily="2" charset="77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1B25263-EF3A-D743-9784-EEFD1139CD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375" y="1646237"/>
            <a:ext cx="11017250" cy="4283781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341EEA8-B766-CF4A-8AAB-73B98EFE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96198" y="6017387"/>
            <a:ext cx="2578554" cy="78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54706"/>
      </p:ext>
    </p:extLst>
  </p:cSld>
  <p:clrMapOvr>
    <a:masterClrMapping/>
  </p:clrMapOvr>
  <p:transition spd="slow">
    <p:strips dir="ld"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14">
            <a:extLst>
              <a:ext uri="{FF2B5EF4-FFF2-40B4-BE49-F238E27FC236}">
                <a16:creationId xmlns:a16="http://schemas.microsoft.com/office/drawing/2014/main" id="{587843E6-7339-B54D-A99A-B576FDC9C2C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2" name="Median paikkamerkki 11">
            <a:extLst>
              <a:ext uri="{FF2B5EF4-FFF2-40B4-BE49-F238E27FC236}">
                <a16:creationId xmlns:a16="http://schemas.microsoft.com/office/drawing/2014/main" id="{CEFEBF0A-BB4B-8544-B7A0-E9EC8DC7B384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587375" y="333375"/>
            <a:ext cx="11017250" cy="5616575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video omalta koneelta klikkaamalla kuvaketta. </a:t>
            </a:r>
          </a:p>
          <a:p>
            <a:r>
              <a:rPr lang="fi-FI" dirty="0"/>
              <a:t>Lisää video URL-osoitteesta valitsemalla Lisää &gt; Video &gt; Online-elokuva.</a:t>
            </a:r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0B2C7664-29C8-3543-969F-4DAB137565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3074" y="6175156"/>
            <a:ext cx="6965852" cy="50641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Voit lisätä videon </a:t>
            </a:r>
            <a:r>
              <a:rPr lang="fi-FI" dirty="0" err="1"/>
              <a:t>URL:n</a:t>
            </a:r>
            <a:r>
              <a:rPr lang="fi-FI" dirty="0"/>
              <a:t> tähän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CD0D2268-772C-9B47-8C29-CA35D9E01BFD}"/>
              </a:ext>
            </a:extLst>
          </p:cNvPr>
          <p:cNvSpPr txBox="1"/>
          <p:nvPr userDrawn="1"/>
        </p:nvSpPr>
        <p:spPr>
          <a:xfrm>
            <a:off x="609600" y="6326555"/>
            <a:ext cx="655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F55952B2-E9D1-294E-8E2F-1C09C5BA0625}" type="slidenum">
              <a:rPr lang="fi-FI" sz="1200" smtClean="0">
                <a:solidFill>
                  <a:schemeClr val="bg1"/>
                </a:solidFill>
                <a:latin typeface="Open Sans light"/>
                <a:cs typeface="Open Sans light"/>
              </a:rPr>
              <a:pPr algn="l"/>
              <a:t>‹nr.›</a:t>
            </a:fld>
            <a:endParaRPr lang="fi-FI" sz="12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1AA52DD-78D4-154E-834C-9FDBFCFCE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96198" y="6017387"/>
            <a:ext cx="2578554" cy="78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48072"/>
      </p:ext>
    </p:extLst>
  </p:cSld>
  <p:clrMapOvr>
    <a:masterClrMapping/>
  </p:clrMapOvr>
  <p:transition spd="slow">
    <p:strips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5165166"/>
      </p:ext>
    </p:extLst>
  </p:cSld>
  <p:clrMapOvr>
    <a:masterClrMapping/>
  </p:clrMapOvr>
  <p:transition spd="slow">
    <p:strips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isoll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/>
          <p:cNvSpPr>
            <a:spLocks noGrp="1"/>
          </p:cNvSpPr>
          <p:nvPr>
            <p:ph type="body" sz="quarter" idx="10"/>
          </p:nvPr>
        </p:nvSpPr>
        <p:spPr>
          <a:xfrm>
            <a:off x="1166813" y="755374"/>
            <a:ext cx="9858375" cy="5153234"/>
          </a:xfrm>
        </p:spPr>
        <p:txBody>
          <a:bodyPr anchor="ctr">
            <a:normAutofit/>
          </a:bodyPr>
          <a:lstStyle>
            <a:lvl1pPr marL="0" indent="0">
              <a:buNone/>
              <a:defRPr sz="3600" b="0" i="0">
                <a:solidFill>
                  <a:schemeClr val="accent3"/>
                </a:solidFill>
                <a:latin typeface="Dosis ExtraLight" charset="0"/>
                <a:ea typeface="Dosis ExtraLight" charset="0"/>
                <a:cs typeface="Dosis ExtraLight" charset="0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64598241"/>
      </p:ext>
    </p:extLst>
  </p:cSld>
  <p:clrMapOvr>
    <a:masterClrMapping/>
  </p:clrMapOvr>
  <p:transition spd="slow">
    <p:strips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hde-esittely: 1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6CAF3DE5-8658-E94C-A5CE-4337AF93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87370"/>
            <a:ext cx="6096000" cy="1852658"/>
          </a:xfrm>
          <a:prstGeom prst="rect">
            <a:avLst/>
          </a:prstGeom>
        </p:spPr>
      </p:pic>
      <p:sp>
        <p:nvSpPr>
          <p:cNvPr id="7" name="Otsikon paikkamerkki 1">
            <a:extLst>
              <a:ext uri="{FF2B5EF4-FFF2-40B4-BE49-F238E27FC236}">
                <a16:creationId xmlns:a16="http://schemas.microsoft.com/office/drawing/2014/main" id="{496CDE75-9889-E44C-8D95-89056B15B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0"/>
            <a:ext cx="3824578" cy="1152940"/>
          </a:xfrm>
          <a:prstGeom prst="rect">
            <a:avLst/>
          </a:prstGeom>
          <a:noFill/>
        </p:spPr>
        <p:txBody>
          <a:bodyPr vert="horz" lIns="288000" tIns="45720" rIns="91440" bIns="45720" rtlCol="0" anchor="ctr">
            <a:normAutofit/>
          </a:bodyPr>
          <a:lstStyle>
            <a:lvl1pPr>
              <a:defRPr sz="1800" b="0" i="0">
                <a:solidFill>
                  <a:schemeClr val="accent1"/>
                </a:solidFill>
                <a:latin typeface="Dosis" panose="02010503020202060003" pitchFamily="2" charset="77"/>
              </a:defRPr>
            </a:lvl1pPr>
          </a:lstStyle>
          <a:p>
            <a:r>
              <a:rPr lang="fi-FI" dirty="0"/>
              <a:t>KOHTEEN NIMI SUURAAKKOSIN</a:t>
            </a:r>
            <a:br>
              <a:rPr lang="fi-FI" dirty="0"/>
            </a:br>
            <a:r>
              <a:rPr lang="fi-FI" dirty="0"/>
              <a:t>PAIKKAKUNTA</a:t>
            </a:r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-7950" y="-23854"/>
            <a:ext cx="12207981" cy="5981754"/>
          </a:xfrm>
          <a:custGeom>
            <a:avLst/>
            <a:gdLst>
              <a:gd name="connsiteX0" fmla="*/ 0 w 12191999"/>
              <a:gd name="connsiteY0" fmla="*/ 0 h 5949950"/>
              <a:gd name="connsiteX1" fmla="*/ 12191999 w 12191999"/>
              <a:gd name="connsiteY1" fmla="*/ 0 h 5949950"/>
              <a:gd name="connsiteX2" fmla="*/ 12191999 w 12191999"/>
              <a:gd name="connsiteY2" fmla="*/ 5949950 h 5949950"/>
              <a:gd name="connsiteX3" fmla="*/ 0 w 12191999"/>
              <a:gd name="connsiteY3" fmla="*/ 5949950 h 5949950"/>
              <a:gd name="connsiteX4" fmla="*/ 0 w 12191999"/>
              <a:gd name="connsiteY4" fmla="*/ 0 h 5949950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2191999 w 12191999"/>
              <a:gd name="connsiteY2" fmla="*/ 3 h 5949953"/>
              <a:gd name="connsiteX3" fmla="*/ 12191999 w 12191999"/>
              <a:gd name="connsiteY3" fmla="*/ 5949953 h 5949953"/>
              <a:gd name="connsiteX4" fmla="*/ 0 w 12191999"/>
              <a:gd name="connsiteY4" fmla="*/ 5949953 h 5949953"/>
              <a:gd name="connsiteX5" fmla="*/ 0 w 12191999"/>
              <a:gd name="connsiteY5" fmla="*/ 3 h 5949953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415332 w 12191999"/>
              <a:gd name="connsiteY2" fmla="*/ 1661827 h 5949953"/>
              <a:gd name="connsiteX3" fmla="*/ 12191999 w 12191999"/>
              <a:gd name="connsiteY3" fmla="*/ 3 h 5949953"/>
              <a:gd name="connsiteX4" fmla="*/ 12191999 w 12191999"/>
              <a:gd name="connsiteY4" fmla="*/ 5949953 h 5949953"/>
              <a:gd name="connsiteX5" fmla="*/ 0 w 12191999"/>
              <a:gd name="connsiteY5" fmla="*/ 5949953 h 5949953"/>
              <a:gd name="connsiteX6" fmla="*/ 0 w 12191999"/>
              <a:gd name="connsiteY6" fmla="*/ 3 h 5949953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415332 w 12191999"/>
              <a:gd name="connsiteY2" fmla="*/ 1661827 h 5949953"/>
              <a:gd name="connsiteX3" fmla="*/ 2401294 w 12191999"/>
              <a:gd name="connsiteY3" fmla="*/ 1383531 h 5949953"/>
              <a:gd name="connsiteX4" fmla="*/ 12191999 w 12191999"/>
              <a:gd name="connsiteY4" fmla="*/ 3 h 5949953"/>
              <a:gd name="connsiteX5" fmla="*/ 12191999 w 12191999"/>
              <a:gd name="connsiteY5" fmla="*/ 5949953 h 5949953"/>
              <a:gd name="connsiteX6" fmla="*/ 0 w 12191999"/>
              <a:gd name="connsiteY6" fmla="*/ 5949953 h 5949953"/>
              <a:gd name="connsiteX7" fmla="*/ 0 w 12191999"/>
              <a:gd name="connsiteY7" fmla="*/ 3 h 5949953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415332 w 12191999"/>
              <a:gd name="connsiteY2" fmla="*/ 1661827 h 5949953"/>
              <a:gd name="connsiteX3" fmla="*/ 2401294 w 12191999"/>
              <a:gd name="connsiteY3" fmla="*/ 1383531 h 5949953"/>
              <a:gd name="connsiteX4" fmla="*/ 3705308 w 12191999"/>
              <a:gd name="connsiteY4" fmla="*/ 1486898 h 5949953"/>
              <a:gd name="connsiteX5" fmla="*/ 12191999 w 12191999"/>
              <a:gd name="connsiteY5" fmla="*/ 3 h 5949953"/>
              <a:gd name="connsiteX6" fmla="*/ 12191999 w 12191999"/>
              <a:gd name="connsiteY6" fmla="*/ 5949953 h 5949953"/>
              <a:gd name="connsiteX7" fmla="*/ 0 w 12191999"/>
              <a:gd name="connsiteY7" fmla="*/ 5949953 h 5949953"/>
              <a:gd name="connsiteX8" fmla="*/ 0 w 12191999"/>
              <a:gd name="connsiteY8" fmla="*/ 3 h 5949953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415332 w 12191999"/>
              <a:gd name="connsiteY2" fmla="*/ 1661827 h 5949953"/>
              <a:gd name="connsiteX3" fmla="*/ 2401294 w 12191999"/>
              <a:gd name="connsiteY3" fmla="*/ 1383531 h 5949953"/>
              <a:gd name="connsiteX4" fmla="*/ 3705308 w 12191999"/>
              <a:gd name="connsiteY4" fmla="*/ 1486898 h 5949953"/>
              <a:gd name="connsiteX5" fmla="*/ 4412974 w 12191999"/>
              <a:gd name="connsiteY5" fmla="*/ 890550 h 5949953"/>
              <a:gd name="connsiteX6" fmla="*/ 12191999 w 12191999"/>
              <a:gd name="connsiteY6" fmla="*/ 3 h 5949953"/>
              <a:gd name="connsiteX7" fmla="*/ 12191999 w 12191999"/>
              <a:gd name="connsiteY7" fmla="*/ 5949953 h 5949953"/>
              <a:gd name="connsiteX8" fmla="*/ 0 w 12191999"/>
              <a:gd name="connsiteY8" fmla="*/ 5949953 h 5949953"/>
              <a:gd name="connsiteX9" fmla="*/ 0 w 12191999"/>
              <a:gd name="connsiteY9" fmla="*/ 3 h 5949953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415332 w 12191999"/>
              <a:gd name="connsiteY2" fmla="*/ 1661827 h 5949953"/>
              <a:gd name="connsiteX3" fmla="*/ 2401294 w 12191999"/>
              <a:gd name="connsiteY3" fmla="*/ 1383531 h 5949953"/>
              <a:gd name="connsiteX4" fmla="*/ 3705308 w 12191999"/>
              <a:gd name="connsiteY4" fmla="*/ 1486898 h 5949953"/>
              <a:gd name="connsiteX5" fmla="*/ 4412974 w 12191999"/>
              <a:gd name="connsiteY5" fmla="*/ 890550 h 5949953"/>
              <a:gd name="connsiteX6" fmla="*/ 5573864 w 12191999"/>
              <a:gd name="connsiteY6" fmla="*/ 421423 h 5949953"/>
              <a:gd name="connsiteX7" fmla="*/ 12191999 w 12191999"/>
              <a:gd name="connsiteY7" fmla="*/ 3 h 5949953"/>
              <a:gd name="connsiteX8" fmla="*/ 12191999 w 12191999"/>
              <a:gd name="connsiteY8" fmla="*/ 5949953 h 5949953"/>
              <a:gd name="connsiteX9" fmla="*/ 0 w 12191999"/>
              <a:gd name="connsiteY9" fmla="*/ 5949953 h 5949953"/>
              <a:gd name="connsiteX10" fmla="*/ 0 w 12191999"/>
              <a:gd name="connsiteY10" fmla="*/ 3 h 5949953"/>
              <a:gd name="connsiteX0" fmla="*/ 0 w 12191999"/>
              <a:gd name="connsiteY0" fmla="*/ 7950 h 5957900"/>
              <a:gd name="connsiteX1" fmla="*/ 691763 w 12191999"/>
              <a:gd name="connsiteY1" fmla="*/ 1534600 h 5957900"/>
              <a:gd name="connsiteX2" fmla="*/ 1415332 w 12191999"/>
              <a:gd name="connsiteY2" fmla="*/ 1669774 h 5957900"/>
              <a:gd name="connsiteX3" fmla="*/ 2401294 w 12191999"/>
              <a:gd name="connsiteY3" fmla="*/ 1391478 h 5957900"/>
              <a:gd name="connsiteX4" fmla="*/ 3705308 w 12191999"/>
              <a:gd name="connsiteY4" fmla="*/ 1494845 h 5957900"/>
              <a:gd name="connsiteX5" fmla="*/ 4412974 w 12191999"/>
              <a:gd name="connsiteY5" fmla="*/ 898497 h 5957900"/>
              <a:gd name="connsiteX6" fmla="*/ 5573864 w 12191999"/>
              <a:gd name="connsiteY6" fmla="*/ 429370 h 5957900"/>
              <a:gd name="connsiteX7" fmla="*/ 5955527 w 12191999"/>
              <a:gd name="connsiteY7" fmla="*/ 0 h 5957900"/>
              <a:gd name="connsiteX8" fmla="*/ 12191999 w 12191999"/>
              <a:gd name="connsiteY8" fmla="*/ 7950 h 5957900"/>
              <a:gd name="connsiteX9" fmla="*/ 12191999 w 12191999"/>
              <a:gd name="connsiteY9" fmla="*/ 5957900 h 5957900"/>
              <a:gd name="connsiteX10" fmla="*/ 0 w 12191999"/>
              <a:gd name="connsiteY10" fmla="*/ 5957900 h 5957900"/>
              <a:gd name="connsiteX11" fmla="*/ 0 w 12191999"/>
              <a:gd name="connsiteY11" fmla="*/ 7950 h 5957900"/>
              <a:gd name="connsiteX0" fmla="*/ 0 w 12191999"/>
              <a:gd name="connsiteY0" fmla="*/ 1685675 h 5957900"/>
              <a:gd name="connsiteX1" fmla="*/ 691763 w 12191999"/>
              <a:gd name="connsiteY1" fmla="*/ 1534600 h 5957900"/>
              <a:gd name="connsiteX2" fmla="*/ 1415332 w 12191999"/>
              <a:gd name="connsiteY2" fmla="*/ 1669774 h 5957900"/>
              <a:gd name="connsiteX3" fmla="*/ 2401294 w 12191999"/>
              <a:gd name="connsiteY3" fmla="*/ 1391478 h 5957900"/>
              <a:gd name="connsiteX4" fmla="*/ 3705308 w 12191999"/>
              <a:gd name="connsiteY4" fmla="*/ 1494845 h 5957900"/>
              <a:gd name="connsiteX5" fmla="*/ 4412974 w 12191999"/>
              <a:gd name="connsiteY5" fmla="*/ 898497 h 5957900"/>
              <a:gd name="connsiteX6" fmla="*/ 5573864 w 12191999"/>
              <a:gd name="connsiteY6" fmla="*/ 429370 h 5957900"/>
              <a:gd name="connsiteX7" fmla="*/ 5955527 w 12191999"/>
              <a:gd name="connsiteY7" fmla="*/ 0 h 5957900"/>
              <a:gd name="connsiteX8" fmla="*/ 12191999 w 12191999"/>
              <a:gd name="connsiteY8" fmla="*/ 7950 h 5957900"/>
              <a:gd name="connsiteX9" fmla="*/ 12191999 w 12191999"/>
              <a:gd name="connsiteY9" fmla="*/ 5957900 h 5957900"/>
              <a:gd name="connsiteX10" fmla="*/ 0 w 12191999"/>
              <a:gd name="connsiteY10" fmla="*/ 5957900 h 5957900"/>
              <a:gd name="connsiteX11" fmla="*/ 0 w 12191999"/>
              <a:gd name="connsiteY11" fmla="*/ 1685675 h 5957900"/>
              <a:gd name="connsiteX0" fmla="*/ 148 w 12192147"/>
              <a:gd name="connsiteY0" fmla="*/ 1685675 h 5957900"/>
              <a:gd name="connsiteX1" fmla="*/ 691911 w 12192147"/>
              <a:gd name="connsiteY1" fmla="*/ 1534600 h 5957900"/>
              <a:gd name="connsiteX2" fmla="*/ 1415480 w 12192147"/>
              <a:gd name="connsiteY2" fmla="*/ 1669774 h 5957900"/>
              <a:gd name="connsiteX3" fmla="*/ 2401442 w 12192147"/>
              <a:gd name="connsiteY3" fmla="*/ 1391478 h 5957900"/>
              <a:gd name="connsiteX4" fmla="*/ 3705456 w 12192147"/>
              <a:gd name="connsiteY4" fmla="*/ 1494845 h 5957900"/>
              <a:gd name="connsiteX5" fmla="*/ 4413122 w 12192147"/>
              <a:gd name="connsiteY5" fmla="*/ 898497 h 5957900"/>
              <a:gd name="connsiteX6" fmla="*/ 5574012 w 12192147"/>
              <a:gd name="connsiteY6" fmla="*/ 429370 h 5957900"/>
              <a:gd name="connsiteX7" fmla="*/ 5955675 w 12192147"/>
              <a:gd name="connsiteY7" fmla="*/ 0 h 5957900"/>
              <a:gd name="connsiteX8" fmla="*/ 12192147 w 12192147"/>
              <a:gd name="connsiteY8" fmla="*/ 7950 h 5957900"/>
              <a:gd name="connsiteX9" fmla="*/ 12192147 w 12192147"/>
              <a:gd name="connsiteY9" fmla="*/ 5957900 h 5957900"/>
              <a:gd name="connsiteX10" fmla="*/ 148 w 12192147"/>
              <a:gd name="connsiteY10" fmla="*/ 5957900 h 5957900"/>
              <a:gd name="connsiteX11" fmla="*/ 148 w 12192147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14822 w 12192080"/>
              <a:gd name="connsiteY3" fmla="*/ 1566289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78030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78030 h 5957900"/>
              <a:gd name="connsiteX4" fmla="*/ 3698666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79 w 12200030"/>
              <a:gd name="connsiteY0" fmla="*/ 1653869 h 5957900"/>
              <a:gd name="connsiteX1" fmla="*/ 699794 w 12200030"/>
              <a:gd name="connsiteY1" fmla="*/ 1534600 h 5957900"/>
              <a:gd name="connsiteX2" fmla="*/ 1423363 w 12200030"/>
              <a:gd name="connsiteY2" fmla="*/ 1669774 h 5957900"/>
              <a:gd name="connsiteX3" fmla="*/ 2409325 w 12200030"/>
              <a:gd name="connsiteY3" fmla="*/ 1378030 h 5957900"/>
              <a:gd name="connsiteX4" fmla="*/ 3706616 w 12200030"/>
              <a:gd name="connsiteY4" fmla="*/ 1494845 h 5957900"/>
              <a:gd name="connsiteX5" fmla="*/ 4421005 w 12200030"/>
              <a:gd name="connsiteY5" fmla="*/ 898497 h 5957900"/>
              <a:gd name="connsiteX6" fmla="*/ 5581895 w 12200030"/>
              <a:gd name="connsiteY6" fmla="*/ 429370 h 5957900"/>
              <a:gd name="connsiteX7" fmla="*/ 5963558 w 12200030"/>
              <a:gd name="connsiteY7" fmla="*/ 0 h 5957900"/>
              <a:gd name="connsiteX8" fmla="*/ 12200030 w 12200030"/>
              <a:gd name="connsiteY8" fmla="*/ 7950 h 5957900"/>
              <a:gd name="connsiteX9" fmla="*/ 12200030 w 12200030"/>
              <a:gd name="connsiteY9" fmla="*/ 5957900 h 5957900"/>
              <a:gd name="connsiteX10" fmla="*/ 8031 w 12200030"/>
              <a:gd name="connsiteY10" fmla="*/ 5957900 h 5957900"/>
              <a:gd name="connsiteX11" fmla="*/ 79 w 12200030"/>
              <a:gd name="connsiteY11" fmla="*/ 1653869 h 5957900"/>
              <a:gd name="connsiteX0" fmla="*/ 79 w 12200030"/>
              <a:gd name="connsiteY0" fmla="*/ 1677723 h 5981754"/>
              <a:gd name="connsiteX1" fmla="*/ 699794 w 12200030"/>
              <a:gd name="connsiteY1" fmla="*/ 1558454 h 5981754"/>
              <a:gd name="connsiteX2" fmla="*/ 1423363 w 12200030"/>
              <a:gd name="connsiteY2" fmla="*/ 1693628 h 5981754"/>
              <a:gd name="connsiteX3" fmla="*/ 2409325 w 12200030"/>
              <a:gd name="connsiteY3" fmla="*/ 1401884 h 5981754"/>
              <a:gd name="connsiteX4" fmla="*/ 3706616 w 12200030"/>
              <a:gd name="connsiteY4" fmla="*/ 1518699 h 5981754"/>
              <a:gd name="connsiteX5" fmla="*/ 4421005 w 12200030"/>
              <a:gd name="connsiteY5" fmla="*/ 922351 h 5981754"/>
              <a:gd name="connsiteX6" fmla="*/ 5581895 w 12200030"/>
              <a:gd name="connsiteY6" fmla="*/ 453224 h 5981754"/>
              <a:gd name="connsiteX7" fmla="*/ 5947656 w 12200030"/>
              <a:gd name="connsiteY7" fmla="*/ 0 h 5981754"/>
              <a:gd name="connsiteX8" fmla="*/ 12200030 w 12200030"/>
              <a:gd name="connsiteY8" fmla="*/ 31804 h 5981754"/>
              <a:gd name="connsiteX9" fmla="*/ 12200030 w 12200030"/>
              <a:gd name="connsiteY9" fmla="*/ 5981754 h 5981754"/>
              <a:gd name="connsiteX10" fmla="*/ 8031 w 12200030"/>
              <a:gd name="connsiteY10" fmla="*/ 5981754 h 5981754"/>
              <a:gd name="connsiteX11" fmla="*/ 79 w 12200030"/>
              <a:gd name="connsiteY11" fmla="*/ 1677723 h 5981754"/>
              <a:gd name="connsiteX0" fmla="*/ 79 w 12207981"/>
              <a:gd name="connsiteY0" fmla="*/ 1677723 h 5981754"/>
              <a:gd name="connsiteX1" fmla="*/ 699794 w 12207981"/>
              <a:gd name="connsiteY1" fmla="*/ 1558454 h 5981754"/>
              <a:gd name="connsiteX2" fmla="*/ 1423363 w 12207981"/>
              <a:gd name="connsiteY2" fmla="*/ 1693628 h 5981754"/>
              <a:gd name="connsiteX3" fmla="*/ 2409325 w 12207981"/>
              <a:gd name="connsiteY3" fmla="*/ 1401884 h 5981754"/>
              <a:gd name="connsiteX4" fmla="*/ 3706616 w 12207981"/>
              <a:gd name="connsiteY4" fmla="*/ 1518699 h 5981754"/>
              <a:gd name="connsiteX5" fmla="*/ 4421005 w 12207981"/>
              <a:gd name="connsiteY5" fmla="*/ 922351 h 5981754"/>
              <a:gd name="connsiteX6" fmla="*/ 5581895 w 12207981"/>
              <a:gd name="connsiteY6" fmla="*/ 453224 h 5981754"/>
              <a:gd name="connsiteX7" fmla="*/ 5947656 w 12207981"/>
              <a:gd name="connsiteY7" fmla="*/ 0 h 5981754"/>
              <a:gd name="connsiteX8" fmla="*/ 12207981 w 12207981"/>
              <a:gd name="connsiteY8" fmla="*/ 7950 h 5981754"/>
              <a:gd name="connsiteX9" fmla="*/ 12200030 w 12207981"/>
              <a:gd name="connsiteY9" fmla="*/ 5981754 h 5981754"/>
              <a:gd name="connsiteX10" fmla="*/ 8031 w 12207981"/>
              <a:gd name="connsiteY10" fmla="*/ 5981754 h 5981754"/>
              <a:gd name="connsiteX11" fmla="*/ 79 w 12207981"/>
              <a:gd name="connsiteY11" fmla="*/ 1677723 h 598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7981" h="5981754">
                <a:moveTo>
                  <a:pt x="79" y="1677723"/>
                </a:moveTo>
                <a:cubicBezTo>
                  <a:pt x="-8671" y="1675073"/>
                  <a:pt x="708544" y="1567827"/>
                  <a:pt x="699794" y="1558454"/>
                </a:cubicBezTo>
                <a:cubicBezTo>
                  <a:pt x="691960" y="1568218"/>
                  <a:pt x="1431197" y="1690587"/>
                  <a:pt x="1423363" y="1693628"/>
                </a:cubicBezTo>
                <a:cubicBezTo>
                  <a:pt x="1431938" y="1691757"/>
                  <a:pt x="2407474" y="1403755"/>
                  <a:pt x="2409325" y="1401884"/>
                </a:cubicBezTo>
                <a:cubicBezTo>
                  <a:pt x="2415308" y="1398786"/>
                  <a:pt x="3707357" y="1521797"/>
                  <a:pt x="3706616" y="1518699"/>
                </a:cubicBezTo>
                <a:cubicBezTo>
                  <a:pt x="3700068" y="1515406"/>
                  <a:pt x="4427553" y="912197"/>
                  <a:pt x="4421005" y="922351"/>
                </a:cubicBezTo>
                <a:cubicBezTo>
                  <a:pt x="4420790" y="908066"/>
                  <a:pt x="5582109" y="447338"/>
                  <a:pt x="5581895" y="453224"/>
                </a:cubicBezTo>
                <a:cubicBezTo>
                  <a:pt x="5573807" y="447923"/>
                  <a:pt x="5949020" y="5301"/>
                  <a:pt x="5947656" y="0"/>
                </a:cubicBezTo>
                <a:lnTo>
                  <a:pt x="12207981" y="7950"/>
                </a:lnTo>
                <a:cubicBezTo>
                  <a:pt x="12205331" y="1999218"/>
                  <a:pt x="12202680" y="3990486"/>
                  <a:pt x="12200030" y="5981754"/>
                </a:cubicBezTo>
                <a:lnTo>
                  <a:pt x="8031" y="5981754"/>
                </a:lnTo>
                <a:cubicBezTo>
                  <a:pt x="5380" y="4547077"/>
                  <a:pt x="2730" y="3112400"/>
                  <a:pt x="79" y="1677723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r>
              <a:rPr lang="fi-FI" dirty="0"/>
              <a:t>Lisää kuva</a:t>
            </a:r>
            <a:endParaRPr lang="en-US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B445DE46-0BE2-E64C-9E8A-6F165BB1C2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50141" y="3268663"/>
            <a:ext cx="2433637" cy="2432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36000" tIns="36000" rIns="36000" bIns="36000" anchor="ctr">
            <a:normAutofit/>
          </a:bodyPr>
          <a:lstStyle>
            <a:lvl1pPr marL="144000" indent="-144000">
              <a:buFont typeface="Arial" panose="020B0604020202020204" pitchFamily="34" charset="0"/>
              <a:buChar char="•"/>
              <a:defRPr sz="1600" b="0" i="0">
                <a:solidFill>
                  <a:schemeClr val="accent1"/>
                </a:solidFill>
                <a:latin typeface="Dosis" panose="02010503020202060003" pitchFamily="2" charset="77"/>
              </a:defRPr>
            </a:lvl1pPr>
          </a:lstStyle>
          <a:p>
            <a:pPr lvl="0"/>
            <a:r>
              <a:rPr lang="fi-FI" dirty="0"/>
              <a:t>Lisää teksti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7E9CB8F-FC82-614E-9A85-6E344BD3E6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5949950"/>
            <a:ext cx="8532813" cy="315913"/>
          </a:xfrm>
        </p:spPr>
        <p:txBody>
          <a:bodyPr anchor="ctr">
            <a:normAutofit/>
          </a:bodyPr>
          <a:lstStyle>
            <a:lvl1pPr marL="0" indent="0"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Kuvakreditit</a:t>
            </a:r>
          </a:p>
        </p:txBody>
      </p:sp>
    </p:spTree>
    <p:extLst>
      <p:ext uri="{BB962C8B-B14F-4D97-AF65-F5344CB8AC3E}">
        <p14:creationId xmlns:p14="http://schemas.microsoft.com/office/powerpoint/2010/main" val="2906178659"/>
      </p:ext>
    </p:extLst>
  </p:cSld>
  <p:clrMapOvr>
    <a:masterClrMapping/>
  </p:clrMapOvr>
  <p:transition spd="slow">
    <p:strips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hde-esittely: 1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6CAF3DE5-8658-E94C-A5CE-4337AF93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87370"/>
            <a:ext cx="6096000" cy="1852658"/>
          </a:xfrm>
          <a:prstGeom prst="rect">
            <a:avLst/>
          </a:prstGeom>
        </p:spPr>
      </p:pic>
      <p:sp>
        <p:nvSpPr>
          <p:cNvPr id="7" name="Otsikon paikkamerkki 1">
            <a:extLst>
              <a:ext uri="{FF2B5EF4-FFF2-40B4-BE49-F238E27FC236}">
                <a16:creationId xmlns:a16="http://schemas.microsoft.com/office/drawing/2014/main" id="{496CDE75-9889-E44C-8D95-89056B15B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0"/>
            <a:ext cx="3824578" cy="1152940"/>
          </a:xfrm>
          <a:prstGeom prst="rect">
            <a:avLst/>
          </a:prstGeom>
          <a:noFill/>
        </p:spPr>
        <p:txBody>
          <a:bodyPr vert="horz" lIns="288000" tIns="45720" rIns="91440" bIns="45720" rtlCol="0" anchor="ctr">
            <a:normAutofit/>
          </a:bodyPr>
          <a:lstStyle>
            <a:lvl1pPr>
              <a:defRPr sz="1800" b="0" i="0">
                <a:solidFill>
                  <a:schemeClr val="accent1"/>
                </a:solidFill>
                <a:latin typeface="Dosis" panose="02010503020202060003" pitchFamily="2" charset="77"/>
              </a:defRPr>
            </a:lvl1pPr>
          </a:lstStyle>
          <a:p>
            <a:r>
              <a:rPr lang="fi-FI" dirty="0"/>
              <a:t>KOHTEEN NIMI SUURAAKKOSIN</a:t>
            </a:r>
            <a:br>
              <a:rPr lang="fi-FI" dirty="0"/>
            </a:br>
            <a:r>
              <a:rPr lang="fi-FI" dirty="0"/>
              <a:t>PAIKKAKUNTA</a:t>
            </a:r>
          </a:p>
        </p:txBody>
      </p:sp>
      <p:sp>
        <p:nvSpPr>
          <p:cNvPr id="29" name="Kuva 1"/>
          <p:cNvSpPr>
            <a:spLocks noGrp="1"/>
          </p:cNvSpPr>
          <p:nvPr>
            <p:ph type="pic" sz="quarter" idx="13"/>
          </p:nvPr>
        </p:nvSpPr>
        <p:spPr>
          <a:xfrm>
            <a:off x="-7951" y="-23856"/>
            <a:ext cx="6062387" cy="5981755"/>
          </a:xfrm>
          <a:custGeom>
            <a:avLst/>
            <a:gdLst>
              <a:gd name="connsiteX0" fmla="*/ 0 w 12191999"/>
              <a:gd name="connsiteY0" fmla="*/ 0 h 5949950"/>
              <a:gd name="connsiteX1" fmla="*/ 12191999 w 12191999"/>
              <a:gd name="connsiteY1" fmla="*/ 0 h 5949950"/>
              <a:gd name="connsiteX2" fmla="*/ 12191999 w 12191999"/>
              <a:gd name="connsiteY2" fmla="*/ 5949950 h 5949950"/>
              <a:gd name="connsiteX3" fmla="*/ 0 w 12191999"/>
              <a:gd name="connsiteY3" fmla="*/ 5949950 h 5949950"/>
              <a:gd name="connsiteX4" fmla="*/ 0 w 12191999"/>
              <a:gd name="connsiteY4" fmla="*/ 0 h 5949950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2191999 w 12191999"/>
              <a:gd name="connsiteY2" fmla="*/ 3 h 5949953"/>
              <a:gd name="connsiteX3" fmla="*/ 12191999 w 12191999"/>
              <a:gd name="connsiteY3" fmla="*/ 5949953 h 5949953"/>
              <a:gd name="connsiteX4" fmla="*/ 0 w 12191999"/>
              <a:gd name="connsiteY4" fmla="*/ 5949953 h 5949953"/>
              <a:gd name="connsiteX5" fmla="*/ 0 w 12191999"/>
              <a:gd name="connsiteY5" fmla="*/ 3 h 5949953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415332 w 12191999"/>
              <a:gd name="connsiteY2" fmla="*/ 1661827 h 5949953"/>
              <a:gd name="connsiteX3" fmla="*/ 12191999 w 12191999"/>
              <a:gd name="connsiteY3" fmla="*/ 3 h 5949953"/>
              <a:gd name="connsiteX4" fmla="*/ 12191999 w 12191999"/>
              <a:gd name="connsiteY4" fmla="*/ 5949953 h 5949953"/>
              <a:gd name="connsiteX5" fmla="*/ 0 w 12191999"/>
              <a:gd name="connsiteY5" fmla="*/ 5949953 h 5949953"/>
              <a:gd name="connsiteX6" fmla="*/ 0 w 12191999"/>
              <a:gd name="connsiteY6" fmla="*/ 3 h 5949953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415332 w 12191999"/>
              <a:gd name="connsiteY2" fmla="*/ 1661827 h 5949953"/>
              <a:gd name="connsiteX3" fmla="*/ 2401294 w 12191999"/>
              <a:gd name="connsiteY3" fmla="*/ 1383531 h 5949953"/>
              <a:gd name="connsiteX4" fmla="*/ 12191999 w 12191999"/>
              <a:gd name="connsiteY4" fmla="*/ 3 h 5949953"/>
              <a:gd name="connsiteX5" fmla="*/ 12191999 w 12191999"/>
              <a:gd name="connsiteY5" fmla="*/ 5949953 h 5949953"/>
              <a:gd name="connsiteX6" fmla="*/ 0 w 12191999"/>
              <a:gd name="connsiteY6" fmla="*/ 5949953 h 5949953"/>
              <a:gd name="connsiteX7" fmla="*/ 0 w 12191999"/>
              <a:gd name="connsiteY7" fmla="*/ 3 h 5949953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415332 w 12191999"/>
              <a:gd name="connsiteY2" fmla="*/ 1661827 h 5949953"/>
              <a:gd name="connsiteX3" fmla="*/ 2401294 w 12191999"/>
              <a:gd name="connsiteY3" fmla="*/ 1383531 h 5949953"/>
              <a:gd name="connsiteX4" fmla="*/ 3705308 w 12191999"/>
              <a:gd name="connsiteY4" fmla="*/ 1486898 h 5949953"/>
              <a:gd name="connsiteX5" fmla="*/ 12191999 w 12191999"/>
              <a:gd name="connsiteY5" fmla="*/ 3 h 5949953"/>
              <a:gd name="connsiteX6" fmla="*/ 12191999 w 12191999"/>
              <a:gd name="connsiteY6" fmla="*/ 5949953 h 5949953"/>
              <a:gd name="connsiteX7" fmla="*/ 0 w 12191999"/>
              <a:gd name="connsiteY7" fmla="*/ 5949953 h 5949953"/>
              <a:gd name="connsiteX8" fmla="*/ 0 w 12191999"/>
              <a:gd name="connsiteY8" fmla="*/ 3 h 5949953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415332 w 12191999"/>
              <a:gd name="connsiteY2" fmla="*/ 1661827 h 5949953"/>
              <a:gd name="connsiteX3" fmla="*/ 2401294 w 12191999"/>
              <a:gd name="connsiteY3" fmla="*/ 1383531 h 5949953"/>
              <a:gd name="connsiteX4" fmla="*/ 3705308 w 12191999"/>
              <a:gd name="connsiteY4" fmla="*/ 1486898 h 5949953"/>
              <a:gd name="connsiteX5" fmla="*/ 4412974 w 12191999"/>
              <a:gd name="connsiteY5" fmla="*/ 890550 h 5949953"/>
              <a:gd name="connsiteX6" fmla="*/ 12191999 w 12191999"/>
              <a:gd name="connsiteY6" fmla="*/ 3 h 5949953"/>
              <a:gd name="connsiteX7" fmla="*/ 12191999 w 12191999"/>
              <a:gd name="connsiteY7" fmla="*/ 5949953 h 5949953"/>
              <a:gd name="connsiteX8" fmla="*/ 0 w 12191999"/>
              <a:gd name="connsiteY8" fmla="*/ 5949953 h 5949953"/>
              <a:gd name="connsiteX9" fmla="*/ 0 w 12191999"/>
              <a:gd name="connsiteY9" fmla="*/ 3 h 5949953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415332 w 12191999"/>
              <a:gd name="connsiteY2" fmla="*/ 1661827 h 5949953"/>
              <a:gd name="connsiteX3" fmla="*/ 2401294 w 12191999"/>
              <a:gd name="connsiteY3" fmla="*/ 1383531 h 5949953"/>
              <a:gd name="connsiteX4" fmla="*/ 3705308 w 12191999"/>
              <a:gd name="connsiteY4" fmla="*/ 1486898 h 5949953"/>
              <a:gd name="connsiteX5" fmla="*/ 4412974 w 12191999"/>
              <a:gd name="connsiteY5" fmla="*/ 890550 h 5949953"/>
              <a:gd name="connsiteX6" fmla="*/ 5573864 w 12191999"/>
              <a:gd name="connsiteY6" fmla="*/ 421423 h 5949953"/>
              <a:gd name="connsiteX7" fmla="*/ 12191999 w 12191999"/>
              <a:gd name="connsiteY7" fmla="*/ 3 h 5949953"/>
              <a:gd name="connsiteX8" fmla="*/ 12191999 w 12191999"/>
              <a:gd name="connsiteY8" fmla="*/ 5949953 h 5949953"/>
              <a:gd name="connsiteX9" fmla="*/ 0 w 12191999"/>
              <a:gd name="connsiteY9" fmla="*/ 5949953 h 5949953"/>
              <a:gd name="connsiteX10" fmla="*/ 0 w 12191999"/>
              <a:gd name="connsiteY10" fmla="*/ 3 h 5949953"/>
              <a:gd name="connsiteX0" fmla="*/ 0 w 12191999"/>
              <a:gd name="connsiteY0" fmla="*/ 7950 h 5957900"/>
              <a:gd name="connsiteX1" fmla="*/ 691763 w 12191999"/>
              <a:gd name="connsiteY1" fmla="*/ 1534600 h 5957900"/>
              <a:gd name="connsiteX2" fmla="*/ 1415332 w 12191999"/>
              <a:gd name="connsiteY2" fmla="*/ 1669774 h 5957900"/>
              <a:gd name="connsiteX3" fmla="*/ 2401294 w 12191999"/>
              <a:gd name="connsiteY3" fmla="*/ 1391478 h 5957900"/>
              <a:gd name="connsiteX4" fmla="*/ 3705308 w 12191999"/>
              <a:gd name="connsiteY4" fmla="*/ 1494845 h 5957900"/>
              <a:gd name="connsiteX5" fmla="*/ 4412974 w 12191999"/>
              <a:gd name="connsiteY5" fmla="*/ 898497 h 5957900"/>
              <a:gd name="connsiteX6" fmla="*/ 5573864 w 12191999"/>
              <a:gd name="connsiteY6" fmla="*/ 429370 h 5957900"/>
              <a:gd name="connsiteX7" fmla="*/ 5955527 w 12191999"/>
              <a:gd name="connsiteY7" fmla="*/ 0 h 5957900"/>
              <a:gd name="connsiteX8" fmla="*/ 12191999 w 12191999"/>
              <a:gd name="connsiteY8" fmla="*/ 7950 h 5957900"/>
              <a:gd name="connsiteX9" fmla="*/ 12191999 w 12191999"/>
              <a:gd name="connsiteY9" fmla="*/ 5957900 h 5957900"/>
              <a:gd name="connsiteX10" fmla="*/ 0 w 12191999"/>
              <a:gd name="connsiteY10" fmla="*/ 5957900 h 5957900"/>
              <a:gd name="connsiteX11" fmla="*/ 0 w 12191999"/>
              <a:gd name="connsiteY11" fmla="*/ 7950 h 5957900"/>
              <a:gd name="connsiteX0" fmla="*/ 0 w 12191999"/>
              <a:gd name="connsiteY0" fmla="*/ 1685675 h 5957900"/>
              <a:gd name="connsiteX1" fmla="*/ 691763 w 12191999"/>
              <a:gd name="connsiteY1" fmla="*/ 1534600 h 5957900"/>
              <a:gd name="connsiteX2" fmla="*/ 1415332 w 12191999"/>
              <a:gd name="connsiteY2" fmla="*/ 1669774 h 5957900"/>
              <a:gd name="connsiteX3" fmla="*/ 2401294 w 12191999"/>
              <a:gd name="connsiteY3" fmla="*/ 1391478 h 5957900"/>
              <a:gd name="connsiteX4" fmla="*/ 3705308 w 12191999"/>
              <a:gd name="connsiteY4" fmla="*/ 1494845 h 5957900"/>
              <a:gd name="connsiteX5" fmla="*/ 4412974 w 12191999"/>
              <a:gd name="connsiteY5" fmla="*/ 898497 h 5957900"/>
              <a:gd name="connsiteX6" fmla="*/ 5573864 w 12191999"/>
              <a:gd name="connsiteY6" fmla="*/ 429370 h 5957900"/>
              <a:gd name="connsiteX7" fmla="*/ 5955527 w 12191999"/>
              <a:gd name="connsiteY7" fmla="*/ 0 h 5957900"/>
              <a:gd name="connsiteX8" fmla="*/ 12191999 w 12191999"/>
              <a:gd name="connsiteY8" fmla="*/ 7950 h 5957900"/>
              <a:gd name="connsiteX9" fmla="*/ 12191999 w 12191999"/>
              <a:gd name="connsiteY9" fmla="*/ 5957900 h 5957900"/>
              <a:gd name="connsiteX10" fmla="*/ 0 w 12191999"/>
              <a:gd name="connsiteY10" fmla="*/ 5957900 h 5957900"/>
              <a:gd name="connsiteX11" fmla="*/ 0 w 12191999"/>
              <a:gd name="connsiteY11" fmla="*/ 1685675 h 5957900"/>
              <a:gd name="connsiteX0" fmla="*/ 148 w 12192147"/>
              <a:gd name="connsiteY0" fmla="*/ 1685675 h 5957900"/>
              <a:gd name="connsiteX1" fmla="*/ 691911 w 12192147"/>
              <a:gd name="connsiteY1" fmla="*/ 1534600 h 5957900"/>
              <a:gd name="connsiteX2" fmla="*/ 1415480 w 12192147"/>
              <a:gd name="connsiteY2" fmla="*/ 1669774 h 5957900"/>
              <a:gd name="connsiteX3" fmla="*/ 2401442 w 12192147"/>
              <a:gd name="connsiteY3" fmla="*/ 1391478 h 5957900"/>
              <a:gd name="connsiteX4" fmla="*/ 3705456 w 12192147"/>
              <a:gd name="connsiteY4" fmla="*/ 1494845 h 5957900"/>
              <a:gd name="connsiteX5" fmla="*/ 4413122 w 12192147"/>
              <a:gd name="connsiteY5" fmla="*/ 898497 h 5957900"/>
              <a:gd name="connsiteX6" fmla="*/ 5574012 w 12192147"/>
              <a:gd name="connsiteY6" fmla="*/ 429370 h 5957900"/>
              <a:gd name="connsiteX7" fmla="*/ 5955675 w 12192147"/>
              <a:gd name="connsiteY7" fmla="*/ 0 h 5957900"/>
              <a:gd name="connsiteX8" fmla="*/ 12192147 w 12192147"/>
              <a:gd name="connsiteY8" fmla="*/ 7950 h 5957900"/>
              <a:gd name="connsiteX9" fmla="*/ 12192147 w 12192147"/>
              <a:gd name="connsiteY9" fmla="*/ 5957900 h 5957900"/>
              <a:gd name="connsiteX10" fmla="*/ 148 w 12192147"/>
              <a:gd name="connsiteY10" fmla="*/ 5957900 h 5957900"/>
              <a:gd name="connsiteX11" fmla="*/ 148 w 12192147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14822 w 12192080"/>
              <a:gd name="connsiteY3" fmla="*/ 1566289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78030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78030 h 5957900"/>
              <a:gd name="connsiteX4" fmla="*/ 3698666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79 w 12200030"/>
              <a:gd name="connsiteY0" fmla="*/ 1653869 h 5957900"/>
              <a:gd name="connsiteX1" fmla="*/ 699794 w 12200030"/>
              <a:gd name="connsiteY1" fmla="*/ 1534600 h 5957900"/>
              <a:gd name="connsiteX2" fmla="*/ 1423363 w 12200030"/>
              <a:gd name="connsiteY2" fmla="*/ 1669774 h 5957900"/>
              <a:gd name="connsiteX3" fmla="*/ 2409325 w 12200030"/>
              <a:gd name="connsiteY3" fmla="*/ 1378030 h 5957900"/>
              <a:gd name="connsiteX4" fmla="*/ 3706616 w 12200030"/>
              <a:gd name="connsiteY4" fmla="*/ 1494845 h 5957900"/>
              <a:gd name="connsiteX5" fmla="*/ 4421005 w 12200030"/>
              <a:gd name="connsiteY5" fmla="*/ 898497 h 5957900"/>
              <a:gd name="connsiteX6" fmla="*/ 5581895 w 12200030"/>
              <a:gd name="connsiteY6" fmla="*/ 429370 h 5957900"/>
              <a:gd name="connsiteX7" fmla="*/ 5963558 w 12200030"/>
              <a:gd name="connsiteY7" fmla="*/ 0 h 5957900"/>
              <a:gd name="connsiteX8" fmla="*/ 12200030 w 12200030"/>
              <a:gd name="connsiteY8" fmla="*/ 7950 h 5957900"/>
              <a:gd name="connsiteX9" fmla="*/ 12200030 w 12200030"/>
              <a:gd name="connsiteY9" fmla="*/ 5957900 h 5957900"/>
              <a:gd name="connsiteX10" fmla="*/ 8031 w 12200030"/>
              <a:gd name="connsiteY10" fmla="*/ 5957900 h 5957900"/>
              <a:gd name="connsiteX11" fmla="*/ 79 w 12200030"/>
              <a:gd name="connsiteY11" fmla="*/ 1653869 h 5957900"/>
              <a:gd name="connsiteX0" fmla="*/ 79 w 12200030"/>
              <a:gd name="connsiteY0" fmla="*/ 1677723 h 5981754"/>
              <a:gd name="connsiteX1" fmla="*/ 699794 w 12200030"/>
              <a:gd name="connsiteY1" fmla="*/ 1558454 h 5981754"/>
              <a:gd name="connsiteX2" fmla="*/ 1423363 w 12200030"/>
              <a:gd name="connsiteY2" fmla="*/ 1693628 h 5981754"/>
              <a:gd name="connsiteX3" fmla="*/ 2409325 w 12200030"/>
              <a:gd name="connsiteY3" fmla="*/ 1401884 h 5981754"/>
              <a:gd name="connsiteX4" fmla="*/ 3706616 w 12200030"/>
              <a:gd name="connsiteY4" fmla="*/ 1518699 h 5981754"/>
              <a:gd name="connsiteX5" fmla="*/ 4421005 w 12200030"/>
              <a:gd name="connsiteY5" fmla="*/ 922351 h 5981754"/>
              <a:gd name="connsiteX6" fmla="*/ 5581895 w 12200030"/>
              <a:gd name="connsiteY6" fmla="*/ 453224 h 5981754"/>
              <a:gd name="connsiteX7" fmla="*/ 5947656 w 12200030"/>
              <a:gd name="connsiteY7" fmla="*/ 0 h 5981754"/>
              <a:gd name="connsiteX8" fmla="*/ 12200030 w 12200030"/>
              <a:gd name="connsiteY8" fmla="*/ 31804 h 5981754"/>
              <a:gd name="connsiteX9" fmla="*/ 12200030 w 12200030"/>
              <a:gd name="connsiteY9" fmla="*/ 5981754 h 5981754"/>
              <a:gd name="connsiteX10" fmla="*/ 8031 w 12200030"/>
              <a:gd name="connsiteY10" fmla="*/ 5981754 h 5981754"/>
              <a:gd name="connsiteX11" fmla="*/ 79 w 12200030"/>
              <a:gd name="connsiteY11" fmla="*/ 1677723 h 5981754"/>
              <a:gd name="connsiteX0" fmla="*/ 79 w 12207981"/>
              <a:gd name="connsiteY0" fmla="*/ 1677723 h 5981754"/>
              <a:gd name="connsiteX1" fmla="*/ 699794 w 12207981"/>
              <a:gd name="connsiteY1" fmla="*/ 1558454 h 5981754"/>
              <a:gd name="connsiteX2" fmla="*/ 1423363 w 12207981"/>
              <a:gd name="connsiteY2" fmla="*/ 1693628 h 5981754"/>
              <a:gd name="connsiteX3" fmla="*/ 2409325 w 12207981"/>
              <a:gd name="connsiteY3" fmla="*/ 1401884 h 5981754"/>
              <a:gd name="connsiteX4" fmla="*/ 3706616 w 12207981"/>
              <a:gd name="connsiteY4" fmla="*/ 1518699 h 5981754"/>
              <a:gd name="connsiteX5" fmla="*/ 4421005 w 12207981"/>
              <a:gd name="connsiteY5" fmla="*/ 922351 h 5981754"/>
              <a:gd name="connsiteX6" fmla="*/ 5581895 w 12207981"/>
              <a:gd name="connsiteY6" fmla="*/ 453224 h 5981754"/>
              <a:gd name="connsiteX7" fmla="*/ 5947656 w 12207981"/>
              <a:gd name="connsiteY7" fmla="*/ 0 h 5981754"/>
              <a:gd name="connsiteX8" fmla="*/ 12207981 w 12207981"/>
              <a:gd name="connsiteY8" fmla="*/ 7950 h 5981754"/>
              <a:gd name="connsiteX9" fmla="*/ 12200030 w 12207981"/>
              <a:gd name="connsiteY9" fmla="*/ 5981754 h 5981754"/>
              <a:gd name="connsiteX10" fmla="*/ 8031 w 12207981"/>
              <a:gd name="connsiteY10" fmla="*/ 5981754 h 5981754"/>
              <a:gd name="connsiteX11" fmla="*/ 79 w 12207981"/>
              <a:gd name="connsiteY11" fmla="*/ 1677723 h 5981754"/>
              <a:gd name="connsiteX0" fmla="*/ 79 w 12200030"/>
              <a:gd name="connsiteY0" fmla="*/ 1677724 h 5981755"/>
              <a:gd name="connsiteX1" fmla="*/ 699794 w 12200030"/>
              <a:gd name="connsiteY1" fmla="*/ 1558455 h 5981755"/>
              <a:gd name="connsiteX2" fmla="*/ 1423363 w 12200030"/>
              <a:gd name="connsiteY2" fmla="*/ 1693629 h 5981755"/>
              <a:gd name="connsiteX3" fmla="*/ 2409325 w 12200030"/>
              <a:gd name="connsiteY3" fmla="*/ 1401885 h 5981755"/>
              <a:gd name="connsiteX4" fmla="*/ 3706616 w 12200030"/>
              <a:gd name="connsiteY4" fmla="*/ 1518700 h 5981755"/>
              <a:gd name="connsiteX5" fmla="*/ 4421005 w 12200030"/>
              <a:gd name="connsiteY5" fmla="*/ 922352 h 5981755"/>
              <a:gd name="connsiteX6" fmla="*/ 5581895 w 12200030"/>
              <a:gd name="connsiteY6" fmla="*/ 453225 h 5981755"/>
              <a:gd name="connsiteX7" fmla="*/ 5947656 w 12200030"/>
              <a:gd name="connsiteY7" fmla="*/ 1 h 5981755"/>
              <a:gd name="connsiteX8" fmla="*/ 6061623 w 12200030"/>
              <a:gd name="connsiteY8" fmla="*/ 0 h 5981755"/>
              <a:gd name="connsiteX9" fmla="*/ 12200030 w 12200030"/>
              <a:gd name="connsiteY9" fmla="*/ 5981755 h 5981755"/>
              <a:gd name="connsiteX10" fmla="*/ 8031 w 12200030"/>
              <a:gd name="connsiteY10" fmla="*/ 5981755 h 5981755"/>
              <a:gd name="connsiteX11" fmla="*/ 79 w 12200030"/>
              <a:gd name="connsiteY11" fmla="*/ 1677724 h 5981755"/>
              <a:gd name="connsiteX0" fmla="*/ 79 w 6062387"/>
              <a:gd name="connsiteY0" fmla="*/ 1677724 h 5981755"/>
              <a:gd name="connsiteX1" fmla="*/ 699794 w 6062387"/>
              <a:gd name="connsiteY1" fmla="*/ 1558455 h 5981755"/>
              <a:gd name="connsiteX2" fmla="*/ 1423363 w 6062387"/>
              <a:gd name="connsiteY2" fmla="*/ 1693629 h 5981755"/>
              <a:gd name="connsiteX3" fmla="*/ 2409325 w 6062387"/>
              <a:gd name="connsiteY3" fmla="*/ 1401885 h 5981755"/>
              <a:gd name="connsiteX4" fmla="*/ 3706616 w 6062387"/>
              <a:gd name="connsiteY4" fmla="*/ 1518700 h 5981755"/>
              <a:gd name="connsiteX5" fmla="*/ 4421005 w 6062387"/>
              <a:gd name="connsiteY5" fmla="*/ 922352 h 5981755"/>
              <a:gd name="connsiteX6" fmla="*/ 5581895 w 6062387"/>
              <a:gd name="connsiteY6" fmla="*/ 453225 h 5981755"/>
              <a:gd name="connsiteX7" fmla="*/ 5947656 w 6062387"/>
              <a:gd name="connsiteY7" fmla="*/ 1 h 5981755"/>
              <a:gd name="connsiteX8" fmla="*/ 6061623 w 6062387"/>
              <a:gd name="connsiteY8" fmla="*/ 0 h 5981755"/>
              <a:gd name="connsiteX9" fmla="*/ 6061623 w 6062387"/>
              <a:gd name="connsiteY9" fmla="*/ 5981755 h 5981755"/>
              <a:gd name="connsiteX10" fmla="*/ 8031 w 6062387"/>
              <a:gd name="connsiteY10" fmla="*/ 5981755 h 5981755"/>
              <a:gd name="connsiteX11" fmla="*/ 79 w 6062387"/>
              <a:gd name="connsiteY11" fmla="*/ 1677724 h 598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62387" h="5981755">
                <a:moveTo>
                  <a:pt x="79" y="1677724"/>
                </a:moveTo>
                <a:cubicBezTo>
                  <a:pt x="-8671" y="1675074"/>
                  <a:pt x="708544" y="1567828"/>
                  <a:pt x="699794" y="1558455"/>
                </a:cubicBezTo>
                <a:cubicBezTo>
                  <a:pt x="691960" y="1568219"/>
                  <a:pt x="1431197" y="1690588"/>
                  <a:pt x="1423363" y="1693629"/>
                </a:cubicBezTo>
                <a:cubicBezTo>
                  <a:pt x="1431938" y="1691758"/>
                  <a:pt x="2407474" y="1403756"/>
                  <a:pt x="2409325" y="1401885"/>
                </a:cubicBezTo>
                <a:cubicBezTo>
                  <a:pt x="2415308" y="1398787"/>
                  <a:pt x="3707357" y="1521798"/>
                  <a:pt x="3706616" y="1518700"/>
                </a:cubicBezTo>
                <a:cubicBezTo>
                  <a:pt x="3700068" y="1515407"/>
                  <a:pt x="4427553" y="912198"/>
                  <a:pt x="4421005" y="922352"/>
                </a:cubicBezTo>
                <a:cubicBezTo>
                  <a:pt x="4420790" y="908067"/>
                  <a:pt x="5582109" y="447339"/>
                  <a:pt x="5581895" y="453225"/>
                </a:cubicBezTo>
                <a:cubicBezTo>
                  <a:pt x="5573807" y="447924"/>
                  <a:pt x="5949020" y="5302"/>
                  <a:pt x="5947656" y="1"/>
                </a:cubicBezTo>
                <a:lnTo>
                  <a:pt x="6061623" y="0"/>
                </a:lnTo>
                <a:cubicBezTo>
                  <a:pt x="6058973" y="1991268"/>
                  <a:pt x="6064273" y="3990487"/>
                  <a:pt x="6061623" y="5981755"/>
                </a:cubicBezTo>
                <a:lnTo>
                  <a:pt x="8031" y="5981755"/>
                </a:lnTo>
                <a:cubicBezTo>
                  <a:pt x="5380" y="4547078"/>
                  <a:pt x="2730" y="3112401"/>
                  <a:pt x="79" y="1677724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r>
              <a:rPr lang="fi-FI" dirty="0"/>
              <a:t>Lisää kuva</a:t>
            </a:r>
            <a:endParaRPr lang="en-US" dirty="0"/>
          </a:p>
        </p:txBody>
      </p:sp>
      <p:sp>
        <p:nvSpPr>
          <p:cNvPr id="8" name="Kuva 2">
            <a:extLst>
              <a:ext uri="{FF2B5EF4-FFF2-40B4-BE49-F238E27FC236}">
                <a16:creationId xmlns:a16="http://schemas.microsoft.com/office/drawing/2014/main" id="{02E8457E-6C26-E64F-89E5-90E1382611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54309" y="0"/>
            <a:ext cx="6037691" cy="5958000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</a:lstStyle>
          <a:p>
            <a:r>
              <a:rPr lang="fi-FI" dirty="0"/>
              <a:t>Lisää kuva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B445DE46-0BE2-E64C-9E8A-6F165BB1C2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50141" y="3268663"/>
            <a:ext cx="2433637" cy="2432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36000" tIns="36000" rIns="36000" bIns="36000" anchor="ctr">
            <a:normAutofit/>
          </a:bodyPr>
          <a:lstStyle>
            <a:lvl1pPr marL="144000" indent="-144000">
              <a:buFont typeface="Arial" panose="020B0604020202020204" pitchFamily="34" charset="0"/>
              <a:buChar char="•"/>
              <a:defRPr sz="1600" b="0" i="0">
                <a:solidFill>
                  <a:schemeClr val="accent1"/>
                </a:solidFill>
                <a:latin typeface="Dosis" panose="02010503020202060003" pitchFamily="2" charset="77"/>
              </a:defRPr>
            </a:lvl1pPr>
          </a:lstStyle>
          <a:p>
            <a:pPr lvl="0"/>
            <a:r>
              <a:rPr lang="fi-FI" dirty="0"/>
              <a:t>Lisää teksti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7E9CB8F-FC82-614E-9A85-6E344BD3E6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5949950"/>
            <a:ext cx="8532813" cy="315913"/>
          </a:xfrm>
        </p:spPr>
        <p:txBody>
          <a:bodyPr anchor="ctr">
            <a:normAutofit/>
          </a:bodyPr>
          <a:lstStyle>
            <a:lvl1pPr marL="0" indent="0"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Kuvakreditit</a:t>
            </a:r>
          </a:p>
        </p:txBody>
      </p:sp>
    </p:spTree>
    <p:extLst>
      <p:ext uri="{BB962C8B-B14F-4D97-AF65-F5344CB8AC3E}">
        <p14:creationId xmlns:p14="http://schemas.microsoft.com/office/powerpoint/2010/main" val="1789085224"/>
      </p:ext>
    </p:extLst>
  </p:cSld>
  <p:clrMapOvr>
    <a:masterClrMapping/>
  </p:clrMapOvr>
  <p:transition spd="slow">
    <p:strips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ohde-esittely: 1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6CAF3DE5-8658-E94C-A5CE-4337AF93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87370"/>
            <a:ext cx="6096000" cy="1852658"/>
          </a:xfrm>
          <a:prstGeom prst="rect">
            <a:avLst/>
          </a:prstGeom>
        </p:spPr>
      </p:pic>
      <p:sp>
        <p:nvSpPr>
          <p:cNvPr id="7" name="Otsikon paikkamerkki 1">
            <a:extLst>
              <a:ext uri="{FF2B5EF4-FFF2-40B4-BE49-F238E27FC236}">
                <a16:creationId xmlns:a16="http://schemas.microsoft.com/office/drawing/2014/main" id="{496CDE75-9889-E44C-8D95-89056B15B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0"/>
            <a:ext cx="3824578" cy="1152940"/>
          </a:xfrm>
          <a:prstGeom prst="rect">
            <a:avLst/>
          </a:prstGeom>
          <a:noFill/>
        </p:spPr>
        <p:txBody>
          <a:bodyPr vert="horz" lIns="288000" tIns="45720" rIns="91440" bIns="45720" rtlCol="0" anchor="ctr">
            <a:normAutofit/>
          </a:bodyPr>
          <a:lstStyle>
            <a:lvl1pPr>
              <a:defRPr sz="1800" b="0" i="0">
                <a:solidFill>
                  <a:schemeClr val="accent1"/>
                </a:solidFill>
                <a:latin typeface="Dosis" panose="02010503020202060003" pitchFamily="2" charset="77"/>
              </a:defRPr>
            </a:lvl1pPr>
          </a:lstStyle>
          <a:p>
            <a:r>
              <a:rPr lang="fi-FI" dirty="0"/>
              <a:t>KOHTEEN NIMI SUURAAKKOSIN</a:t>
            </a:r>
            <a:br>
              <a:rPr lang="fi-FI" dirty="0"/>
            </a:br>
            <a:r>
              <a:rPr lang="fi-FI" dirty="0"/>
              <a:t>PAIKKAKUNTA</a:t>
            </a:r>
          </a:p>
        </p:txBody>
      </p:sp>
      <p:sp>
        <p:nvSpPr>
          <p:cNvPr id="29" name="Kuva 1"/>
          <p:cNvSpPr>
            <a:spLocks noGrp="1"/>
          </p:cNvSpPr>
          <p:nvPr>
            <p:ph type="pic" sz="quarter" idx="13"/>
          </p:nvPr>
        </p:nvSpPr>
        <p:spPr>
          <a:xfrm>
            <a:off x="-7951" y="-23856"/>
            <a:ext cx="6062387" cy="5981755"/>
          </a:xfrm>
          <a:custGeom>
            <a:avLst/>
            <a:gdLst>
              <a:gd name="connsiteX0" fmla="*/ 0 w 12191999"/>
              <a:gd name="connsiteY0" fmla="*/ 0 h 5949950"/>
              <a:gd name="connsiteX1" fmla="*/ 12191999 w 12191999"/>
              <a:gd name="connsiteY1" fmla="*/ 0 h 5949950"/>
              <a:gd name="connsiteX2" fmla="*/ 12191999 w 12191999"/>
              <a:gd name="connsiteY2" fmla="*/ 5949950 h 5949950"/>
              <a:gd name="connsiteX3" fmla="*/ 0 w 12191999"/>
              <a:gd name="connsiteY3" fmla="*/ 5949950 h 5949950"/>
              <a:gd name="connsiteX4" fmla="*/ 0 w 12191999"/>
              <a:gd name="connsiteY4" fmla="*/ 0 h 5949950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2191999 w 12191999"/>
              <a:gd name="connsiteY2" fmla="*/ 3 h 5949953"/>
              <a:gd name="connsiteX3" fmla="*/ 12191999 w 12191999"/>
              <a:gd name="connsiteY3" fmla="*/ 5949953 h 5949953"/>
              <a:gd name="connsiteX4" fmla="*/ 0 w 12191999"/>
              <a:gd name="connsiteY4" fmla="*/ 5949953 h 5949953"/>
              <a:gd name="connsiteX5" fmla="*/ 0 w 12191999"/>
              <a:gd name="connsiteY5" fmla="*/ 3 h 5949953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415332 w 12191999"/>
              <a:gd name="connsiteY2" fmla="*/ 1661827 h 5949953"/>
              <a:gd name="connsiteX3" fmla="*/ 12191999 w 12191999"/>
              <a:gd name="connsiteY3" fmla="*/ 3 h 5949953"/>
              <a:gd name="connsiteX4" fmla="*/ 12191999 w 12191999"/>
              <a:gd name="connsiteY4" fmla="*/ 5949953 h 5949953"/>
              <a:gd name="connsiteX5" fmla="*/ 0 w 12191999"/>
              <a:gd name="connsiteY5" fmla="*/ 5949953 h 5949953"/>
              <a:gd name="connsiteX6" fmla="*/ 0 w 12191999"/>
              <a:gd name="connsiteY6" fmla="*/ 3 h 5949953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415332 w 12191999"/>
              <a:gd name="connsiteY2" fmla="*/ 1661827 h 5949953"/>
              <a:gd name="connsiteX3" fmla="*/ 2401294 w 12191999"/>
              <a:gd name="connsiteY3" fmla="*/ 1383531 h 5949953"/>
              <a:gd name="connsiteX4" fmla="*/ 12191999 w 12191999"/>
              <a:gd name="connsiteY4" fmla="*/ 3 h 5949953"/>
              <a:gd name="connsiteX5" fmla="*/ 12191999 w 12191999"/>
              <a:gd name="connsiteY5" fmla="*/ 5949953 h 5949953"/>
              <a:gd name="connsiteX6" fmla="*/ 0 w 12191999"/>
              <a:gd name="connsiteY6" fmla="*/ 5949953 h 5949953"/>
              <a:gd name="connsiteX7" fmla="*/ 0 w 12191999"/>
              <a:gd name="connsiteY7" fmla="*/ 3 h 5949953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415332 w 12191999"/>
              <a:gd name="connsiteY2" fmla="*/ 1661827 h 5949953"/>
              <a:gd name="connsiteX3" fmla="*/ 2401294 w 12191999"/>
              <a:gd name="connsiteY3" fmla="*/ 1383531 h 5949953"/>
              <a:gd name="connsiteX4" fmla="*/ 3705308 w 12191999"/>
              <a:gd name="connsiteY4" fmla="*/ 1486898 h 5949953"/>
              <a:gd name="connsiteX5" fmla="*/ 12191999 w 12191999"/>
              <a:gd name="connsiteY5" fmla="*/ 3 h 5949953"/>
              <a:gd name="connsiteX6" fmla="*/ 12191999 w 12191999"/>
              <a:gd name="connsiteY6" fmla="*/ 5949953 h 5949953"/>
              <a:gd name="connsiteX7" fmla="*/ 0 w 12191999"/>
              <a:gd name="connsiteY7" fmla="*/ 5949953 h 5949953"/>
              <a:gd name="connsiteX8" fmla="*/ 0 w 12191999"/>
              <a:gd name="connsiteY8" fmla="*/ 3 h 5949953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415332 w 12191999"/>
              <a:gd name="connsiteY2" fmla="*/ 1661827 h 5949953"/>
              <a:gd name="connsiteX3" fmla="*/ 2401294 w 12191999"/>
              <a:gd name="connsiteY3" fmla="*/ 1383531 h 5949953"/>
              <a:gd name="connsiteX4" fmla="*/ 3705308 w 12191999"/>
              <a:gd name="connsiteY4" fmla="*/ 1486898 h 5949953"/>
              <a:gd name="connsiteX5" fmla="*/ 4412974 w 12191999"/>
              <a:gd name="connsiteY5" fmla="*/ 890550 h 5949953"/>
              <a:gd name="connsiteX6" fmla="*/ 12191999 w 12191999"/>
              <a:gd name="connsiteY6" fmla="*/ 3 h 5949953"/>
              <a:gd name="connsiteX7" fmla="*/ 12191999 w 12191999"/>
              <a:gd name="connsiteY7" fmla="*/ 5949953 h 5949953"/>
              <a:gd name="connsiteX8" fmla="*/ 0 w 12191999"/>
              <a:gd name="connsiteY8" fmla="*/ 5949953 h 5949953"/>
              <a:gd name="connsiteX9" fmla="*/ 0 w 12191999"/>
              <a:gd name="connsiteY9" fmla="*/ 3 h 5949953"/>
              <a:gd name="connsiteX0" fmla="*/ 0 w 12191999"/>
              <a:gd name="connsiteY0" fmla="*/ 3 h 5949953"/>
              <a:gd name="connsiteX1" fmla="*/ 691763 w 12191999"/>
              <a:gd name="connsiteY1" fmla="*/ 1526653 h 5949953"/>
              <a:gd name="connsiteX2" fmla="*/ 1415332 w 12191999"/>
              <a:gd name="connsiteY2" fmla="*/ 1661827 h 5949953"/>
              <a:gd name="connsiteX3" fmla="*/ 2401294 w 12191999"/>
              <a:gd name="connsiteY3" fmla="*/ 1383531 h 5949953"/>
              <a:gd name="connsiteX4" fmla="*/ 3705308 w 12191999"/>
              <a:gd name="connsiteY4" fmla="*/ 1486898 h 5949953"/>
              <a:gd name="connsiteX5" fmla="*/ 4412974 w 12191999"/>
              <a:gd name="connsiteY5" fmla="*/ 890550 h 5949953"/>
              <a:gd name="connsiteX6" fmla="*/ 5573864 w 12191999"/>
              <a:gd name="connsiteY6" fmla="*/ 421423 h 5949953"/>
              <a:gd name="connsiteX7" fmla="*/ 12191999 w 12191999"/>
              <a:gd name="connsiteY7" fmla="*/ 3 h 5949953"/>
              <a:gd name="connsiteX8" fmla="*/ 12191999 w 12191999"/>
              <a:gd name="connsiteY8" fmla="*/ 5949953 h 5949953"/>
              <a:gd name="connsiteX9" fmla="*/ 0 w 12191999"/>
              <a:gd name="connsiteY9" fmla="*/ 5949953 h 5949953"/>
              <a:gd name="connsiteX10" fmla="*/ 0 w 12191999"/>
              <a:gd name="connsiteY10" fmla="*/ 3 h 5949953"/>
              <a:gd name="connsiteX0" fmla="*/ 0 w 12191999"/>
              <a:gd name="connsiteY0" fmla="*/ 7950 h 5957900"/>
              <a:gd name="connsiteX1" fmla="*/ 691763 w 12191999"/>
              <a:gd name="connsiteY1" fmla="*/ 1534600 h 5957900"/>
              <a:gd name="connsiteX2" fmla="*/ 1415332 w 12191999"/>
              <a:gd name="connsiteY2" fmla="*/ 1669774 h 5957900"/>
              <a:gd name="connsiteX3" fmla="*/ 2401294 w 12191999"/>
              <a:gd name="connsiteY3" fmla="*/ 1391478 h 5957900"/>
              <a:gd name="connsiteX4" fmla="*/ 3705308 w 12191999"/>
              <a:gd name="connsiteY4" fmla="*/ 1494845 h 5957900"/>
              <a:gd name="connsiteX5" fmla="*/ 4412974 w 12191999"/>
              <a:gd name="connsiteY5" fmla="*/ 898497 h 5957900"/>
              <a:gd name="connsiteX6" fmla="*/ 5573864 w 12191999"/>
              <a:gd name="connsiteY6" fmla="*/ 429370 h 5957900"/>
              <a:gd name="connsiteX7" fmla="*/ 5955527 w 12191999"/>
              <a:gd name="connsiteY7" fmla="*/ 0 h 5957900"/>
              <a:gd name="connsiteX8" fmla="*/ 12191999 w 12191999"/>
              <a:gd name="connsiteY8" fmla="*/ 7950 h 5957900"/>
              <a:gd name="connsiteX9" fmla="*/ 12191999 w 12191999"/>
              <a:gd name="connsiteY9" fmla="*/ 5957900 h 5957900"/>
              <a:gd name="connsiteX10" fmla="*/ 0 w 12191999"/>
              <a:gd name="connsiteY10" fmla="*/ 5957900 h 5957900"/>
              <a:gd name="connsiteX11" fmla="*/ 0 w 12191999"/>
              <a:gd name="connsiteY11" fmla="*/ 7950 h 5957900"/>
              <a:gd name="connsiteX0" fmla="*/ 0 w 12191999"/>
              <a:gd name="connsiteY0" fmla="*/ 1685675 h 5957900"/>
              <a:gd name="connsiteX1" fmla="*/ 691763 w 12191999"/>
              <a:gd name="connsiteY1" fmla="*/ 1534600 h 5957900"/>
              <a:gd name="connsiteX2" fmla="*/ 1415332 w 12191999"/>
              <a:gd name="connsiteY2" fmla="*/ 1669774 h 5957900"/>
              <a:gd name="connsiteX3" fmla="*/ 2401294 w 12191999"/>
              <a:gd name="connsiteY3" fmla="*/ 1391478 h 5957900"/>
              <a:gd name="connsiteX4" fmla="*/ 3705308 w 12191999"/>
              <a:gd name="connsiteY4" fmla="*/ 1494845 h 5957900"/>
              <a:gd name="connsiteX5" fmla="*/ 4412974 w 12191999"/>
              <a:gd name="connsiteY5" fmla="*/ 898497 h 5957900"/>
              <a:gd name="connsiteX6" fmla="*/ 5573864 w 12191999"/>
              <a:gd name="connsiteY6" fmla="*/ 429370 h 5957900"/>
              <a:gd name="connsiteX7" fmla="*/ 5955527 w 12191999"/>
              <a:gd name="connsiteY7" fmla="*/ 0 h 5957900"/>
              <a:gd name="connsiteX8" fmla="*/ 12191999 w 12191999"/>
              <a:gd name="connsiteY8" fmla="*/ 7950 h 5957900"/>
              <a:gd name="connsiteX9" fmla="*/ 12191999 w 12191999"/>
              <a:gd name="connsiteY9" fmla="*/ 5957900 h 5957900"/>
              <a:gd name="connsiteX10" fmla="*/ 0 w 12191999"/>
              <a:gd name="connsiteY10" fmla="*/ 5957900 h 5957900"/>
              <a:gd name="connsiteX11" fmla="*/ 0 w 12191999"/>
              <a:gd name="connsiteY11" fmla="*/ 1685675 h 5957900"/>
              <a:gd name="connsiteX0" fmla="*/ 148 w 12192147"/>
              <a:gd name="connsiteY0" fmla="*/ 1685675 h 5957900"/>
              <a:gd name="connsiteX1" fmla="*/ 691911 w 12192147"/>
              <a:gd name="connsiteY1" fmla="*/ 1534600 h 5957900"/>
              <a:gd name="connsiteX2" fmla="*/ 1415480 w 12192147"/>
              <a:gd name="connsiteY2" fmla="*/ 1669774 h 5957900"/>
              <a:gd name="connsiteX3" fmla="*/ 2401442 w 12192147"/>
              <a:gd name="connsiteY3" fmla="*/ 1391478 h 5957900"/>
              <a:gd name="connsiteX4" fmla="*/ 3705456 w 12192147"/>
              <a:gd name="connsiteY4" fmla="*/ 1494845 h 5957900"/>
              <a:gd name="connsiteX5" fmla="*/ 4413122 w 12192147"/>
              <a:gd name="connsiteY5" fmla="*/ 898497 h 5957900"/>
              <a:gd name="connsiteX6" fmla="*/ 5574012 w 12192147"/>
              <a:gd name="connsiteY6" fmla="*/ 429370 h 5957900"/>
              <a:gd name="connsiteX7" fmla="*/ 5955675 w 12192147"/>
              <a:gd name="connsiteY7" fmla="*/ 0 h 5957900"/>
              <a:gd name="connsiteX8" fmla="*/ 12192147 w 12192147"/>
              <a:gd name="connsiteY8" fmla="*/ 7950 h 5957900"/>
              <a:gd name="connsiteX9" fmla="*/ 12192147 w 12192147"/>
              <a:gd name="connsiteY9" fmla="*/ 5957900 h 5957900"/>
              <a:gd name="connsiteX10" fmla="*/ 148 w 12192147"/>
              <a:gd name="connsiteY10" fmla="*/ 5957900 h 5957900"/>
              <a:gd name="connsiteX11" fmla="*/ 148 w 12192147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705389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91478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14822 w 12192080"/>
              <a:gd name="connsiteY3" fmla="*/ 1566289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78030 h 5957900"/>
              <a:gd name="connsiteX4" fmla="*/ 3678495 w 12192080"/>
              <a:gd name="connsiteY4" fmla="*/ 1515016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81 w 12192080"/>
              <a:gd name="connsiteY0" fmla="*/ 1685675 h 5957900"/>
              <a:gd name="connsiteX1" fmla="*/ 691844 w 12192080"/>
              <a:gd name="connsiteY1" fmla="*/ 1534600 h 5957900"/>
              <a:gd name="connsiteX2" fmla="*/ 1415413 w 12192080"/>
              <a:gd name="connsiteY2" fmla="*/ 1669774 h 5957900"/>
              <a:gd name="connsiteX3" fmla="*/ 2401375 w 12192080"/>
              <a:gd name="connsiteY3" fmla="*/ 1378030 h 5957900"/>
              <a:gd name="connsiteX4" fmla="*/ 3698666 w 12192080"/>
              <a:gd name="connsiteY4" fmla="*/ 1494845 h 5957900"/>
              <a:gd name="connsiteX5" fmla="*/ 4413055 w 12192080"/>
              <a:gd name="connsiteY5" fmla="*/ 898497 h 5957900"/>
              <a:gd name="connsiteX6" fmla="*/ 5573945 w 12192080"/>
              <a:gd name="connsiteY6" fmla="*/ 429370 h 5957900"/>
              <a:gd name="connsiteX7" fmla="*/ 5955608 w 12192080"/>
              <a:gd name="connsiteY7" fmla="*/ 0 h 5957900"/>
              <a:gd name="connsiteX8" fmla="*/ 12192080 w 12192080"/>
              <a:gd name="connsiteY8" fmla="*/ 7950 h 5957900"/>
              <a:gd name="connsiteX9" fmla="*/ 12192080 w 12192080"/>
              <a:gd name="connsiteY9" fmla="*/ 5957900 h 5957900"/>
              <a:gd name="connsiteX10" fmla="*/ 81 w 12192080"/>
              <a:gd name="connsiteY10" fmla="*/ 5957900 h 5957900"/>
              <a:gd name="connsiteX11" fmla="*/ 81 w 12192080"/>
              <a:gd name="connsiteY11" fmla="*/ 1685675 h 5957900"/>
              <a:gd name="connsiteX0" fmla="*/ 79 w 12200030"/>
              <a:gd name="connsiteY0" fmla="*/ 1653869 h 5957900"/>
              <a:gd name="connsiteX1" fmla="*/ 699794 w 12200030"/>
              <a:gd name="connsiteY1" fmla="*/ 1534600 h 5957900"/>
              <a:gd name="connsiteX2" fmla="*/ 1423363 w 12200030"/>
              <a:gd name="connsiteY2" fmla="*/ 1669774 h 5957900"/>
              <a:gd name="connsiteX3" fmla="*/ 2409325 w 12200030"/>
              <a:gd name="connsiteY3" fmla="*/ 1378030 h 5957900"/>
              <a:gd name="connsiteX4" fmla="*/ 3706616 w 12200030"/>
              <a:gd name="connsiteY4" fmla="*/ 1494845 h 5957900"/>
              <a:gd name="connsiteX5" fmla="*/ 4421005 w 12200030"/>
              <a:gd name="connsiteY5" fmla="*/ 898497 h 5957900"/>
              <a:gd name="connsiteX6" fmla="*/ 5581895 w 12200030"/>
              <a:gd name="connsiteY6" fmla="*/ 429370 h 5957900"/>
              <a:gd name="connsiteX7" fmla="*/ 5963558 w 12200030"/>
              <a:gd name="connsiteY7" fmla="*/ 0 h 5957900"/>
              <a:gd name="connsiteX8" fmla="*/ 12200030 w 12200030"/>
              <a:gd name="connsiteY8" fmla="*/ 7950 h 5957900"/>
              <a:gd name="connsiteX9" fmla="*/ 12200030 w 12200030"/>
              <a:gd name="connsiteY9" fmla="*/ 5957900 h 5957900"/>
              <a:gd name="connsiteX10" fmla="*/ 8031 w 12200030"/>
              <a:gd name="connsiteY10" fmla="*/ 5957900 h 5957900"/>
              <a:gd name="connsiteX11" fmla="*/ 79 w 12200030"/>
              <a:gd name="connsiteY11" fmla="*/ 1653869 h 5957900"/>
              <a:gd name="connsiteX0" fmla="*/ 79 w 12200030"/>
              <a:gd name="connsiteY0" fmla="*/ 1677723 h 5981754"/>
              <a:gd name="connsiteX1" fmla="*/ 699794 w 12200030"/>
              <a:gd name="connsiteY1" fmla="*/ 1558454 h 5981754"/>
              <a:gd name="connsiteX2" fmla="*/ 1423363 w 12200030"/>
              <a:gd name="connsiteY2" fmla="*/ 1693628 h 5981754"/>
              <a:gd name="connsiteX3" fmla="*/ 2409325 w 12200030"/>
              <a:gd name="connsiteY3" fmla="*/ 1401884 h 5981754"/>
              <a:gd name="connsiteX4" fmla="*/ 3706616 w 12200030"/>
              <a:gd name="connsiteY4" fmla="*/ 1518699 h 5981754"/>
              <a:gd name="connsiteX5" fmla="*/ 4421005 w 12200030"/>
              <a:gd name="connsiteY5" fmla="*/ 922351 h 5981754"/>
              <a:gd name="connsiteX6" fmla="*/ 5581895 w 12200030"/>
              <a:gd name="connsiteY6" fmla="*/ 453224 h 5981754"/>
              <a:gd name="connsiteX7" fmla="*/ 5947656 w 12200030"/>
              <a:gd name="connsiteY7" fmla="*/ 0 h 5981754"/>
              <a:gd name="connsiteX8" fmla="*/ 12200030 w 12200030"/>
              <a:gd name="connsiteY8" fmla="*/ 31804 h 5981754"/>
              <a:gd name="connsiteX9" fmla="*/ 12200030 w 12200030"/>
              <a:gd name="connsiteY9" fmla="*/ 5981754 h 5981754"/>
              <a:gd name="connsiteX10" fmla="*/ 8031 w 12200030"/>
              <a:gd name="connsiteY10" fmla="*/ 5981754 h 5981754"/>
              <a:gd name="connsiteX11" fmla="*/ 79 w 12200030"/>
              <a:gd name="connsiteY11" fmla="*/ 1677723 h 5981754"/>
              <a:gd name="connsiteX0" fmla="*/ 79 w 12207981"/>
              <a:gd name="connsiteY0" fmla="*/ 1677723 h 5981754"/>
              <a:gd name="connsiteX1" fmla="*/ 699794 w 12207981"/>
              <a:gd name="connsiteY1" fmla="*/ 1558454 h 5981754"/>
              <a:gd name="connsiteX2" fmla="*/ 1423363 w 12207981"/>
              <a:gd name="connsiteY2" fmla="*/ 1693628 h 5981754"/>
              <a:gd name="connsiteX3" fmla="*/ 2409325 w 12207981"/>
              <a:gd name="connsiteY3" fmla="*/ 1401884 h 5981754"/>
              <a:gd name="connsiteX4" fmla="*/ 3706616 w 12207981"/>
              <a:gd name="connsiteY4" fmla="*/ 1518699 h 5981754"/>
              <a:gd name="connsiteX5" fmla="*/ 4421005 w 12207981"/>
              <a:gd name="connsiteY5" fmla="*/ 922351 h 5981754"/>
              <a:gd name="connsiteX6" fmla="*/ 5581895 w 12207981"/>
              <a:gd name="connsiteY6" fmla="*/ 453224 h 5981754"/>
              <a:gd name="connsiteX7" fmla="*/ 5947656 w 12207981"/>
              <a:gd name="connsiteY7" fmla="*/ 0 h 5981754"/>
              <a:gd name="connsiteX8" fmla="*/ 12207981 w 12207981"/>
              <a:gd name="connsiteY8" fmla="*/ 7950 h 5981754"/>
              <a:gd name="connsiteX9" fmla="*/ 12200030 w 12207981"/>
              <a:gd name="connsiteY9" fmla="*/ 5981754 h 5981754"/>
              <a:gd name="connsiteX10" fmla="*/ 8031 w 12207981"/>
              <a:gd name="connsiteY10" fmla="*/ 5981754 h 5981754"/>
              <a:gd name="connsiteX11" fmla="*/ 79 w 12207981"/>
              <a:gd name="connsiteY11" fmla="*/ 1677723 h 5981754"/>
              <a:gd name="connsiteX0" fmla="*/ 79 w 12200030"/>
              <a:gd name="connsiteY0" fmla="*/ 1677724 h 5981755"/>
              <a:gd name="connsiteX1" fmla="*/ 699794 w 12200030"/>
              <a:gd name="connsiteY1" fmla="*/ 1558455 h 5981755"/>
              <a:gd name="connsiteX2" fmla="*/ 1423363 w 12200030"/>
              <a:gd name="connsiteY2" fmla="*/ 1693629 h 5981755"/>
              <a:gd name="connsiteX3" fmla="*/ 2409325 w 12200030"/>
              <a:gd name="connsiteY3" fmla="*/ 1401885 h 5981755"/>
              <a:gd name="connsiteX4" fmla="*/ 3706616 w 12200030"/>
              <a:gd name="connsiteY4" fmla="*/ 1518700 h 5981755"/>
              <a:gd name="connsiteX5" fmla="*/ 4421005 w 12200030"/>
              <a:gd name="connsiteY5" fmla="*/ 922352 h 5981755"/>
              <a:gd name="connsiteX6" fmla="*/ 5581895 w 12200030"/>
              <a:gd name="connsiteY6" fmla="*/ 453225 h 5981755"/>
              <a:gd name="connsiteX7" fmla="*/ 5947656 w 12200030"/>
              <a:gd name="connsiteY7" fmla="*/ 1 h 5981755"/>
              <a:gd name="connsiteX8" fmla="*/ 6061623 w 12200030"/>
              <a:gd name="connsiteY8" fmla="*/ 0 h 5981755"/>
              <a:gd name="connsiteX9" fmla="*/ 12200030 w 12200030"/>
              <a:gd name="connsiteY9" fmla="*/ 5981755 h 5981755"/>
              <a:gd name="connsiteX10" fmla="*/ 8031 w 12200030"/>
              <a:gd name="connsiteY10" fmla="*/ 5981755 h 5981755"/>
              <a:gd name="connsiteX11" fmla="*/ 79 w 12200030"/>
              <a:gd name="connsiteY11" fmla="*/ 1677724 h 5981755"/>
              <a:gd name="connsiteX0" fmla="*/ 79 w 6062387"/>
              <a:gd name="connsiteY0" fmla="*/ 1677724 h 5981755"/>
              <a:gd name="connsiteX1" fmla="*/ 699794 w 6062387"/>
              <a:gd name="connsiteY1" fmla="*/ 1558455 h 5981755"/>
              <a:gd name="connsiteX2" fmla="*/ 1423363 w 6062387"/>
              <a:gd name="connsiteY2" fmla="*/ 1693629 h 5981755"/>
              <a:gd name="connsiteX3" fmla="*/ 2409325 w 6062387"/>
              <a:gd name="connsiteY3" fmla="*/ 1401885 h 5981755"/>
              <a:gd name="connsiteX4" fmla="*/ 3706616 w 6062387"/>
              <a:gd name="connsiteY4" fmla="*/ 1518700 h 5981755"/>
              <a:gd name="connsiteX5" fmla="*/ 4421005 w 6062387"/>
              <a:gd name="connsiteY5" fmla="*/ 922352 h 5981755"/>
              <a:gd name="connsiteX6" fmla="*/ 5581895 w 6062387"/>
              <a:gd name="connsiteY6" fmla="*/ 453225 h 5981755"/>
              <a:gd name="connsiteX7" fmla="*/ 5947656 w 6062387"/>
              <a:gd name="connsiteY7" fmla="*/ 1 h 5981755"/>
              <a:gd name="connsiteX8" fmla="*/ 6061623 w 6062387"/>
              <a:gd name="connsiteY8" fmla="*/ 0 h 5981755"/>
              <a:gd name="connsiteX9" fmla="*/ 6061623 w 6062387"/>
              <a:gd name="connsiteY9" fmla="*/ 5981755 h 5981755"/>
              <a:gd name="connsiteX10" fmla="*/ 8031 w 6062387"/>
              <a:gd name="connsiteY10" fmla="*/ 5981755 h 5981755"/>
              <a:gd name="connsiteX11" fmla="*/ 79 w 6062387"/>
              <a:gd name="connsiteY11" fmla="*/ 1677724 h 598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62387" h="5981755">
                <a:moveTo>
                  <a:pt x="79" y="1677724"/>
                </a:moveTo>
                <a:cubicBezTo>
                  <a:pt x="-8671" y="1675074"/>
                  <a:pt x="708544" y="1567828"/>
                  <a:pt x="699794" y="1558455"/>
                </a:cubicBezTo>
                <a:cubicBezTo>
                  <a:pt x="691960" y="1568219"/>
                  <a:pt x="1431197" y="1690588"/>
                  <a:pt x="1423363" y="1693629"/>
                </a:cubicBezTo>
                <a:cubicBezTo>
                  <a:pt x="1431938" y="1691758"/>
                  <a:pt x="2407474" y="1403756"/>
                  <a:pt x="2409325" y="1401885"/>
                </a:cubicBezTo>
                <a:cubicBezTo>
                  <a:pt x="2415308" y="1398787"/>
                  <a:pt x="3707357" y="1521798"/>
                  <a:pt x="3706616" y="1518700"/>
                </a:cubicBezTo>
                <a:cubicBezTo>
                  <a:pt x="3700068" y="1515407"/>
                  <a:pt x="4427553" y="912198"/>
                  <a:pt x="4421005" y="922352"/>
                </a:cubicBezTo>
                <a:cubicBezTo>
                  <a:pt x="4420790" y="908067"/>
                  <a:pt x="5582109" y="447339"/>
                  <a:pt x="5581895" y="453225"/>
                </a:cubicBezTo>
                <a:cubicBezTo>
                  <a:pt x="5573807" y="447924"/>
                  <a:pt x="5949020" y="5302"/>
                  <a:pt x="5947656" y="1"/>
                </a:cubicBezTo>
                <a:lnTo>
                  <a:pt x="6061623" y="0"/>
                </a:lnTo>
                <a:cubicBezTo>
                  <a:pt x="6058973" y="1991268"/>
                  <a:pt x="6064273" y="3990487"/>
                  <a:pt x="6061623" y="5981755"/>
                </a:cubicBezTo>
                <a:lnTo>
                  <a:pt x="8031" y="5981755"/>
                </a:lnTo>
                <a:cubicBezTo>
                  <a:pt x="5380" y="4547078"/>
                  <a:pt x="2730" y="3112401"/>
                  <a:pt x="79" y="1677724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r>
              <a:rPr lang="fi-FI" dirty="0"/>
              <a:t>Lisää kuva</a:t>
            </a:r>
            <a:endParaRPr lang="en-US" dirty="0"/>
          </a:p>
        </p:txBody>
      </p:sp>
      <p:sp>
        <p:nvSpPr>
          <p:cNvPr id="8" name="Kuva 2">
            <a:extLst>
              <a:ext uri="{FF2B5EF4-FFF2-40B4-BE49-F238E27FC236}">
                <a16:creationId xmlns:a16="http://schemas.microsoft.com/office/drawing/2014/main" id="{02E8457E-6C26-E64F-89E5-90E1382611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54309" y="0"/>
            <a:ext cx="6037691" cy="2918128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</a:lstStyle>
          <a:p>
            <a:r>
              <a:rPr lang="fi-FI" dirty="0"/>
              <a:t>Lisää kuva</a:t>
            </a:r>
          </a:p>
        </p:txBody>
      </p:sp>
      <p:sp>
        <p:nvSpPr>
          <p:cNvPr id="14" name="Kuva 3">
            <a:extLst>
              <a:ext uri="{FF2B5EF4-FFF2-40B4-BE49-F238E27FC236}">
                <a16:creationId xmlns:a16="http://schemas.microsoft.com/office/drawing/2014/main" id="{5601FE7F-9F8E-284E-805B-0720643664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4309" y="3021254"/>
            <a:ext cx="6037691" cy="2937600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</a:lstStyle>
          <a:p>
            <a:r>
              <a:rPr lang="fi-FI" dirty="0"/>
              <a:t>Lisää kuva</a:t>
            </a:r>
          </a:p>
        </p:txBody>
      </p:sp>
      <p:sp>
        <p:nvSpPr>
          <p:cNvPr id="16" name="Tekstin paikkamerkki 10">
            <a:extLst>
              <a:ext uri="{FF2B5EF4-FFF2-40B4-BE49-F238E27FC236}">
                <a16:creationId xmlns:a16="http://schemas.microsoft.com/office/drawing/2014/main" id="{8E30A359-A265-7141-8588-1B704E852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50141" y="1734061"/>
            <a:ext cx="2433637" cy="2432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36000" tIns="36000" rIns="36000" bIns="36000" anchor="ctr">
            <a:normAutofit/>
          </a:bodyPr>
          <a:lstStyle>
            <a:lvl1pPr marL="144000" indent="-144000">
              <a:buFont typeface="Arial" panose="020B0604020202020204" pitchFamily="34" charset="0"/>
              <a:buChar char="•"/>
              <a:defRPr sz="1600" b="0" i="0">
                <a:solidFill>
                  <a:schemeClr val="accent1"/>
                </a:solidFill>
                <a:latin typeface="Dosis" panose="02010503020202060003" pitchFamily="2" charset="77"/>
              </a:defRPr>
            </a:lvl1pPr>
          </a:lstStyle>
          <a:p>
            <a:pPr lvl="0"/>
            <a:r>
              <a:rPr lang="fi-FI" dirty="0"/>
              <a:t>Lisää teksti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7E9CB8F-FC82-614E-9A85-6E344BD3E6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5949950"/>
            <a:ext cx="8532813" cy="315913"/>
          </a:xfrm>
        </p:spPr>
        <p:txBody>
          <a:bodyPr anchor="ctr">
            <a:normAutofit/>
          </a:bodyPr>
          <a:lstStyle>
            <a:lvl1pPr marL="0" indent="0"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Kuvakreditit</a:t>
            </a:r>
          </a:p>
        </p:txBody>
      </p:sp>
    </p:spTree>
    <p:extLst>
      <p:ext uri="{BB962C8B-B14F-4D97-AF65-F5344CB8AC3E}">
        <p14:creationId xmlns:p14="http://schemas.microsoft.com/office/powerpoint/2010/main" val="1208090763"/>
      </p:ext>
    </p:extLst>
  </p:cSld>
  <p:clrMapOvr>
    <a:masterClrMapping/>
  </p:clrMapOvr>
  <p:transition spd="slow">
    <p:strips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 ja kuva sivus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7152000" y="0"/>
            <a:ext cx="5040000" cy="594780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fi-FI" dirty="0"/>
              <a:t>Lisää kuva napsauttamalla kuvaketta. Tarkista että kuvasuhde (alkuperäisen kuvan koko) korkeus 16,6 ja leveys 14</a:t>
            </a:r>
            <a:endParaRPr lang="en-US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4"/>
          </p:nvPr>
        </p:nvSpPr>
        <p:spPr>
          <a:xfrm>
            <a:off x="609600" y="1664021"/>
            <a:ext cx="6294120" cy="4283781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>
              <a:defRPr sz="18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Otsikon paikkamerkki 1"/>
          <p:cNvSpPr>
            <a:spLocks noGrp="1"/>
          </p:cNvSpPr>
          <p:nvPr>
            <p:ph type="title"/>
          </p:nvPr>
        </p:nvSpPr>
        <p:spPr>
          <a:xfrm>
            <a:off x="609600" y="338458"/>
            <a:ext cx="62941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7654980"/>
      </p:ext>
    </p:extLst>
  </p:cSld>
  <p:clrMapOvr>
    <a:masterClrMapping/>
  </p:clrMapOvr>
  <p:transition spd="slow"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598795"/>
                </a:solidFill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911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 ja kuva graf 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7151999" y="-1"/>
            <a:ext cx="4866073" cy="5976981"/>
          </a:xfrm>
          <a:custGeom>
            <a:avLst/>
            <a:gdLst>
              <a:gd name="connsiteX0" fmla="*/ 0 w 5040000"/>
              <a:gd name="connsiteY0" fmla="*/ 0 h 5947802"/>
              <a:gd name="connsiteX1" fmla="*/ 5040000 w 5040000"/>
              <a:gd name="connsiteY1" fmla="*/ 0 h 5947802"/>
              <a:gd name="connsiteX2" fmla="*/ 5040000 w 5040000"/>
              <a:gd name="connsiteY2" fmla="*/ 5947802 h 5947802"/>
              <a:gd name="connsiteX3" fmla="*/ 0 w 5040000"/>
              <a:gd name="connsiteY3" fmla="*/ 5947802 h 5947802"/>
              <a:gd name="connsiteX4" fmla="*/ 0 w 5040000"/>
              <a:gd name="connsiteY4" fmla="*/ 0 h 5947802"/>
              <a:gd name="connsiteX0" fmla="*/ 0 w 5040000"/>
              <a:gd name="connsiteY0" fmla="*/ 0 h 5947802"/>
              <a:gd name="connsiteX1" fmla="*/ 4194873 w 5040000"/>
              <a:gd name="connsiteY1" fmla="*/ 0 h 5947802"/>
              <a:gd name="connsiteX2" fmla="*/ 5040000 w 5040000"/>
              <a:gd name="connsiteY2" fmla="*/ 5947802 h 5947802"/>
              <a:gd name="connsiteX3" fmla="*/ 0 w 5040000"/>
              <a:gd name="connsiteY3" fmla="*/ 5947802 h 5947802"/>
              <a:gd name="connsiteX4" fmla="*/ 0 w 5040000"/>
              <a:gd name="connsiteY4" fmla="*/ 0 h 5947802"/>
              <a:gd name="connsiteX0" fmla="*/ 0 w 5040000"/>
              <a:gd name="connsiteY0" fmla="*/ 0 h 5947802"/>
              <a:gd name="connsiteX1" fmla="*/ 4194873 w 5040000"/>
              <a:gd name="connsiteY1" fmla="*/ 0 h 5947802"/>
              <a:gd name="connsiteX2" fmla="*/ 3917782 w 5040000"/>
              <a:gd name="connsiteY2" fmla="*/ 983673 h 5947802"/>
              <a:gd name="connsiteX3" fmla="*/ 5040000 w 5040000"/>
              <a:gd name="connsiteY3" fmla="*/ 5947802 h 5947802"/>
              <a:gd name="connsiteX4" fmla="*/ 0 w 5040000"/>
              <a:gd name="connsiteY4" fmla="*/ 5947802 h 5947802"/>
              <a:gd name="connsiteX5" fmla="*/ 0 w 5040000"/>
              <a:gd name="connsiteY5" fmla="*/ 0 h 5947802"/>
              <a:gd name="connsiteX0" fmla="*/ 0 w 5040000"/>
              <a:gd name="connsiteY0" fmla="*/ 0 h 5947802"/>
              <a:gd name="connsiteX1" fmla="*/ 4194873 w 5040000"/>
              <a:gd name="connsiteY1" fmla="*/ 0 h 5947802"/>
              <a:gd name="connsiteX2" fmla="*/ 3917782 w 5040000"/>
              <a:gd name="connsiteY2" fmla="*/ 983673 h 5947802"/>
              <a:gd name="connsiteX3" fmla="*/ 4610509 w 5040000"/>
              <a:gd name="connsiteY3" fmla="*/ 2632364 h 5947802"/>
              <a:gd name="connsiteX4" fmla="*/ 5040000 w 5040000"/>
              <a:gd name="connsiteY4" fmla="*/ 5947802 h 5947802"/>
              <a:gd name="connsiteX5" fmla="*/ 0 w 5040000"/>
              <a:gd name="connsiteY5" fmla="*/ 5947802 h 5947802"/>
              <a:gd name="connsiteX6" fmla="*/ 0 w 5040000"/>
              <a:gd name="connsiteY6" fmla="*/ 0 h 5947802"/>
              <a:gd name="connsiteX0" fmla="*/ 0 w 5040000"/>
              <a:gd name="connsiteY0" fmla="*/ 0 h 5947802"/>
              <a:gd name="connsiteX1" fmla="*/ 4194873 w 5040000"/>
              <a:gd name="connsiteY1" fmla="*/ 0 h 5947802"/>
              <a:gd name="connsiteX2" fmla="*/ 3917782 w 5040000"/>
              <a:gd name="connsiteY2" fmla="*/ 983673 h 5947802"/>
              <a:gd name="connsiteX3" fmla="*/ 4610509 w 5040000"/>
              <a:gd name="connsiteY3" fmla="*/ 2632364 h 5947802"/>
              <a:gd name="connsiteX4" fmla="*/ 4555091 w 5040000"/>
              <a:gd name="connsiteY4" fmla="*/ 5250873 h 5947802"/>
              <a:gd name="connsiteX5" fmla="*/ 5040000 w 5040000"/>
              <a:gd name="connsiteY5" fmla="*/ 5947802 h 5947802"/>
              <a:gd name="connsiteX6" fmla="*/ 0 w 5040000"/>
              <a:gd name="connsiteY6" fmla="*/ 5947802 h 5947802"/>
              <a:gd name="connsiteX7" fmla="*/ 0 w 5040000"/>
              <a:gd name="connsiteY7" fmla="*/ 0 h 5947802"/>
              <a:gd name="connsiteX0" fmla="*/ 0 w 4859891"/>
              <a:gd name="connsiteY0" fmla="*/ 0 h 5947802"/>
              <a:gd name="connsiteX1" fmla="*/ 4194873 w 4859891"/>
              <a:gd name="connsiteY1" fmla="*/ 0 h 5947802"/>
              <a:gd name="connsiteX2" fmla="*/ 3917782 w 4859891"/>
              <a:gd name="connsiteY2" fmla="*/ 983673 h 5947802"/>
              <a:gd name="connsiteX3" fmla="*/ 4610509 w 4859891"/>
              <a:gd name="connsiteY3" fmla="*/ 2632364 h 5947802"/>
              <a:gd name="connsiteX4" fmla="*/ 4555091 w 4859891"/>
              <a:gd name="connsiteY4" fmla="*/ 5250873 h 5947802"/>
              <a:gd name="connsiteX5" fmla="*/ 4859891 w 4859891"/>
              <a:gd name="connsiteY5" fmla="*/ 5933948 h 5947802"/>
              <a:gd name="connsiteX6" fmla="*/ 0 w 4859891"/>
              <a:gd name="connsiteY6" fmla="*/ 5947802 h 5947802"/>
              <a:gd name="connsiteX7" fmla="*/ 0 w 4859891"/>
              <a:gd name="connsiteY7" fmla="*/ 0 h 5947802"/>
              <a:gd name="connsiteX0" fmla="*/ 0 w 4859891"/>
              <a:gd name="connsiteY0" fmla="*/ 0 h 6903766"/>
              <a:gd name="connsiteX1" fmla="*/ 4194873 w 4859891"/>
              <a:gd name="connsiteY1" fmla="*/ 0 h 6903766"/>
              <a:gd name="connsiteX2" fmla="*/ 3917782 w 4859891"/>
              <a:gd name="connsiteY2" fmla="*/ 983673 h 6903766"/>
              <a:gd name="connsiteX3" fmla="*/ 4610509 w 4859891"/>
              <a:gd name="connsiteY3" fmla="*/ 2632364 h 6903766"/>
              <a:gd name="connsiteX4" fmla="*/ 4555091 w 4859891"/>
              <a:gd name="connsiteY4" fmla="*/ 5250873 h 6903766"/>
              <a:gd name="connsiteX5" fmla="*/ 4859891 w 4859891"/>
              <a:gd name="connsiteY5" fmla="*/ 5933948 h 6903766"/>
              <a:gd name="connsiteX6" fmla="*/ 0 w 4859891"/>
              <a:gd name="connsiteY6" fmla="*/ 6903766 h 6903766"/>
              <a:gd name="connsiteX7" fmla="*/ 0 w 4859891"/>
              <a:gd name="connsiteY7" fmla="*/ 0 h 6903766"/>
              <a:gd name="connsiteX0" fmla="*/ 0 w 5053855"/>
              <a:gd name="connsiteY0" fmla="*/ 0 h 6903766"/>
              <a:gd name="connsiteX1" fmla="*/ 4194873 w 5053855"/>
              <a:gd name="connsiteY1" fmla="*/ 0 h 6903766"/>
              <a:gd name="connsiteX2" fmla="*/ 3917782 w 5053855"/>
              <a:gd name="connsiteY2" fmla="*/ 983673 h 6903766"/>
              <a:gd name="connsiteX3" fmla="*/ 4610509 w 5053855"/>
              <a:gd name="connsiteY3" fmla="*/ 2632364 h 6903766"/>
              <a:gd name="connsiteX4" fmla="*/ 4555091 w 5053855"/>
              <a:gd name="connsiteY4" fmla="*/ 5250873 h 6903766"/>
              <a:gd name="connsiteX5" fmla="*/ 5053855 w 5053855"/>
              <a:gd name="connsiteY5" fmla="*/ 6862202 h 6903766"/>
              <a:gd name="connsiteX6" fmla="*/ 0 w 5053855"/>
              <a:gd name="connsiteY6" fmla="*/ 6903766 h 6903766"/>
              <a:gd name="connsiteX7" fmla="*/ 0 w 5053855"/>
              <a:gd name="connsiteY7" fmla="*/ 0 h 6903766"/>
              <a:gd name="connsiteX0" fmla="*/ 0 w 5053856"/>
              <a:gd name="connsiteY0" fmla="*/ 0 h 6903766"/>
              <a:gd name="connsiteX1" fmla="*/ 4194873 w 5053856"/>
              <a:gd name="connsiteY1" fmla="*/ 0 h 6903766"/>
              <a:gd name="connsiteX2" fmla="*/ 3917782 w 5053856"/>
              <a:gd name="connsiteY2" fmla="*/ 983673 h 6903766"/>
              <a:gd name="connsiteX3" fmla="*/ 4610509 w 5053856"/>
              <a:gd name="connsiteY3" fmla="*/ 2632364 h 6903766"/>
              <a:gd name="connsiteX4" fmla="*/ 4555091 w 5053856"/>
              <a:gd name="connsiteY4" fmla="*/ 5250873 h 6903766"/>
              <a:gd name="connsiteX5" fmla="*/ 5053856 w 5053856"/>
              <a:gd name="connsiteY5" fmla="*/ 6470073 h 6903766"/>
              <a:gd name="connsiteX6" fmla="*/ 5053855 w 5053856"/>
              <a:gd name="connsiteY6" fmla="*/ 6862202 h 6903766"/>
              <a:gd name="connsiteX7" fmla="*/ 0 w 5053856"/>
              <a:gd name="connsiteY7" fmla="*/ 6903766 h 6903766"/>
              <a:gd name="connsiteX8" fmla="*/ 0 w 5053856"/>
              <a:gd name="connsiteY8" fmla="*/ 0 h 6903766"/>
              <a:gd name="connsiteX0" fmla="*/ 0 w 5053856"/>
              <a:gd name="connsiteY0" fmla="*/ 0 h 6862202"/>
              <a:gd name="connsiteX1" fmla="*/ 4194873 w 5053856"/>
              <a:gd name="connsiteY1" fmla="*/ 0 h 6862202"/>
              <a:gd name="connsiteX2" fmla="*/ 3917782 w 5053856"/>
              <a:gd name="connsiteY2" fmla="*/ 983673 h 6862202"/>
              <a:gd name="connsiteX3" fmla="*/ 4610509 w 5053856"/>
              <a:gd name="connsiteY3" fmla="*/ 2632364 h 6862202"/>
              <a:gd name="connsiteX4" fmla="*/ 4555091 w 5053856"/>
              <a:gd name="connsiteY4" fmla="*/ 5250873 h 6862202"/>
              <a:gd name="connsiteX5" fmla="*/ 5053856 w 5053856"/>
              <a:gd name="connsiteY5" fmla="*/ 6470073 h 6862202"/>
              <a:gd name="connsiteX6" fmla="*/ 5053855 w 5053856"/>
              <a:gd name="connsiteY6" fmla="*/ 6862202 h 6862202"/>
              <a:gd name="connsiteX7" fmla="*/ 0 w 5053856"/>
              <a:gd name="connsiteY7" fmla="*/ 5975512 h 6862202"/>
              <a:gd name="connsiteX8" fmla="*/ 0 w 5053856"/>
              <a:gd name="connsiteY8" fmla="*/ 0 h 6862202"/>
              <a:gd name="connsiteX0" fmla="*/ 0 w 5053855"/>
              <a:gd name="connsiteY0" fmla="*/ 0 h 6862202"/>
              <a:gd name="connsiteX1" fmla="*/ 4194873 w 5053855"/>
              <a:gd name="connsiteY1" fmla="*/ 0 h 6862202"/>
              <a:gd name="connsiteX2" fmla="*/ 3917782 w 5053855"/>
              <a:gd name="connsiteY2" fmla="*/ 983673 h 6862202"/>
              <a:gd name="connsiteX3" fmla="*/ 4610509 w 5053855"/>
              <a:gd name="connsiteY3" fmla="*/ 2632364 h 6862202"/>
              <a:gd name="connsiteX4" fmla="*/ 4555091 w 5053855"/>
              <a:gd name="connsiteY4" fmla="*/ 5250873 h 6862202"/>
              <a:gd name="connsiteX5" fmla="*/ 4707492 w 5053855"/>
              <a:gd name="connsiteY5" fmla="*/ 5694219 h 6862202"/>
              <a:gd name="connsiteX6" fmla="*/ 5053855 w 5053855"/>
              <a:gd name="connsiteY6" fmla="*/ 6862202 h 6862202"/>
              <a:gd name="connsiteX7" fmla="*/ 0 w 5053855"/>
              <a:gd name="connsiteY7" fmla="*/ 5975512 h 6862202"/>
              <a:gd name="connsiteX8" fmla="*/ 0 w 5053855"/>
              <a:gd name="connsiteY8" fmla="*/ 0 h 6862202"/>
              <a:gd name="connsiteX0" fmla="*/ 0 w 4832182"/>
              <a:gd name="connsiteY0" fmla="*/ 0 h 5989366"/>
              <a:gd name="connsiteX1" fmla="*/ 4194873 w 4832182"/>
              <a:gd name="connsiteY1" fmla="*/ 0 h 5989366"/>
              <a:gd name="connsiteX2" fmla="*/ 3917782 w 4832182"/>
              <a:gd name="connsiteY2" fmla="*/ 983673 h 5989366"/>
              <a:gd name="connsiteX3" fmla="*/ 4610509 w 4832182"/>
              <a:gd name="connsiteY3" fmla="*/ 2632364 h 5989366"/>
              <a:gd name="connsiteX4" fmla="*/ 4555091 w 4832182"/>
              <a:gd name="connsiteY4" fmla="*/ 5250873 h 5989366"/>
              <a:gd name="connsiteX5" fmla="*/ 4707492 w 4832182"/>
              <a:gd name="connsiteY5" fmla="*/ 5694219 h 5989366"/>
              <a:gd name="connsiteX6" fmla="*/ 4832182 w 4832182"/>
              <a:gd name="connsiteY6" fmla="*/ 5989366 h 5989366"/>
              <a:gd name="connsiteX7" fmla="*/ 0 w 4832182"/>
              <a:gd name="connsiteY7" fmla="*/ 5975512 h 5989366"/>
              <a:gd name="connsiteX8" fmla="*/ 0 w 4832182"/>
              <a:gd name="connsiteY8" fmla="*/ 0 h 5989366"/>
              <a:gd name="connsiteX0" fmla="*/ 0 w 4832206"/>
              <a:gd name="connsiteY0" fmla="*/ 0 h 5991916"/>
              <a:gd name="connsiteX1" fmla="*/ 4194873 w 4832206"/>
              <a:gd name="connsiteY1" fmla="*/ 0 h 5991916"/>
              <a:gd name="connsiteX2" fmla="*/ 3917782 w 4832206"/>
              <a:gd name="connsiteY2" fmla="*/ 983673 h 5991916"/>
              <a:gd name="connsiteX3" fmla="*/ 4610509 w 4832206"/>
              <a:gd name="connsiteY3" fmla="*/ 2632364 h 5991916"/>
              <a:gd name="connsiteX4" fmla="*/ 4555091 w 4832206"/>
              <a:gd name="connsiteY4" fmla="*/ 5250873 h 5991916"/>
              <a:gd name="connsiteX5" fmla="*/ 4707492 w 4832206"/>
              <a:gd name="connsiteY5" fmla="*/ 5694219 h 5991916"/>
              <a:gd name="connsiteX6" fmla="*/ 4832182 w 4832206"/>
              <a:gd name="connsiteY6" fmla="*/ 5989366 h 5991916"/>
              <a:gd name="connsiteX7" fmla="*/ 0 w 4832206"/>
              <a:gd name="connsiteY7" fmla="*/ 5975512 h 5991916"/>
              <a:gd name="connsiteX8" fmla="*/ 0 w 4832206"/>
              <a:gd name="connsiteY8" fmla="*/ 0 h 5991916"/>
              <a:gd name="connsiteX0" fmla="*/ 0 w 4832206"/>
              <a:gd name="connsiteY0" fmla="*/ 0 h 5993530"/>
              <a:gd name="connsiteX1" fmla="*/ 4194873 w 4832206"/>
              <a:gd name="connsiteY1" fmla="*/ 0 h 5993530"/>
              <a:gd name="connsiteX2" fmla="*/ 3917782 w 4832206"/>
              <a:gd name="connsiteY2" fmla="*/ 983673 h 5993530"/>
              <a:gd name="connsiteX3" fmla="*/ 4610509 w 4832206"/>
              <a:gd name="connsiteY3" fmla="*/ 2632364 h 5993530"/>
              <a:gd name="connsiteX4" fmla="*/ 4555091 w 4832206"/>
              <a:gd name="connsiteY4" fmla="*/ 5250873 h 5993530"/>
              <a:gd name="connsiteX5" fmla="*/ 4707492 w 4832206"/>
              <a:gd name="connsiteY5" fmla="*/ 5694219 h 5993530"/>
              <a:gd name="connsiteX6" fmla="*/ 4832182 w 4832206"/>
              <a:gd name="connsiteY6" fmla="*/ 5989366 h 5993530"/>
              <a:gd name="connsiteX7" fmla="*/ 0 w 4832206"/>
              <a:gd name="connsiteY7" fmla="*/ 5975512 h 5993530"/>
              <a:gd name="connsiteX8" fmla="*/ 0 w 4832206"/>
              <a:gd name="connsiteY8" fmla="*/ 0 h 5993530"/>
              <a:gd name="connsiteX0" fmla="*/ 0 w 4832206"/>
              <a:gd name="connsiteY0" fmla="*/ 0 h 5993530"/>
              <a:gd name="connsiteX1" fmla="*/ 4194873 w 4832206"/>
              <a:gd name="connsiteY1" fmla="*/ 0 h 5993530"/>
              <a:gd name="connsiteX2" fmla="*/ 3917782 w 4832206"/>
              <a:gd name="connsiteY2" fmla="*/ 983673 h 5993530"/>
              <a:gd name="connsiteX3" fmla="*/ 4610509 w 4832206"/>
              <a:gd name="connsiteY3" fmla="*/ 2632364 h 5993530"/>
              <a:gd name="connsiteX4" fmla="*/ 4278000 w 4832206"/>
              <a:gd name="connsiteY4" fmla="*/ 3865418 h 5993530"/>
              <a:gd name="connsiteX5" fmla="*/ 4707492 w 4832206"/>
              <a:gd name="connsiteY5" fmla="*/ 5694219 h 5993530"/>
              <a:gd name="connsiteX6" fmla="*/ 4832182 w 4832206"/>
              <a:gd name="connsiteY6" fmla="*/ 5989366 h 5993530"/>
              <a:gd name="connsiteX7" fmla="*/ 0 w 4832206"/>
              <a:gd name="connsiteY7" fmla="*/ 5975512 h 5993530"/>
              <a:gd name="connsiteX8" fmla="*/ 0 w 4832206"/>
              <a:gd name="connsiteY8" fmla="*/ 0 h 5993530"/>
              <a:gd name="connsiteX0" fmla="*/ 0 w 4840673"/>
              <a:gd name="connsiteY0" fmla="*/ 0 h 5979183"/>
              <a:gd name="connsiteX1" fmla="*/ 4194873 w 4840673"/>
              <a:gd name="connsiteY1" fmla="*/ 0 h 5979183"/>
              <a:gd name="connsiteX2" fmla="*/ 3917782 w 4840673"/>
              <a:gd name="connsiteY2" fmla="*/ 983673 h 5979183"/>
              <a:gd name="connsiteX3" fmla="*/ 4610509 w 4840673"/>
              <a:gd name="connsiteY3" fmla="*/ 2632364 h 5979183"/>
              <a:gd name="connsiteX4" fmla="*/ 4278000 w 4840673"/>
              <a:gd name="connsiteY4" fmla="*/ 3865418 h 5979183"/>
              <a:gd name="connsiteX5" fmla="*/ 4707492 w 4840673"/>
              <a:gd name="connsiteY5" fmla="*/ 5694219 h 5979183"/>
              <a:gd name="connsiteX6" fmla="*/ 4840649 w 4840673"/>
              <a:gd name="connsiteY6" fmla="*/ 5972432 h 5979183"/>
              <a:gd name="connsiteX7" fmla="*/ 0 w 4840673"/>
              <a:gd name="connsiteY7" fmla="*/ 5975512 h 5979183"/>
              <a:gd name="connsiteX8" fmla="*/ 0 w 4840673"/>
              <a:gd name="connsiteY8" fmla="*/ 0 h 5979183"/>
              <a:gd name="connsiteX0" fmla="*/ 0 w 4840673"/>
              <a:gd name="connsiteY0" fmla="*/ 0 h 5979183"/>
              <a:gd name="connsiteX1" fmla="*/ 4194873 w 4840673"/>
              <a:gd name="connsiteY1" fmla="*/ 0 h 5979183"/>
              <a:gd name="connsiteX2" fmla="*/ 3917782 w 4840673"/>
              <a:gd name="connsiteY2" fmla="*/ 983673 h 5979183"/>
              <a:gd name="connsiteX3" fmla="*/ 4610509 w 4840673"/>
              <a:gd name="connsiteY3" fmla="*/ 2632364 h 5979183"/>
              <a:gd name="connsiteX4" fmla="*/ 4278000 w 4840673"/>
              <a:gd name="connsiteY4" fmla="*/ 3865418 h 5979183"/>
              <a:gd name="connsiteX5" fmla="*/ 4199492 w 4840673"/>
              <a:gd name="connsiteY5" fmla="*/ 5270886 h 5979183"/>
              <a:gd name="connsiteX6" fmla="*/ 4840649 w 4840673"/>
              <a:gd name="connsiteY6" fmla="*/ 5972432 h 5979183"/>
              <a:gd name="connsiteX7" fmla="*/ 0 w 4840673"/>
              <a:gd name="connsiteY7" fmla="*/ 5975512 h 5979183"/>
              <a:gd name="connsiteX8" fmla="*/ 0 w 4840673"/>
              <a:gd name="connsiteY8" fmla="*/ 0 h 5979183"/>
              <a:gd name="connsiteX0" fmla="*/ 0 w 4840673"/>
              <a:gd name="connsiteY0" fmla="*/ 0 h 5979183"/>
              <a:gd name="connsiteX1" fmla="*/ 4194873 w 4840673"/>
              <a:gd name="connsiteY1" fmla="*/ 0 h 5979183"/>
              <a:gd name="connsiteX2" fmla="*/ 3917782 w 4840673"/>
              <a:gd name="connsiteY2" fmla="*/ 983673 h 5979183"/>
              <a:gd name="connsiteX3" fmla="*/ 4610509 w 4840673"/>
              <a:gd name="connsiteY3" fmla="*/ 2632364 h 5979183"/>
              <a:gd name="connsiteX4" fmla="*/ 4278000 w 4840673"/>
              <a:gd name="connsiteY4" fmla="*/ 3865418 h 5979183"/>
              <a:gd name="connsiteX5" fmla="*/ 4199492 w 4840673"/>
              <a:gd name="connsiteY5" fmla="*/ 5270886 h 5979183"/>
              <a:gd name="connsiteX6" fmla="*/ 4840649 w 4840673"/>
              <a:gd name="connsiteY6" fmla="*/ 5972432 h 5979183"/>
              <a:gd name="connsiteX7" fmla="*/ 0 w 4840673"/>
              <a:gd name="connsiteY7" fmla="*/ 5975512 h 5979183"/>
              <a:gd name="connsiteX8" fmla="*/ 0 w 4840673"/>
              <a:gd name="connsiteY8" fmla="*/ 0 h 5979183"/>
              <a:gd name="connsiteX0" fmla="*/ 0 w 4840673"/>
              <a:gd name="connsiteY0" fmla="*/ 0 h 5979183"/>
              <a:gd name="connsiteX1" fmla="*/ 4194873 w 4840673"/>
              <a:gd name="connsiteY1" fmla="*/ 0 h 5979183"/>
              <a:gd name="connsiteX2" fmla="*/ 3917782 w 4840673"/>
              <a:gd name="connsiteY2" fmla="*/ 983673 h 5979183"/>
              <a:gd name="connsiteX3" fmla="*/ 4610509 w 4840673"/>
              <a:gd name="connsiteY3" fmla="*/ 2632364 h 5979183"/>
              <a:gd name="connsiteX4" fmla="*/ 4278000 w 4840673"/>
              <a:gd name="connsiteY4" fmla="*/ 3865418 h 5979183"/>
              <a:gd name="connsiteX5" fmla="*/ 4199492 w 4840673"/>
              <a:gd name="connsiteY5" fmla="*/ 5270886 h 5979183"/>
              <a:gd name="connsiteX6" fmla="*/ 4840649 w 4840673"/>
              <a:gd name="connsiteY6" fmla="*/ 5972432 h 5979183"/>
              <a:gd name="connsiteX7" fmla="*/ 0 w 4840673"/>
              <a:gd name="connsiteY7" fmla="*/ 5975512 h 5979183"/>
              <a:gd name="connsiteX8" fmla="*/ 0 w 4840673"/>
              <a:gd name="connsiteY8" fmla="*/ 0 h 5979183"/>
              <a:gd name="connsiteX0" fmla="*/ 0 w 4840673"/>
              <a:gd name="connsiteY0" fmla="*/ 0 h 5979183"/>
              <a:gd name="connsiteX1" fmla="*/ 4194873 w 4840673"/>
              <a:gd name="connsiteY1" fmla="*/ 0 h 5979183"/>
              <a:gd name="connsiteX2" fmla="*/ 3917782 w 4840673"/>
              <a:gd name="connsiteY2" fmla="*/ 983673 h 5979183"/>
              <a:gd name="connsiteX3" fmla="*/ 4610509 w 4840673"/>
              <a:gd name="connsiteY3" fmla="*/ 2632364 h 5979183"/>
              <a:gd name="connsiteX4" fmla="*/ 4278000 w 4840673"/>
              <a:gd name="connsiteY4" fmla="*/ 3865418 h 5979183"/>
              <a:gd name="connsiteX5" fmla="*/ 4555092 w 4840673"/>
              <a:gd name="connsiteY5" fmla="*/ 5220086 h 5979183"/>
              <a:gd name="connsiteX6" fmla="*/ 4840649 w 4840673"/>
              <a:gd name="connsiteY6" fmla="*/ 5972432 h 5979183"/>
              <a:gd name="connsiteX7" fmla="*/ 0 w 4840673"/>
              <a:gd name="connsiteY7" fmla="*/ 5975512 h 5979183"/>
              <a:gd name="connsiteX8" fmla="*/ 0 w 4840673"/>
              <a:gd name="connsiteY8" fmla="*/ 0 h 5979183"/>
              <a:gd name="connsiteX0" fmla="*/ 0 w 4866073"/>
              <a:gd name="connsiteY0" fmla="*/ 0 h 5984681"/>
              <a:gd name="connsiteX1" fmla="*/ 4194873 w 4866073"/>
              <a:gd name="connsiteY1" fmla="*/ 0 h 5984681"/>
              <a:gd name="connsiteX2" fmla="*/ 3917782 w 4866073"/>
              <a:gd name="connsiteY2" fmla="*/ 983673 h 5984681"/>
              <a:gd name="connsiteX3" fmla="*/ 4610509 w 4866073"/>
              <a:gd name="connsiteY3" fmla="*/ 2632364 h 5984681"/>
              <a:gd name="connsiteX4" fmla="*/ 4278000 w 4866073"/>
              <a:gd name="connsiteY4" fmla="*/ 3865418 h 5984681"/>
              <a:gd name="connsiteX5" fmla="*/ 4555092 w 4866073"/>
              <a:gd name="connsiteY5" fmla="*/ 5220086 h 5984681"/>
              <a:gd name="connsiteX6" fmla="*/ 4866049 w 4866073"/>
              <a:gd name="connsiteY6" fmla="*/ 5980899 h 5984681"/>
              <a:gd name="connsiteX7" fmla="*/ 0 w 4866073"/>
              <a:gd name="connsiteY7" fmla="*/ 5975512 h 5984681"/>
              <a:gd name="connsiteX8" fmla="*/ 0 w 4866073"/>
              <a:gd name="connsiteY8" fmla="*/ 0 h 59846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0509 w 4866073"/>
              <a:gd name="connsiteY3" fmla="*/ 2632364 h 5976981"/>
              <a:gd name="connsiteX4" fmla="*/ 4278000 w 4866073"/>
              <a:gd name="connsiteY4" fmla="*/ 3865418 h 5976981"/>
              <a:gd name="connsiteX5" fmla="*/ 4555092 w 4866073"/>
              <a:gd name="connsiteY5" fmla="*/ 5220086 h 5976981"/>
              <a:gd name="connsiteX6" fmla="*/ 4866049 w 4866073"/>
              <a:gd name="connsiteY6" fmla="*/ 5963965 h 5976981"/>
              <a:gd name="connsiteX7" fmla="*/ 0 w 4866073"/>
              <a:gd name="connsiteY7" fmla="*/ 5975512 h 5976981"/>
              <a:gd name="connsiteX8" fmla="*/ 0 w 4866073"/>
              <a:gd name="connsiteY8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0509 w 4866073"/>
              <a:gd name="connsiteY3" fmla="*/ 2632364 h 5976981"/>
              <a:gd name="connsiteX4" fmla="*/ 4278000 w 4866073"/>
              <a:gd name="connsiteY4" fmla="*/ 3865418 h 5976981"/>
              <a:gd name="connsiteX5" fmla="*/ 4555092 w 4866073"/>
              <a:gd name="connsiteY5" fmla="*/ 5220086 h 5976981"/>
              <a:gd name="connsiteX6" fmla="*/ 4866049 w 4866073"/>
              <a:gd name="connsiteY6" fmla="*/ 5963965 h 5976981"/>
              <a:gd name="connsiteX7" fmla="*/ 0 w 4866073"/>
              <a:gd name="connsiteY7" fmla="*/ 5975512 h 5976981"/>
              <a:gd name="connsiteX8" fmla="*/ 0 w 4866073"/>
              <a:gd name="connsiteY8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0509 w 4866073"/>
              <a:gd name="connsiteY3" fmla="*/ 2632364 h 5976981"/>
              <a:gd name="connsiteX4" fmla="*/ 4278000 w 4866073"/>
              <a:gd name="connsiteY4" fmla="*/ 3865418 h 5976981"/>
              <a:gd name="connsiteX5" fmla="*/ 4555092 w 4866073"/>
              <a:gd name="connsiteY5" fmla="*/ 5220086 h 5976981"/>
              <a:gd name="connsiteX6" fmla="*/ 4866049 w 4866073"/>
              <a:gd name="connsiteY6" fmla="*/ 5963965 h 5976981"/>
              <a:gd name="connsiteX7" fmla="*/ 0 w 4866073"/>
              <a:gd name="connsiteY7" fmla="*/ 5975512 h 5976981"/>
              <a:gd name="connsiteX8" fmla="*/ 0 w 4866073"/>
              <a:gd name="connsiteY8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0509 w 4866073"/>
              <a:gd name="connsiteY3" fmla="*/ 2632364 h 5976981"/>
              <a:gd name="connsiteX4" fmla="*/ 4523533 w 4866073"/>
              <a:gd name="connsiteY4" fmla="*/ 4085551 h 5976981"/>
              <a:gd name="connsiteX5" fmla="*/ 4555092 w 4866073"/>
              <a:gd name="connsiteY5" fmla="*/ 5220086 h 5976981"/>
              <a:gd name="connsiteX6" fmla="*/ 4866049 w 4866073"/>
              <a:gd name="connsiteY6" fmla="*/ 5963965 h 5976981"/>
              <a:gd name="connsiteX7" fmla="*/ 0 w 4866073"/>
              <a:gd name="connsiteY7" fmla="*/ 5975512 h 5976981"/>
              <a:gd name="connsiteX8" fmla="*/ 0 w 4866073"/>
              <a:gd name="connsiteY8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0509 w 4866073"/>
              <a:gd name="connsiteY3" fmla="*/ 2632364 h 5976981"/>
              <a:gd name="connsiteX4" fmla="*/ 4523533 w 4866073"/>
              <a:gd name="connsiteY4" fmla="*/ 4085551 h 5976981"/>
              <a:gd name="connsiteX5" fmla="*/ 4555092 w 4866073"/>
              <a:gd name="connsiteY5" fmla="*/ 5220086 h 5976981"/>
              <a:gd name="connsiteX6" fmla="*/ 4866049 w 4866073"/>
              <a:gd name="connsiteY6" fmla="*/ 5963965 h 5976981"/>
              <a:gd name="connsiteX7" fmla="*/ 0 w 4866073"/>
              <a:gd name="connsiteY7" fmla="*/ 5975512 h 5976981"/>
              <a:gd name="connsiteX8" fmla="*/ 0 w 4866073"/>
              <a:gd name="connsiteY8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0509 w 4866073"/>
              <a:gd name="connsiteY3" fmla="*/ 2632364 h 5976981"/>
              <a:gd name="connsiteX4" fmla="*/ 4523533 w 4866073"/>
              <a:gd name="connsiteY4" fmla="*/ 4085551 h 5976981"/>
              <a:gd name="connsiteX5" fmla="*/ 4555092 w 4866073"/>
              <a:gd name="connsiteY5" fmla="*/ 5220086 h 5976981"/>
              <a:gd name="connsiteX6" fmla="*/ 4866049 w 4866073"/>
              <a:gd name="connsiteY6" fmla="*/ 5963965 h 5976981"/>
              <a:gd name="connsiteX7" fmla="*/ 0 w 4866073"/>
              <a:gd name="connsiteY7" fmla="*/ 5975512 h 5976981"/>
              <a:gd name="connsiteX8" fmla="*/ 0 w 4866073"/>
              <a:gd name="connsiteY8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720575 w 4866073"/>
              <a:gd name="connsiteY3" fmla="*/ 3275831 h 5976981"/>
              <a:gd name="connsiteX4" fmla="*/ 4523533 w 4866073"/>
              <a:gd name="connsiteY4" fmla="*/ 4085551 h 5976981"/>
              <a:gd name="connsiteX5" fmla="*/ 4555092 w 4866073"/>
              <a:gd name="connsiteY5" fmla="*/ 5220086 h 5976981"/>
              <a:gd name="connsiteX6" fmla="*/ 4866049 w 4866073"/>
              <a:gd name="connsiteY6" fmla="*/ 5963965 h 5976981"/>
              <a:gd name="connsiteX7" fmla="*/ 0 w 4866073"/>
              <a:gd name="connsiteY7" fmla="*/ 5975512 h 5976981"/>
              <a:gd name="connsiteX8" fmla="*/ 0 w 4866073"/>
              <a:gd name="connsiteY8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6668 w 4866073"/>
              <a:gd name="connsiteY3" fmla="*/ 2624668 h 5976981"/>
              <a:gd name="connsiteX4" fmla="*/ 4720575 w 4866073"/>
              <a:gd name="connsiteY4" fmla="*/ 3275831 h 5976981"/>
              <a:gd name="connsiteX5" fmla="*/ 4523533 w 4866073"/>
              <a:gd name="connsiteY5" fmla="*/ 4085551 h 5976981"/>
              <a:gd name="connsiteX6" fmla="*/ 4555092 w 4866073"/>
              <a:gd name="connsiteY6" fmla="*/ 5220086 h 5976981"/>
              <a:gd name="connsiteX7" fmla="*/ 4866049 w 4866073"/>
              <a:gd name="connsiteY7" fmla="*/ 5963965 h 5976981"/>
              <a:gd name="connsiteX8" fmla="*/ 0 w 4866073"/>
              <a:gd name="connsiteY8" fmla="*/ 5975512 h 5976981"/>
              <a:gd name="connsiteX9" fmla="*/ 0 w 4866073"/>
              <a:gd name="connsiteY9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6668 w 4866073"/>
              <a:gd name="connsiteY3" fmla="*/ 2624668 h 5976981"/>
              <a:gd name="connsiteX4" fmla="*/ 4720575 w 4866073"/>
              <a:gd name="connsiteY4" fmla="*/ 3275831 h 5976981"/>
              <a:gd name="connsiteX5" fmla="*/ 4523533 w 4866073"/>
              <a:gd name="connsiteY5" fmla="*/ 4085551 h 5976981"/>
              <a:gd name="connsiteX6" fmla="*/ 4555092 w 4866073"/>
              <a:gd name="connsiteY6" fmla="*/ 5220086 h 5976981"/>
              <a:gd name="connsiteX7" fmla="*/ 4866049 w 4866073"/>
              <a:gd name="connsiteY7" fmla="*/ 5963965 h 5976981"/>
              <a:gd name="connsiteX8" fmla="*/ 0 w 4866073"/>
              <a:gd name="connsiteY8" fmla="*/ 5975512 h 5976981"/>
              <a:gd name="connsiteX9" fmla="*/ 0 w 4866073"/>
              <a:gd name="connsiteY9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6668 w 4866073"/>
              <a:gd name="connsiteY3" fmla="*/ 2624668 h 5976981"/>
              <a:gd name="connsiteX4" fmla="*/ 4720575 w 4866073"/>
              <a:gd name="connsiteY4" fmla="*/ 3275831 h 5976981"/>
              <a:gd name="connsiteX5" fmla="*/ 4523533 w 4866073"/>
              <a:gd name="connsiteY5" fmla="*/ 4085551 h 5976981"/>
              <a:gd name="connsiteX6" fmla="*/ 4555092 w 4866073"/>
              <a:gd name="connsiteY6" fmla="*/ 5220086 h 5976981"/>
              <a:gd name="connsiteX7" fmla="*/ 4866049 w 4866073"/>
              <a:gd name="connsiteY7" fmla="*/ 5963965 h 5976981"/>
              <a:gd name="connsiteX8" fmla="*/ 0 w 4866073"/>
              <a:gd name="connsiteY8" fmla="*/ 5975512 h 5976981"/>
              <a:gd name="connsiteX9" fmla="*/ 0 w 4866073"/>
              <a:gd name="connsiteY9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4078649 w 4866073"/>
              <a:gd name="connsiteY2" fmla="*/ 983673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34715 w 4866073"/>
              <a:gd name="connsiteY2" fmla="*/ 949806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34715 w 4866073"/>
              <a:gd name="connsiteY2" fmla="*/ 949806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34715 w 4866073"/>
              <a:gd name="connsiteY2" fmla="*/ 949806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66073" h="5976981">
                <a:moveTo>
                  <a:pt x="0" y="0"/>
                </a:moveTo>
                <a:lnTo>
                  <a:pt x="4194873" y="0"/>
                </a:lnTo>
                <a:cubicBezTo>
                  <a:pt x="4199491" y="3078"/>
                  <a:pt x="3930097" y="980594"/>
                  <a:pt x="3934715" y="949806"/>
                </a:cubicBezTo>
                <a:cubicBezTo>
                  <a:pt x="3934458" y="963917"/>
                  <a:pt x="4136120" y="2004036"/>
                  <a:pt x="4125601" y="1981201"/>
                </a:cubicBezTo>
                <a:cubicBezTo>
                  <a:pt x="4132015" y="1992233"/>
                  <a:pt x="4637273" y="2626207"/>
                  <a:pt x="4616668" y="2624668"/>
                </a:cubicBezTo>
                <a:cubicBezTo>
                  <a:pt x="4606533" y="2634161"/>
                  <a:pt x="4710698" y="3037995"/>
                  <a:pt x="4720575" y="3275831"/>
                </a:cubicBezTo>
                <a:cubicBezTo>
                  <a:pt x="4730581" y="3291995"/>
                  <a:pt x="4530460" y="4086321"/>
                  <a:pt x="4523533" y="4085551"/>
                </a:cubicBezTo>
                <a:cubicBezTo>
                  <a:pt x="4526613" y="4085551"/>
                  <a:pt x="4560479" y="5237019"/>
                  <a:pt x="4555092" y="5220086"/>
                </a:cubicBezTo>
                <a:cubicBezTo>
                  <a:pt x="4546625" y="5232262"/>
                  <a:pt x="4866049" y="5999509"/>
                  <a:pt x="4866049" y="5963965"/>
                </a:cubicBezTo>
                <a:cubicBezTo>
                  <a:pt x="4876304" y="5973201"/>
                  <a:pt x="1610727" y="5980130"/>
                  <a:pt x="0" y="5975512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lang="fi-FI" dirty="0"/>
              <a:t>Lisää kuva napsauttamalla kuvaketta. Tarkista että kuvasuhde (alkuperäisen kuvan koko) korkeus 16,6 ja leveys 14</a:t>
            </a:r>
            <a:endParaRPr lang="en-US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4"/>
          </p:nvPr>
        </p:nvSpPr>
        <p:spPr>
          <a:xfrm>
            <a:off x="609600" y="1664021"/>
            <a:ext cx="6294120" cy="4283781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>
              <a:defRPr sz="18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Otsikon paikkamerkki 1"/>
          <p:cNvSpPr>
            <a:spLocks noGrp="1"/>
          </p:cNvSpPr>
          <p:nvPr>
            <p:ph type="title"/>
          </p:nvPr>
        </p:nvSpPr>
        <p:spPr>
          <a:xfrm>
            <a:off x="609600" y="338458"/>
            <a:ext cx="62941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215829"/>
      </p:ext>
    </p:extLst>
  </p:cSld>
  <p:clrMapOvr>
    <a:masterClrMapping/>
  </p:clrMapOvr>
  <p:transition spd="slow">
    <p:strips dir="l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, teksti ja kuva sivus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7137080" y="-1"/>
            <a:ext cx="4881408" cy="6879754"/>
          </a:xfrm>
          <a:custGeom>
            <a:avLst/>
            <a:gdLst>
              <a:gd name="connsiteX0" fmla="*/ 0 w 5040000"/>
              <a:gd name="connsiteY0" fmla="*/ 0 h 5947802"/>
              <a:gd name="connsiteX1" fmla="*/ 5040000 w 5040000"/>
              <a:gd name="connsiteY1" fmla="*/ 0 h 5947802"/>
              <a:gd name="connsiteX2" fmla="*/ 5040000 w 5040000"/>
              <a:gd name="connsiteY2" fmla="*/ 5947802 h 5947802"/>
              <a:gd name="connsiteX3" fmla="*/ 0 w 5040000"/>
              <a:gd name="connsiteY3" fmla="*/ 5947802 h 5947802"/>
              <a:gd name="connsiteX4" fmla="*/ 0 w 5040000"/>
              <a:gd name="connsiteY4" fmla="*/ 0 h 5947802"/>
              <a:gd name="connsiteX0" fmla="*/ 0 w 5040000"/>
              <a:gd name="connsiteY0" fmla="*/ 0 h 5947802"/>
              <a:gd name="connsiteX1" fmla="*/ 4194873 w 5040000"/>
              <a:gd name="connsiteY1" fmla="*/ 0 h 5947802"/>
              <a:gd name="connsiteX2" fmla="*/ 5040000 w 5040000"/>
              <a:gd name="connsiteY2" fmla="*/ 5947802 h 5947802"/>
              <a:gd name="connsiteX3" fmla="*/ 0 w 5040000"/>
              <a:gd name="connsiteY3" fmla="*/ 5947802 h 5947802"/>
              <a:gd name="connsiteX4" fmla="*/ 0 w 5040000"/>
              <a:gd name="connsiteY4" fmla="*/ 0 h 5947802"/>
              <a:gd name="connsiteX0" fmla="*/ 0 w 5040000"/>
              <a:gd name="connsiteY0" fmla="*/ 0 h 5947802"/>
              <a:gd name="connsiteX1" fmla="*/ 4194873 w 5040000"/>
              <a:gd name="connsiteY1" fmla="*/ 0 h 5947802"/>
              <a:gd name="connsiteX2" fmla="*/ 3917782 w 5040000"/>
              <a:gd name="connsiteY2" fmla="*/ 983673 h 5947802"/>
              <a:gd name="connsiteX3" fmla="*/ 5040000 w 5040000"/>
              <a:gd name="connsiteY3" fmla="*/ 5947802 h 5947802"/>
              <a:gd name="connsiteX4" fmla="*/ 0 w 5040000"/>
              <a:gd name="connsiteY4" fmla="*/ 5947802 h 5947802"/>
              <a:gd name="connsiteX5" fmla="*/ 0 w 5040000"/>
              <a:gd name="connsiteY5" fmla="*/ 0 h 5947802"/>
              <a:gd name="connsiteX0" fmla="*/ 0 w 5040000"/>
              <a:gd name="connsiteY0" fmla="*/ 0 h 5947802"/>
              <a:gd name="connsiteX1" fmla="*/ 4194873 w 5040000"/>
              <a:gd name="connsiteY1" fmla="*/ 0 h 5947802"/>
              <a:gd name="connsiteX2" fmla="*/ 3917782 w 5040000"/>
              <a:gd name="connsiteY2" fmla="*/ 983673 h 5947802"/>
              <a:gd name="connsiteX3" fmla="*/ 4610509 w 5040000"/>
              <a:gd name="connsiteY3" fmla="*/ 2632364 h 5947802"/>
              <a:gd name="connsiteX4" fmla="*/ 5040000 w 5040000"/>
              <a:gd name="connsiteY4" fmla="*/ 5947802 h 5947802"/>
              <a:gd name="connsiteX5" fmla="*/ 0 w 5040000"/>
              <a:gd name="connsiteY5" fmla="*/ 5947802 h 5947802"/>
              <a:gd name="connsiteX6" fmla="*/ 0 w 5040000"/>
              <a:gd name="connsiteY6" fmla="*/ 0 h 5947802"/>
              <a:gd name="connsiteX0" fmla="*/ 0 w 5040000"/>
              <a:gd name="connsiteY0" fmla="*/ 0 h 5947802"/>
              <a:gd name="connsiteX1" fmla="*/ 4194873 w 5040000"/>
              <a:gd name="connsiteY1" fmla="*/ 0 h 5947802"/>
              <a:gd name="connsiteX2" fmla="*/ 3917782 w 5040000"/>
              <a:gd name="connsiteY2" fmla="*/ 983673 h 5947802"/>
              <a:gd name="connsiteX3" fmla="*/ 4610509 w 5040000"/>
              <a:gd name="connsiteY3" fmla="*/ 2632364 h 5947802"/>
              <a:gd name="connsiteX4" fmla="*/ 4555091 w 5040000"/>
              <a:gd name="connsiteY4" fmla="*/ 5250873 h 5947802"/>
              <a:gd name="connsiteX5" fmla="*/ 5040000 w 5040000"/>
              <a:gd name="connsiteY5" fmla="*/ 5947802 h 5947802"/>
              <a:gd name="connsiteX6" fmla="*/ 0 w 5040000"/>
              <a:gd name="connsiteY6" fmla="*/ 5947802 h 5947802"/>
              <a:gd name="connsiteX7" fmla="*/ 0 w 5040000"/>
              <a:gd name="connsiteY7" fmla="*/ 0 h 5947802"/>
              <a:gd name="connsiteX0" fmla="*/ 0 w 4859891"/>
              <a:gd name="connsiteY0" fmla="*/ 0 h 5947802"/>
              <a:gd name="connsiteX1" fmla="*/ 4194873 w 4859891"/>
              <a:gd name="connsiteY1" fmla="*/ 0 h 5947802"/>
              <a:gd name="connsiteX2" fmla="*/ 3917782 w 4859891"/>
              <a:gd name="connsiteY2" fmla="*/ 983673 h 5947802"/>
              <a:gd name="connsiteX3" fmla="*/ 4610509 w 4859891"/>
              <a:gd name="connsiteY3" fmla="*/ 2632364 h 5947802"/>
              <a:gd name="connsiteX4" fmla="*/ 4555091 w 4859891"/>
              <a:gd name="connsiteY4" fmla="*/ 5250873 h 5947802"/>
              <a:gd name="connsiteX5" fmla="*/ 4859891 w 4859891"/>
              <a:gd name="connsiteY5" fmla="*/ 5933948 h 5947802"/>
              <a:gd name="connsiteX6" fmla="*/ 0 w 4859891"/>
              <a:gd name="connsiteY6" fmla="*/ 5947802 h 5947802"/>
              <a:gd name="connsiteX7" fmla="*/ 0 w 4859891"/>
              <a:gd name="connsiteY7" fmla="*/ 0 h 5947802"/>
              <a:gd name="connsiteX0" fmla="*/ 0 w 4859891"/>
              <a:gd name="connsiteY0" fmla="*/ 0 h 6903766"/>
              <a:gd name="connsiteX1" fmla="*/ 4194873 w 4859891"/>
              <a:gd name="connsiteY1" fmla="*/ 0 h 6903766"/>
              <a:gd name="connsiteX2" fmla="*/ 3917782 w 4859891"/>
              <a:gd name="connsiteY2" fmla="*/ 983673 h 6903766"/>
              <a:gd name="connsiteX3" fmla="*/ 4610509 w 4859891"/>
              <a:gd name="connsiteY3" fmla="*/ 2632364 h 6903766"/>
              <a:gd name="connsiteX4" fmla="*/ 4555091 w 4859891"/>
              <a:gd name="connsiteY4" fmla="*/ 5250873 h 6903766"/>
              <a:gd name="connsiteX5" fmla="*/ 4859891 w 4859891"/>
              <a:gd name="connsiteY5" fmla="*/ 5933948 h 6903766"/>
              <a:gd name="connsiteX6" fmla="*/ 0 w 4859891"/>
              <a:gd name="connsiteY6" fmla="*/ 6903766 h 6903766"/>
              <a:gd name="connsiteX7" fmla="*/ 0 w 4859891"/>
              <a:gd name="connsiteY7" fmla="*/ 0 h 6903766"/>
              <a:gd name="connsiteX0" fmla="*/ 0 w 5053855"/>
              <a:gd name="connsiteY0" fmla="*/ 0 h 6903766"/>
              <a:gd name="connsiteX1" fmla="*/ 4194873 w 5053855"/>
              <a:gd name="connsiteY1" fmla="*/ 0 h 6903766"/>
              <a:gd name="connsiteX2" fmla="*/ 3917782 w 5053855"/>
              <a:gd name="connsiteY2" fmla="*/ 983673 h 6903766"/>
              <a:gd name="connsiteX3" fmla="*/ 4610509 w 5053855"/>
              <a:gd name="connsiteY3" fmla="*/ 2632364 h 6903766"/>
              <a:gd name="connsiteX4" fmla="*/ 4555091 w 5053855"/>
              <a:gd name="connsiteY4" fmla="*/ 5250873 h 6903766"/>
              <a:gd name="connsiteX5" fmla="*/ 5053855 w 5053855"/>
              <a:gd name="connsiteY5" fmla="*/ 6862202 h 6903766"/>
              <a:gd name="connsiteX6" fmla="*/ 0 w 5053855"/>
              <a:gd name="connsiteY6" fmla="*/ 6903766 h 6903766"/>
              <a:gd name="connsiteX7" fmla="*/ 0 w 5053855"/>
              <a:gd name="connsiteY7" fmla="*/ 0 h 6903766"/>
              <a:gd name="connsiteX0" fmla="*/ 0 w 5053856"/>
              <a:gd name="connsiteY0" fmla="*/ 0 h 6903766"/>
              <a:gd name="connsiteX1" fmla="*/ 4194873 w 5053856"/>
              <a:gd name="connsiteY1" fmla="*/ 0 h 6903766"/>
              <a:gd name="connsiteX2" fmla="*/ 3917782 w 5053856"/>
              <a:gd name="connsiteY2" fmla="*/ 983673 h 6903766"/>
              <a:gd name="connsiteX3" fmla="*/ 4610509 w 5053856"/>
              <a:gd name="connsiteY3" fmla="*/ 2632364 h 6903766"/>
              <a:gd name="connsiteX4" fmla="*/ 4555091 w 5053856"/>
              <a:gd name="connsiteY4" fmla="*/ 5250873 h 6903766"/>
              <a:gd name="connsiteX5" fmla="*/ 5053856 w 5053856"/>
              <a:gd name="connsiteY5" fmla="*/ 6470073 h 6903766"/>
              <a:gd name="connsiteX6" fmla="*/ 5053855 w 5053856"/>
              <a:gd name="connsiteY6" fmla="*/ 6862202 h 6903766"/>
              <a:gd name="connsiteX7" fmla="*/ 0 w 5053856"/>
              <a:gd name="connsiteY7" fmla="*/ 6903766 h 6903766"/>
              <a:gd name="connsiteX8" fmla="*/ 0 w 5053856"/>
              <a:gd name="connsiteY8" fmla="*/ 0 h 6903766"/>
              <a:gd name="connsiteX0" fmla="*/ 0 w 5053856"/>
              <a:gd name="connsiteY0" fmla="*/ 0 h 6862202"/>
              <a:gd name="connsiteX1" fmla="*/ 4194873 w 5053856"/>
              <a:gd name="connsiteY1" fmla="*/ 0 h 6862202"/>
              <a:gd name="connsiteX2" fmla="*/ 3917782 w 5053856"/>
              <a:gd name="connsiteY2" fmla="*/ 983673 h 6862202"/>
              <a:gd name="connsiteX3" fmla="*/ 4610509 w 5053856"/>
              <a:gd name="connsiteY3" fmla="*/ 2632364 h 6862202"/>
              <a:gd name="connsiteX4" fmla="*/ 4555091 w 5053856"/>
              <a:gd name="connsiteY4" fmla="*/ 5250873 h 6862202"/>
              <a:gd name="connsiteX5" fmla="*/ 5053856 w 5053856"/>
              <a:gd name="connsiteY5" fmla="*/ 6470073 h 6862202"/>
              <a:gd name="connsiteX6" fmla="*/ 5053855 w 5053856"/>
              <a:gd name="connsiteY6" fmla="*/ 6862202 h 6862202"/>
              <a:gd name="connsiteX7" fmla="*/ 0 w 5053856"/>
              <a:gd name="connsiteY7" fmla="*/ 5975512 h 6862202"/>
              <a:gd name="connsiteX8" fmla="*/ 0 w 5053856"/>
              <a:gd name="connsiteY8" fmla="*/ 0 h 6862202"/>
              <a:gd name="connsiteX0" fmla="*/ 0 w 5053855"/>
              <a:gd name="connsiteY0" fmla="*/ 0 h 6862202"/>
              <a:gd name="connsiteX1" fmla="*/ 4194873 w 5053855"/>
              <a:gd name="connsiteY1" fmla="*/ 0 h 6862202"/>
              <a:gd name="connsiteX2" fmla="*/ 3917782 w 5053855"/>
              <a:gd name="connsiteY2" fmla="*/ 983673 h 6862202"/>
              <a:gd name="connsiteX3" fmla="*/ 4610509 w 5053855"/>
              <a:gd name="connsiteY3" fmla="*/ 2632364 h 6862202"/>
              <a:gd name="connsiteX4" fmla="*/ 4555091 w 5053855"/>
              <a:gd name="connsiteY4" fmla="*/ 5250873 h 6862202"/>
              <a:gd name="connsiteX5" fmla="*/ 4707492 w 5053855"/>
              <a:gd name="connsiteY5" fmla="*/ 5694219 h 6862202"/>
              <a:gd name="connsiteX6" fmla="*/ 5053855 w 5053855"/>
              <a:gd name="connsiteY6" fmla="*/ 6862202 h 6862202"/>
              <a:gd name="connsiteX7" fmla="*/ 0 w 5053855"/>
              <a:gd name="connsiteY7" fmla="*/ 5975512 h 6862202"/>
              <a:gd name="connsiteX8" fmla="*/ 0 w 5053855"/>
              <a:gd name="connsiteY8" fmla="*/ 0 h 6862202"/>
              <a:gd name="connsiteX0" fmla="*/ 0 w 4832182"/>
              <a:gd name="connsiteY0" fmla="*/ 0 h 5989366"/>
              <a:gd name="connsiteX1" fmla="*/ 4194873 w 4832182"/>
              <a:gd name="connsiteY1" fmla="*/ 0 h 5989366"/>
              <a:gd name="connsiteX2" fmla="*/ 3917782 w 4832182"/>
              <a:gd name="connsiteY2" fmla="*/ 983673 h 5989366"/>
              <a:gd name="connsiteX3" fmla="*/ 4610509 w 4832182"/>
              <a:gd name="connsiteY3" fmla="*/ 2632364 h 5989366"/>
              <a:gd name="connsiteX4" fmla="*/ 4555091 w 4832182"/>
              <a:gd name="connsiteY4" fmla="*/ 5250873 h 5989366"/>
              <a:gd name="connsiteX5" fmla="*/ 4707492 w 4832182"/>
              <a:gd name="connsiteY5" fmla="*/ 5694219 h 5989366"/>
              <a:gd name="connsiteX6" fmla="*/ 4832182 w 4832182"/>
              <a:gd name="connsiteY6" fmla="*/ 5989366 h 5989366"/>
              <a:gd name="connsiteX7" fmla="*/ 0 w 4832182"/>
              <a:gd name="connsiteY7" fmla="*/ 5975512 h 5989366"/>
              <a:gd name="connsiteX8" fmla="*/ 0 w 4832182"/>
              <a:gd name="connsiteY8" fmla="*/ 0 h 5989366"/>
              <a:gd name="connsiteX0" fmla="*/ 0 w 4832206"/>
              <a:gd name="connsiteY0" fmla="*/ 0 h 5991916"/>
              <a:gd name="connsiteX1" fmla="*/ 4194873 w 4832206"/>
              <a:gd name="connsiteY1" fmla="*/ 0 h 5991916"/>
              <a:gd name="connsiteX2" fmla="*/ 3917782 w 4832206"/>
              <a:gd name="connsiteY2" fmla="*/ 983673 h 5991916"/>
              <a:gd name="connsiteX3" fmla="*/ 4610509 w 4832206"/>
              <a:gd name="connsiteY3" fmla="*/ 2632364 h 5991916"/>
              <a:gd name="connsiteX4" fmla="*/ 4555091 w 4832206"/>
              <a:gd name="connsiteY4" fmla="*/ 5250873 h 5991916"/>
              <a:gd name="connsiteX5" fmla="*/ 4707492 w 4832206"/>
              <a:gd name="connsiteY5" fmla="*/ 5694219 h 5991916"/>
              <a:gd name="connsiteX6" fmla="*/ 4832182 w 4832206"/>
              <a:gd name="connsiteY6" fmla="*/ 5989366 h 5991916"/>
              <a:gd name="connsiteX7" fmla="*/ 0 w 4832206"/>
              <a:gd name="connsiteY7" fmla="*/ 5975512 h 5991916"/>
              <a:gd name="connsiteX8" fmla="*/ 0 w 4832206"/>
              <a:gd name="connsiteY8" fmla="*/ 0 h 5991916"/>
              <a:gd name="connsiteX0" fmla="*/ 0 w 4832206"/>
              <a:gd name="connsiteY0" fmla="*/ 0 h 5993530"/>
              <a:gd name="connsiteX1" fmla="*/ 4194873 w 4832206"/>
              <a:gd name="connsiteY1" fmla="*/ 0 h 5993530"/>
              <a:gd name="connsiteX2" fmla="*/ 3917782 w 4832206"/>
              <a:gd name="connsiteY2" fmla="*/ 983673 h 5993530"/>
              <a:gd name="connsiteX3" fmla="*/ 4610509 w 4832206"/>
              <a:gd name="connsiteY3" fmla="*/ 2632364 h 5993530"/>
              <a:gd name="connsiteX4" fmla="*/ 4555091 w 4832206"/>
              <a:gd name="connsiteY4" fmla="*/ 5250873 h 5993530"/>
              <a:gd name="connsiteX5" fmla="*/ 4707492 w 4832206"/>
              <a:gd name="connsiteY5" fmla="*/ 5694219 h 5993530"/>
              <a:gd name="connsiteX6" fmla="*/ 4832182 w 4832206"/>
              <a:gd name="connsiteY6" fmla="*/ 5989366 h 5993530"/>
              <a:gd name="connsiteX7" fmla="*/ 0 w 4832206"/>
              <a:gd name="connsiteY7" fmla="*/ 5975512 h 5993530"/>
              <a:gd name="connsiteX8" fmla="*/ 0 w 4832206"/>
              <a:gd name="connsiteY8" fmla="*/ 0 h 5993530"/>
              <a:gd name="connsiteX0" fmla="*/ 0 w 4832206"/>
              <a:gd name="connsiteY0" fmla="*/ 0 h 5993530"/>
              <a:gd name="connsiteX1" fmla="*/ 4194873 w 4832206"/>
              <a:gd name="connsiteY1" fmla="*/ 0 h 5993530"/>
              <a:gd name="connsiteX2" fmla="*/ 3917782 w 4832206"/>
              <a:gd name="connsiteY2" fmla="*/ 983673 h 5993530"/>
              <a:gd name="connsiteX3" fmla="*/ 4610509 w 4832206"/>
              <a:gd name="connsiteY3" fmla="*/ 2632364 h 5993530"/>
              <a:gd name="connsiteX4" fmla="*/ 4278000 w 4832206"/>
              <a:gd name="connsiteY4" fmla="*/ 3865418 h 5993530"/>
              <a:gd name="connsiteX5" fmla="*/ 4707492 w 4832206"/>
              <a:gd name="connsiteY5" fmla="*/ 5694219 h 5993530"/>
              <a:gd name="connsiteX6" fmla="*/ 4832182 w 4832206"/>
              <a:gd name="connsiteY6" fmla="*/ 5989366 h 5993530"/>
              <a:gd name="connsiteX7" fmla="*/ 0 w 4832206"/>
              <a:gd name="connsiteY7" fmla="*/ 5975512 h 5993530"/>
              <a:gd name="connsiteX8" fmla="*/ 0 w 4832206"/>
              <a:gd name="connsiteY8" fmla="*/ 0 h 5993530"/>
              <a:gd name="connsiteX0" fmla="*/ 0 w 4840673"/>
              <a:gd name="connsiteY0" fmla="*/ 0 h 5979183"/>
              <a:gd name="connsiteX1" fmla="*/ 4194873 w 4840673"/>
              <a:gd name="connsiteY1" fmla="*/ 0 h 5979183"/>
              <a:gd name="connsiteX2" fmla="*/ 3917782 w 4840673"/>
              <a:gd name="connsiteY2" fmla="*/ 983673 h 5979183"/>
              <a:gd name="connsiteX3" fmla="*/ 4610509 w 4840673"/>
              <a:gd name="connsiteY3" fmla="*/ 2632364 h 5979183"/>
              <a:gd name="connsiteX4" fmla="*/ 4278000 w 4840673"/>
              <a:gd name="connsiteY4" fmla="*/ 3865418 h 5979183"/>
              <a:gd name="connsiteX5" fmla="*/ 4707492 w 4840673"/>
              <a:gd name="connsiteY5" fmla="*/ 5694219 h 5979183"/>
              <a:gd name="connsiteX6" fmla="*/ 4840649 w 4840673"/>
              <a:gd name="connsiteY6" fmla="*/ 5972432 h 5979183"/>
              <a:gd name="connsiteX7" fmla="*/ 0 w 4840673"/>
              <a:gd name="connsiteY7" fmla="*/ 5975512 h 5979183"/>
              <a:gd name="connsiteX8" fmla="*/ 0 w 4840673"/>
              <a:gd name="connsiteY8" fmla="*/ 0 h 5979183"/>
              <a:gd name="connsiteX0" fmla="*/ 0 w 4840673"/>
              <a:gd name="connsiteY0" fmla="*/ 0 h 5979183"/>
              <a:gd name="connsiteX1" fmla="*/ 4194873 w 4840673"/>
              <a:gd name="connsiteY1" fmla="*/ 0 h 5979183"/>
              <a:gd name="connsiteX2" fmla="*/ 3917782 w 4840673"/>
              <a:gd name="connsiteY2" fmla="*/ 983673 h 5979183"/>
              <a:gd name="connsiteX3" fmla="*/ 4610509 w 4840673"/>
              <a:gd name="connsiteY3" fmla="*/ 2632364 h 5979183"/>
              <a:gd name="connsiteX4" fmla="*/ 4278000 w 4840673"/>
              <a:gd name="connsiteY4" fmla="*/ 3865418 h 5979183"/>
              <a:gd name="connsiteX5" fmla="*/ 4199492 w 4840673"/>
              <a:gd name="connsiteY5" fmla="*/ 5270886 h 5979183"/>
              <a:gd name="connsiteX6" fmla="*/ 4840649 w 4840673"/>
              <a:gd name="connsiteY6" fmla="*/ 5972432 h 5979183"/>
              <a:gd name="connsiteX7" fmla="*/ 0 w 4840673"/>
              <a:gd name="connsiteY7" fmla="*/ 5975512 h 5979183"/>
              <a:gd name="connsiteX8" fmla="*/ 0 w 4840673"/>
              <a:gd name="connsiteY8" fmla="*/ 0 h 5979183"/>
              <a:gd name="connsiteX0" fmla="*/ 0 w 4840673"/>
              <a:gd name="connsiteY0" fmla="*/ 0 h 5979183"/>
              <a:gd name="connsiteX1" fmla="*/ 4194873 w 4840673"/>
              <a:gd name="connsiteY1" fmla="*/ 0 h 5979183"/>
              <a:gd name="connsiteX2" fmla="*/ 3917782 w 4840673"/>
              <a:gd name="connsiteY2" fmla="*/ 983673 h 5979183"/>
              <a:gd name="connsiteX3" fmla="*/ 4610509 w 4840673"/>
              <a:gd name="connsiteY3" fmla="*/ 2632364 h 5979183"/>
              <a:gd name="connsiteX4" fmla="*/ 4278000 w 4840673"/>
              <a:gd name="connsiteY4" fmla="*/ 3865418 h 5979183"/>
              <a:gd name="connsiteX5" fmla="*/ 4199492 w 4840673"/>
              <a:gd name="connsiteY5" fmla="*/ 5270886 h 5979183"/>
              <a:gd name="connsiteX6" fmla="*/ 4840649 w 4840673"/>
              <a:gd name="connsiteY6" fmla="*/ 5972432 h 5979183"/>
              <a:gd name="connsiteX7" fmla="*/ 0 w 4840673"/>
              <a:gd name="connsiteY7" fmla="*/ 5975512 h 5979183"/>
              <a:gd name="connsiteX8" fmla="*/ 0 w 4840673"/>
              <a:gd name="connsiteY8" fmla="*/ 0 h 5979183"/>
              <a:gd name="connsiteX0" fmla="*/ 0 w 4840673"/>
              <a:gd name="connsiteY0" fmla="*/ 0 h 5979183"/>
              <a:gd name="connsiteX1" fmla="*/ 4194873 w 4840673"/>
              <a:gd name="connsiteY1" fmla="*/ 0 h 5979183"/>
              <a:gd name="connsiteX2" fmla="*/ 3917782 w 4840673"/>
              <a:gd name="connsiteY2" fmla="*/ 983673 h 5979183"/>
              <a:gd name="connsiteX3" fmla="*/ 4610509 w 4840673"/>
              <a:gd name="connsiteY3" fmla="*/ 2632364 h 5979183"/>
              <a:gd name="connsiteX4" fmla="*/ 4278000 w 4840673"/>
              <a:gd name="connsiteY4" fmla="*/ 3865418 h 5979183"/>
              <a:gd name="connsiteX5" fmla="*/ 4199492 w 4840673"/>
              <a:gd name="connsiteY5" fmla="*/ 5270886 h 5979183"/>
              <a:gd name="connsiteX6" fmla="*/ 4840649 w 4840673"/>
              <a:gd name="connsiteY6" fmla="*/ 5972432 h 5979183"/>
              <a:gd name="connsiteX7" fmla="*/ 0 w 4840673"/>
              <a:gd name="connsiteY7" fmla="*/ 5975512 h 5979183"/>
              <a:gd name="connsiteX8" fmla="*/ 0 w 4840673"/>
              <a:gd name="connsiteY8" fmla="*/ 0 h 5979183"/>
              <a:gd name="connsiteX0" fmla="*/ 0 w 4840673"/>
              <a:gd name="connsiteY0" fmla="*/ 0 h 5979183"/>
              <a:gd name="connsiteX1" fmla="*/ 4194873 w 4840673"/>
              <a:gd name="connsiteY1" fmla="*/ 0 h 5979183"/>
              <a:gd name="connsiteX2" fmla="*/ 3917782 w 4840673"/>
              <a:gd name="connsiteY2" fmla="*/ 983673 h 5979183"/>
              <a:gd name="connsiteX3" fmla="*/ 4610509 w 4840673"/>
              <a:gd name="connsiteY3" fmla="*/ 2632364 h 5979183"/>
              <a:gd name="connsiteX4" fmla="*/ 4278000 w 4840673"/>
              <a:gd name="connsiteY4" fmla="*/ 3865418 h 5979183"/>
              <a:gd name="connsiteX5" fmla="*/ 4555092 w 4840673"/>
              <a:gd name="connsiteY5" fmla="*/ 5220086 h 5979183"/>
              <a:gd name="connsiteX6" fmla="*/ 4840649 w 4840673"/>
              <a:gd name="connsiteY6" fmla="*/ 5972432 h 5979183"/>
              <a:gd name="connsiteX7" fmla="*/ 0 w 4840673"/>
              <a:gd name="connsiteY7" fmla="*/ 5975512 h 5979183"/>
              <a:gd name="connsiteX8" fmla="*/ 0 w 4840673"/>
              <a:gd name="connsiteY8" fmla="*/ 0 h 5979183"/>
              <a:gd name="connsiteX0" fmla="*/ 0 w 4866073"/>
              <a:gd name="connsiteY0" fmla="*/ 0 h 5984681"/>
              <a:gd name="connsiteX1" fmla="*/ 4194873 w 4866073"/>
              <a:gd name="connsiteY1" fmla="*/ 0 h 5984681"/>
              <a:gd name="connsiteX2" fmla="*/ 3917782 w 4866073"/>
              <a:gd name="connsiteY2" fmla="*/ 983673 h 5984681"/>
              <a:gd name="connsiteX3" fmla="*/ 4610509 w 4866073"/>
              <a:gd name="connsiteY3" fmla="*/ 2632364 h 5984681"/>
              <a:gd name="connsiteX4" fmla="*/ 4278000 w 4866073"/>
              <a:gd name="connsiteY4" fmla="*/ 3865418 h 5984681"/>
              <a:gd name="connsiteX5" fmla="*/ 4555092 w 4866073"/>
              <a:gd name="connsiteY5" fmla="*/ 5220086 h 5984681"/>
              <a:gd name="connsiteX6" fmla="*/ 4866049 w 4866073"/>
              <a:gd name="connsiteY6" fmla="*/ 5980899 h 5984681"/>
              <a:gd name="connsiteX7" fmla="*/ 0 w 4866073"/>
              <a:gd name="connsiteY7" fmla="*/ 5975512 h 5984681"/>
              <a:gd name="connsiteX8" fmla="*/ 0 w 4866073"/>
              <a:gd name="connsiteY8" fmla="*/ 0 h 59846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0509 w 4866073"/>
              <a:gd name="connsiteY3" fmla="*/ 2632364 h 5976981"/>
              <a:gd name="connsiteX4" fmla="*/ 4278000 w 4866073"/>
              <a:gd name="connsiteY4" fmla="*/ 3865418 h 5976981"/>
              <a:gd name="connsiteX5" fmla="*/ 4555092 w 4866073"/>
              <a:gd name="connsiteY5" fmla="*/ 5220086 h 5976981"/>
              <a:gd name="connsiteX6" fmla="*/ 4866049 w 4866073"/>
              <a:gd name="connsiteY6" fmla="*/ 5963965 h 5976981"/>
              <a:gd name="connsiteX7" fmla="*/ 0 w 4866073"/>
              <a:gd name="connsiteY7" fmla="*/ 5975512 h 5976981"/>
              <a:gd name="connsiteX8" fmla="*/ 0 w 4866073"/>
              <a:gd name="connsiteY8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0509 w 4866073"/>
              <a:gd name="connsiteY3" fmla="*/ 2632364 h 5976981"/>
              <a:gd name="connsiteX4" fmla="*/ 4278000 w 4866073"/>
              <a:gd name="connsiteY4" fmla="*/ 3865418 h 5976981"/>
              <a:gd name="connsiteX5" fmla="*/ 4555092 w 4866073"/>
              <a:gd name="connsiteY5" fmla="*/ 5220086 h 5976981"/>
              <a:gd name="connsiteX6" fmla="*/ 4866049 w 4866073"/>
              <a:gd name="connsiteY6" fmla="*/ 5963965 h 5976981"/>
              <a:gd name="connsiteX7" fmla="*/ 0 w 4866073"/>
              <a:gd name="connsiteY7" fmla="*/ 5975512 h 5976981"/>
              <a:gd name="connsiteX8" fmla="*/ 0 w 4866073"/>
              <a:gd name="connsiteY8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0509 w 4866073"/>
              <a:gd name="connsiteY3" fmla="*/ 2632364 h 5976981"/>
              <a:gd name="connsiteX4" fmla="*/ 4278000 w 4866073"/>
              <a:gd name="connsiteY4" fmla="*/ 3865418 h 5976981"/>
              <a:gd name="connsiteX5" fmla="*/ 4555092 w 4866073"/>
              <a:gd name="connsiteY5" fmla="*/ 5220086 h 5976981"/>
              <a:gd name="connsiteX6" fmla="*/ 4866049 w 4866073"/>
              <a:gd name="connsiteY6" fmla="*/ 5963965 h 5976981"/>
              <a:gd name="connsiteX7" fmla="*/ 0 w 4866073"/>
              <a:gd name="connsiteY7" fmla="*/ 5975512 h 5976981"/>
              <a:gd name="connsiteX8" fmla="*/ 0 w 4866073"/>
              <a:gd name="connsiteY8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0509 w 4866073"/>
              <a:gd name="connsiteY3" fmla="*/ 2632364 h 5976981"/>
              <a:gd name="connsiteX4" fmla="*/ 4523533 w 4866073"/>
              <a:gd name="connsiteY4" fmla="*/ 4085551 h 5976981"/>
              <a:gd name="connsiteX5" fmla="*/ 4555092 w 4866073"/>
              <a:gd name="connsiteY5" fmla="*/ 5220086 h 5976981"/>
              <a:gd name="connsiteX6" fmla="*/ 4866049 w 4866073"/>
              <a:gd name="connsiteY6" fmla="*/ 5963965 h 5976981"/>
              <a:gd name="connsiteX7" fmla="*/ 0 w 4866073"/>
              <a:gd name="connsiteY7" fmla="*/ 5975512 h 5976981"/>
              <a:gd name="connsiteX8" fmla="*/ 0 w 4866073"/>
              <a:gd name="connsiteY8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0509 w 4866073"/>
              <a:gd name="connsiteY3" fmla="*/ 2632364 h 5976981"/>
              <a:gd name="connsiteX4" fmla="*/ 4523533 w 4866073"/>
              <a:gd name="connsiteY4" fmla="*/ 4085551 h 5976981"/>
              <a:gd name="connsiteX5" fmla="*/ 4555092 w 4866073"/>
              <a:gd name="connsiteY5" fmla="*/ 5220086 h 5976981"/>
              <a:gd name="connsiteX6" fmla="*/ 4866049 w 4866073"/>
              <a:gd name="connsiteY6" fmla="*/ 5963965 h 5976981"/>
              <a:gd name="connsiteX7" fmla="*/ 0 w 4866073"/>
              <a:gd name="connsiteY7" fmla="*/ 5975512 h 5976981"/>
              <a:gd name="connsiteX8" fmla="*/ 0 w 4866073"/>
              <a:gd name="connsiteY8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0509 w 4866073"/>
              <a:gd name="connsiteY3" fmla="*/ 2632364 h 5976981"/>
              <a:gd name="connsiteX4" fmla="*/ 4523533 w 4866073"/>
              <a:gd name="connsiteY4" fmla="*/ 4085551 h 5976981"/>
              <a:gd name="connsiteX5" fmla="*/ 4555092 w 4866073"/>
              <a:gd name="connsiteY5" fmla="*/ 5220086 h 5976981"/>
              <a:gd name="connsiteX6" fmla="*/ 4866049 w 4866073"/>
              <a:gd name="connsiteY6" fmla="*/ 5963965 h 5976981"/>
              <a:gd name="connsiteX7" fmla="*/ 0 w 4866073"/>
              <a:gd name="connsiteY7" fmla="*/ 5975512 h 5976981"/>
              <a:gd name="connsiteX8" fmla="*/ 0 w 4866073"/>
              <a:gd name="connsiteY8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720575 w 4866073"/>
              <a:gd name="connsiteY3" fmla="*/ 3275831 h 5976981"/>
              <a:gd name="connsiteX4" fmla="*/ 4523533 w 4866073"/>
              <a:gd name="connsiteY4" fmla="*/ 4085551 h 5976981"/>
              <a:gd name="connsiteX5" fmla="*/ 4555092 w 4866073"/>
              <a:gd name="connsiteY5" fmla="*/ 5220086 h 5976981"/>
              <a:gd name="connsiteX6" fmla="*/ 4866049 w 4866073"/>
              <a:gd name="connsiteY6" fmla="*/ 5963965 h 5976981"/>
              <a:gd name="connsiteX7" fmla="*/ 0 w 4866073"/>
              <a:gd name="connsiteY7" fmla="*/ 5975512 h 5976981"/>
              <a:gd name="connsiteX8" fmla="*/ 0 w 4866073"/>
              <a:gd name="connsiteY8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6668 w 4866073"/>
              <a:gd name="connsiteY3" fmla="*/ 2624668 h 5976981"/>
              <a:gd name="connsiteX4" fmla="*/ 4720575 w 4866073"/>
              <a:gd name="connsiteY4" fmla="*/ 3275831 h 5976981"/>
              <a:gd name="connsiteX5" fmla="*/ 4523533 w 4866073"/>
              <a:gd name="connsiteY5" fmla="*/ 4085551 h 5976981"/>
              <a:gd name="connsiteX6" fmla="*/ 4555092 w 4866073"/>
              <a:gd name="connsiteY6" fmla="*/ 5220086 h 5976981"/>
              <a:gd name="connsiteX7" fmla="*/ 4866049 w 4866073"/>
              <a:gd name="connsiteY7" fmla="*/ 5963965 h 5976981"/>
              <a:gd name="connsiteX8" fmla="*/ 0 w 4866073"/>
              <a:gd name="connsiteY8" fmla="*/ 5975512 h 5976981"/>
              <a:gd name="connsiteX9" fmla="*/ 0 w 4866073"/>
              <a:gd name="connsiteY9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6668 w 4866073"/>
              <a:gd name="connsiteY3" fmla="*/ 2624668 h 5976981"/>
              <a:gd name="connsiteX4" fmla="*/ 4720575 w 4866073"/>
              <a:gd name="connsiteY4" fmla="*/ 3275831 h 5976981"/>
              <a:gd name="connsiteX5" fmla="*/ 4523533 w 4866073"/>
              <a:gd name="connsiteY5" fmla="*/ 4085551 h 5976981"/>
              <a:gd name="connsiteX6" fmla="*/ 4555092 w 4866073"/>
              <a:gd name="connsiteY6" fmla="*/ 5220086 h 5976981"/>
              <a:gd name="connsiteX7" fmla="*/ 4866049 w 4866073"/>
              <a:gd name="connsiteY7" fmla="*/ 5963965 h 5976981"/>
              <a:gd name="connsiteX8" fmla="*/ 0 w 4866073"/>
              <a:gd name="connsiteY8" fmla="*/ 5975512 h 5976981"/>
              <a:gd name="connsiteX9" fmla="*/ 0 w 4866073"/>
              <a:gd name="connsiteY9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616668 w 4866073"/>
              <a:gd name="connsiteY3" fmla="*/ 2624668 h 5976981"/>
              <a:gd name="connsiteX4" fmla="*/ 4720575 w 4866073"/>
              <a:gd name="connsiteY4" fmla="*/ 3275831 h 5976981"/>
              <a:gd name="connsiteX5" fmla="*/ 4523533 w 4866073"/>
              <a:gd name="connsiteY5" fmla="*/ 4085551 h 5976981"/>
              <a:gd name="connsiteX6" fmla="*/ 4555092 w 4866073"/>
              <a:gd name="connsiteY6" fmla="*/ 5220086 h 5976981"/>
              <a:gd name="connsiteX7" fmla="*/ 4866049 w 4866073"/>
              <a:gd name="connsiteY7" fmla="*/ 5963965 h 5976981"/>
              <a:gd name="connsiteX8" fmla="*/ 0 w 4866073"/>
              <a:gd name="connsiteY8" fmla="*/ 5975512 h 5976981"/>
              <a:gd name="connsiteX9" fmla="*/ 0 w 4866073"/>
              <a:gd name="connsiteY9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17782 w 4866073"/>
              <a:gd name="connsiteY2" fmla="*/ 983673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4078649 w 4866073"/>
              <a:gd name="connsiteY2" fmla="*/ 983673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34715 w 4866073"/>
              <a:gd name="connsiteY2" fmla="*/ 949806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34715 w 4866073"/>
              <a:gd name="connsiteY2" fmla="*/ 949806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5976981"/>
              <a:gd name="connsiteX1" fmla="*/ 4194873 w 4866073"/>
              <a:gd name="connsiteY1" fmla="*/ 0 h 5976981"/>
              <a:gd name="connsiteX2" fmla="*/ 3934715 w 4866073"/>
              <a:gd name="connsiteY2" fmla="*/ 949806 h 5976981"/>
              <a:gd name="connsiteX3" fmla="*/ 4125601 w 4866073"/>
              <a:gd name="connsiteY3" fmla="*/ 1981201 h 5976981"/>
              <a:gd name="connsiteX4" fmla="*/ 4616668 w 4866073"/>
              <a:gd name="connsiteY4" fmla="*/ 2624668 h 5976981"/>
              <a:gd name="connsiteX5" fmla="*/ 4720575 w 4866073"/>
              <a:gd name="connsiteY5" fmla="*/ 3275831 h 5976981"/>
              <a:gd name="connsiteX6" fmla="*/ 4523533 w 4866073"/>
              <a:gd name="connsiteY6" fmla="*/ 4085551 h 5976981"/>
              <a:gd name="connsiteX7" fmla="*/ 4555092 w 4866073"/>
              <a:gd name="connsiteY7" fmla="*/ 5220086 h 5976981"/>
              <a:gd name="connsiteX8" fmla="*/ 4866049 w 4866073"/>
              <a:gd name="connsiteY8" fmla="*/ 5963965 h 5976981"/>
              <a:gd name="connsiteX9" fmla="*/ 0 w 4866073"/>
              <a:gd name="connsiteY9" fmla="*/ 5975512 h 5976981"/>
              <a:gd name="connsiteX10" fmla="*/ 0 w 4866073"/>
              <a:gd name="connsiteY10" fmla="*/ 0 h 5976981"/>
              <a:gd name="connsiteX0" fmla="*/ 0 w 4866073"/>
              <a:gd name="connsiteY0" fmla="*/ 0 h 6875641"/>
              <a:gd name="connsiteX1" fmla="*/ 4194873 w 4866073"/>
              <a:gd name="connsiteY1" fmla="*/ 0 h 6875641"/>
              <a:gd name="connsiteX2" fmla="*/ 3934715 w 4866073"/>
              <a:gd name="connsiteY2" fmla="*/ 949806 h 6875641"/>
              <a:gd name="connsiteX3" fmla="*/ 4125601 w 4866073"/>
              <a:gd name="connsiteY3" fmla="*/ 1981201 h 6875641"/>
              <a:gd name="connsiteX4" fmla="*/ 4616668 w 4866073"/>
              <a:gd name="connsiteY4" fmla="*/ 2624668 h 6875641"/>
              <a:gd name="connsiteX5" fmla="*/ 4720575 w 4866073"/>
              <a:gd name="connsiteY5" fmla="*/ 3275831 h 6875641"/>
              <a:gd name="connsiteX6" fmla="*/ 4523533 w 4866073"/>
              <a:gd name="connsiteY6" fmla="*/ 4085551 h 6875641"/>
              <a:gd name="connsiteX7" fmla="*/ 4555092 w 4866073"/>
              <a:gd name="connsiteY7" fmla="*/ 5220086 h 6875641"/>
              <a:gd name="connsiteX8" fmla="*/ 4866049 w 4866073"/>
              <a:gd name="connsiteY8" fmla="*/ 5963965 h 6875641"/>
              <a:gd name="connsiteX9" fmla="*/ 14288 w 4866073"/>
              <a:gd name="connsiteY9" fmla="*/ 6875624 h 6875641"/>
              <a:gd name="connsiteX10" fmla="*/ 0 w 4866073"/>
              <a:gd name="connsiteY10" fmla="*/ 0 h 6875641"/>
              <a:gd name="connsiteX0" fmla="*/ 0 w 4866065"/>
              <a:gd name="connsiteY0" fmla="*/ 0 h 6875911"/>
              <a:gd name="connsiteX1" fmla="*/ 4194873 w 4866065"/>
              <a:gd name="connsiteY1" fmla="*/ 0 h 6875911"/>
              <a:gd name="connsiteX2" fmla="*/ 3934715 w 4866065"/>
              <a:gd name="connsiteY2" fmla="*/ 949806 h 6875911"/>
              <a:gd name="connsiteX3" fmla="*/ 4125601 w 4866065"/>
              <a:gd name="connsiteY3" fmla="*/ 1981201 h 6875911"/>
              <a:gd name="connsiteX4" fmla="*/ 4616668 w 4866065"/>
              <a:gd name="connsiteY4" fmla="*/ 2624668 h 6875911"/>
              <a:gd name="connsiteX5" fmla="*/ 4720575 w 4866065"/>
              <a:gd name="connsiteY5" fmla="*/ 3275831 h 6875911"/>
              <a:gd name="connsiteX6" fmla="*/ 4523533 w 4866065"/>
              <a:gd name="connsiteY6" fmla="*/ 4085551 h 6875911"/>
              <a:gd name="connsiteX7" fmla="*/ 4555092 w 4866065"/>
              <a:gd name="connsiteY7" fmla="*/ 5220086 h 6875911"/>
              <a:gd name="connsiteX8" fmla="*/ 4866049 w 4866065"/>
              <a:gd name="connsiteY8" fmla="*/ 5963965 h 6875911"/>
              <a:gd name="connsiteX9" fmla="*/ 14288 w 4866065"/>
              <a:gd name="connsiteY9" fmla="*/ 6875624 h 6875911"/>
              <a:gd name="connsiteX10" fmla="*/ 0 w 4866065"/>
              <a:gd name="connsiteY10" fmla="*/ 0 h 6875911"/>
              <a:gd name="connsiteX0" fmla="*/ 14920 w 4880985"/>
              <a:gd name="connsiteY0" fmla="*/ 0 h 6875911"/>
              <a:gd name="connsiteX1" fmla="*/ 4209793 w 4880985"/>
              <a:gd name="connsiteY1" fmla="*/ 0 h 6875911"/>
              <a:gd name="connsiteX2" fmla="*/ 3949635 w 4880985"/>
              <a:gd name="connsiteY2" fmla="*/ 949806 h 6875911"/>
              <a:gd name="connsiteX3" fmla="*/ 4140521 w 4880985"/>
              <a:gd name="connsiteY3" fmla="*/ 1981201 h 6875911"/>
              <a:gd name="connsiteX4" fmla="*/ 4631588 w 4880985"/>
              <a:gd name="connsiteY4" fmla="*/ 2624668 h 6875911"/>
              <a:gd name="connsiteX5" fmla="*/ 4735495 w 4880985"/>
              <a:gd name="connsiteY5" fmla="*/ 3275831 h 6875911"/>
              <a:gd name="connsiteX6" fmla="*/ 4538453 w 4880985"/>
              <a:gd name="connsiteY6" fmla="*/ 4085551 h 6875911"/>
              <a:gd name="connsiteX7" fmla="*/ 4570012 w 4880985"/>
              <a:gd name="connsiteY7" fmla="*/ 5220086 h 6875911"/>
              <a:gd name="connsiteX8" fmla="*/ 4880969 w 4880985"/>
              <a:gd name="connsiteY8" fmla="*/ 5963965 h 6875911"/>
              <a:gd name="connsiteX9" fmla="*/ 633 w 4880985"/>
              <a:gd name="connsiteY9" fmla="*/ 6875624 h 6875911"/>
              <a:gd name="connsiteX10" fmla="*/ 14920 w 4880985"/>
              <a:gd name="connsiteY10" fmla="*/ 0 h 6875911"/>
              <a:gd name="connsiteX0" fmla="*/ 14920 w 4880969"/>
              <a:gd name="connsiteY0" fmla="*/ 0 h 7389757"/>
              <a:gd name="connsiteX1" fmla="*/ 4209793 w 4880969"/>
              <a:gd name="connsiteY1" fmla="*/ 0 h 7389757"/>
              <a:gd name="connsiteX2" fmla="*/ 3949635 w 4880969"/>
              <a:gd name="connsiteY2" fmla="*/ 949806 h 7389757"/>
              <a:gd name="connsiteX3" fmla="*/ 4140521 w 4880969"/>
              <a:gd name="connsiteY3" fmla="*/ 1981201 h 7389757"/>
              <a:gd name="connsiteX4" fmla="*/ 4631588 w 4880969"/>
              <a:gd name="connsiteY4" fmla="*/ 2624668 h 7389757"/>
              <a:gd name="connsiteX5" fmla="*/ 4735495 w 4880969"/>
              <a:gd name="connsiteY5" fmla="*/ 3275831 h 7389757"/>
              <a:gd name="connsiteX6" fmla="*/ 4538453 w 4880969"/>
              <a:gd name="connsiteY6" fmla="*/ 4085551 h 7389757"/>
              <a:gd name="connsiteX7" fmla="*/ 4570012 w 4880969"/>
              <a:gd name="connsiteY7" fmla="*/ 5220086 h 7389757"/>
              <a:gd name="connsiteX8" fmla="*/ 4880969 w 4880969"/>
              <a:gd name="connsiteY8" fmla="*/ 5963965 h 7389757"/>
              <a:gd name="connsiteX9" fmla="*/ 1892621 w 4880969"/>
              <a:gd name="connsiteY9" fmla="*/ 6858001 h 7389757"/>
              <a:gd name="connsiteX10" fmla="*/ 633 w 4880969"/>
              <a:gd name="connsiteY10" fmla="*/ 6875624 h 7389757"/>
              <a:gd name="connsiteX11" fmla="*/ 14920 w 4880969"/>
              <a:gd name="connsiteY11" fmla="*/ 0 h 7389757"/>
              <a:gd name="connsiteX0" fmla="*/ 14920 w 4880969"/>
              <a:gd name="connsiteY0" fmla="*/ 0 h 7353616"/>
              <a:gd name="connsiteX1" fmla="*/ 4209793 w 4880969"/>
              <a:gd name="connsiteY1" fmla="*/ 0 h 7353616"/>
              <a:gd name="connsiteX2" fmla="*/ 3949635 w 4880969"/>
              <a:gd name="connsiteY2" fmla="*/ 949806 h 7353616"/>
              <a:gd name="connsiteX3" fmla="*/ 4140521 w 4880969"/>
              <a:gd name="connsiteY3" fmla="*/ 1981201 h 7353616"/>
              <a:gd name="connsiteX4" fmla="*/ 4631588 w 4880969"/>
              <a:gd name="connsiteY4" fmla="*/ 2624668 h 7353616"/>
              <a:gd name="connsiteX5" fmla="*/ 4735495 w 4880969"/>
              <a:gd name="connsiteY5" fmla="*/ 3275831 h 7353616"/>
              <a:gd name="connsiteX6" fmla="*/ 4538453 w 4880969"/>
              <a:gd name="connsiteY6" fmla="*/ 4085551 h 7353616"/>
              <a:gd name="connsiteX7" fmla="*/ 4570012 w 4880969"/>
              <a:gd name="connsiteY7" fmla="*/ 5220086 h 7353616"/>
              <a:gd name="connsiteX8" fmla="*/ 4880969 w 4880969"/>
              <a:gd name="connsiteY8" fmla="*/ 5963965 h 7353616"/>
              <a:gd name="connsiteX9" fmla="*/ 1892621 w 4880969"/>
              <a:gd name="connsiteY9" fmla="*/ 6858001 h 7353616"/>
              <a:gd name="connsiteX10" fmla="*/ 633 w 4880969"/>
              <a:gd name="connsiteY10" fmla="*/ 6875624 h 7353616"/>
              <a:gd name="connsiteX11" fmla="*/ 14920 w 4880969"/>
              <a:gd name="connsiteY11" fmla="*/ 0 h 7353616"/>
              <a:gd name="connsiteX0" fmla="*/ 14920 w 4880969"/>
              <a:gd name="connsiteY0" fmla="*/ 0 h 6879754"/>
              <a:gd name="connsiteX1" fmla="*/ 4209793 w 4880969"/>
              <a:gd name="connsiteY1" fmla="*/ 0 h 6879754"/>
              <a:gd name="connsiteX2" fmla="*/ 3949635 w 4880969"/>
              <a:gd name="connsiteY2" fmla="*/ 949806 h 6879754"/>
              <a:gd name="connsiteX3" fmla="*/ 4140521 w 4880969"/>
              <a:gd name="connsiteY3" fmla="*/ 1981201 h 6879754"/>
              <a:gd name="connsiteX4" fmla="*/ 4631588 w 4880969"/>
              <a:gd name="connsiteY4" fmla="*/ 2624668 h 6879754"/>
              <a:gd name="connsiteX5" fmla="*/ 4735495 w 4880969"/>
              <a:gd name="connsiteY5" fmla="*/ 3275831 h 6879754"/>
              <a:gd name="connsiteX6" fmla="*/ 4538453 w 4880969"/>
              <a:gd name="connsiteY6" fmla="*/ 4085551 h 6879754"/>
              <a:gd name="connsiteX7" fmla="*/ 4570012 w 4880969"/>
              <a:gd name="connsiteY7" fmla="*/ 5220086 h 6879754"/>
              <a:gd name="connsiteX8" fmla="*/ 4880969 w 4880969"/>
              <a:gd name="connsiteY8" fmla="*/ 5963965 h 6879754"/>
              <a:gd name="connsiteX9" fmla="*/ 1892621 w 4880969"/>
              <a:gd name="connsiteY9" fmla="*/ 6858001 h 6879754"/>
              <a:gd name="connsiteX10" fmla="*/ 633 w 4880969"/>
              <a:gd name="connsiteY10" fmla="*/ 6875624 h 6879754"/>
              <a:gd name="connsiteX11" fmla="*/ 14920 w 4880969"/>
              <a:gd name="connsiteY11" fmla="*/ 0 h 6879754"/>
              <a:gd name="connsiteX0" fmla="*/ 14920 w 4880969"/>
              <a:gd name="connsiteY0" fmla="*/ 0 h 6879754"/>
              <a:gd name="connsiteX1" fmla="*/ 4209793 w 4880969"/>
              <a:gd name="connsiteY1" fmla="*/ 0 h 6879754"/>
              <a:gd name="connsiteX2" fmla="*/ 3949635 w 4880969"/>
              <a:gd name="connsiteY2" fmla="*/ 949806 h 6879754"/>
              <a:gd name="connsiteX3" fmla="*/ 4140521 w 4880969"/>
              <a:gd name="connsiteY3" fmla="*/ 1981201 h 6879754"/>
              <a:gd name="connsiteX4" fmla="*/ 4631588 w 4880969"/>
              <a:gd name="connsiteY4" fmla="*/ 2624668 h 6879754"/>
              <a:gd name="connsiteX5" fmla="*/ 4735495 w 4880969"/>
              <a:gd name="connsiteY5" fmla="*/ 3275831 h 6879754"/>
              <a:gd name="connsiteX6" fmla="*/ 4538453 w 4880969"/>
              <a:gd name="connsiteY6" fmla="*/ 4085551 h 6879754"/>
              <a:gd name="connsiteX7" fmla="*/ 4570012 w 4880969"/>
              <a:gd name="connsiteY7" fmla="*/ 5220086 h 6879754"/>
              <a:gd name="connsiteX8" fmla="*/ 4880969 w 4880969"/>
              <a:gd name="connsiteY8" fmla="*/ 5963965 h 6879754"/>
              <a:gd name="connsiteX9" fmla="*/ 1892621 w 4880969"/>
              <a:gd name="connsiteY9" fmla="*/ 6858001 h 6879754"/>
              <a:gd name="connsiteX10" fmla="*/ 633 w 4880969"/>
              <a:gd name="connsiteY10" fmla="*/ 6875624 h 6879754"/>
              <a:gd name="connsiteX11" fmla="*/ 14920 w 4880969"/>
              <a:gd name="connsiteY11" fmla="*/ 0 h 6879754"/>
              <a:gd name="connsiteX0" fmla="*/ 14920 w 4880969"/>
              <a:gd name="connsiteY0" fmla="*/ 0 h 6879754"/>
              <a:gd name="connsiteX1" fmla="*/ 4209793 w 4880969"/>
              <a:gd name="connsiteY1" fmla="*/ 0 h 6879754"/>
              <a:gd name="connsiteX2" fmla="*/ 3949635 w 4880969"/>
              <a:gd name="connsiteY2" fmla="*/ 949806 h 6879754"/>
              <a:gd name="connsiteX3" fmla="*/ 4140521 w 4880969"/>
              <a:gd name="connsiteY3" fmla="*/ 1981201 h 6879754"/>
              <a:gd name="connsiteX4" fmla="*/ 4631588 w 4880969"/>
              <a:gd name="connsiteY4" fmla="*/ 2624668 h 6879754"/>
              <a:gd name="connsiteX5" fmla="*/ 4735495 w 4880969"/>
              <a:gd name="connsiteY5" fmla="*/ 3275831 h 6879754"/>
              <a:gd name="connsiteX6" fmla="*/ 4538453 w 4880969"/>
              <a:gd name="connsiteY6" fmla="*/ 4085551 h 6879754"/>
              <a:gd name="connsiteX7" fmla="*/ 4570012 w 4880969"/>
              <a:gd name="connsiteY7" fmla="*/ 5220086 h 6879754"/>
              <a:gd name="connsiteX8" fmla="*/ 4880969 w 4880969"/>
              <a:gd name="connsiteY8" fmla="*/ 5963965 h 6879754"/>
              <a:gd name="connsiteX9" fmla="*/ 2535559 w 4880969"/>
              <a:gd name="connsiteY9" fmla="*/ 6086476 h 6879754"/>
              <a:gd name="connsiteX10" fmla="*/ 1892621 w 4880969"/>
              <a:gd name="connsiteY10" fmla="*/ 6858001 h 6879754"/>
              <a:gd name="connsiteX11" fmla="*/ 633 w 4880969"/>
              <a:gd name="connsiteY11" fmla="*/ 6875624 h 6879754"/>
              <a:gd name="connsiteX12" fmla="*/ 14920 w 4880969"/>
              <a:gd name="connsiteY12" fmla="*/ 0 h 6879754"/>
              <a:gd name="connsiteX0" fmla="*/ 14920 w 4880969"/>
              <a:gd name="connsiteY0" fmla="*/ 0 h 6879754"/>
              <a:gd name="connsiteX1" fmla="*/ 4209793 w 4880969"/>
              <a:gd name="connsiteY1" fmla="*/ 0 h 6879754"/>
              <a:gd name="connsiteX2" fmla="*/ 3949635 w 4880969"/>
              <a:gd name="connsiteY2" fmla="*/ 949806 h 6879754"/>
              <a:gd name="connsiteX3" fmla="*/ 4140521 w 4880969"/>
              <a:gd name="connsiteY3" fmla="*/ 1981201 h 6879754"/>
              <a:gd name="connsiteX4" fmla="*/ 4631588 w 4880969"/>
              <a:gd name="connsiteY4" fmla="*/ 2624668 h 6879754"/>
              <a:gd name="connsiteX5" fmla="*/ 4735495 w 4880969"/>
              <a:gd name="connsiteY5" fmla="*/ 3275831 h 6879754"/>
              <a:gd name="connsiteX6" fmla="*/ 4538453 w 4880969"/>
              <a:gd name="connsiteY6" fmla="*/ 4085551 h 6879754"/>
              <a:gd name="connsiteX7" fmla="*/ 4570012 w 4880969"/>
              <a:gd name="connsiteY7" fmla="*/ 5220086 h 6879754"/>
              <a:gd name="connsiteX8" fmla="*/ 4880969 w 4880969"/>
              <a:gd name="connsiteY8" fmla="*/ 5963965 h 6879754"/>
              <a:gd name="connsiteX9" fmla="*/ 2535559 w 4880969"/>
              <a:gd name="connsiteY9" fmla="*/ 6086476 h 6879754"/>
              <a:gd name="connsiteX10" fmla="*/ 1892621 w 4880969"/>
              <a:gd name="connsiteY10" fmla="*/ 6858001 h 6879754"/>
              <a:gd name="connsiteX11" fmla="*/ 633 w 4880969"/>
              <a:gd name="connsiteY11" fmla="*/ 6875624 h 6879754"/>
              <a:gd name="connsiteX12" fmla="*/ 14920 w 4880969"/>
              <a:gd name="connsiteY12" fmla="*/ 0 h 6879754"/>
              <a:gd name="connsiteX0" fmla="*/ 14920 w 4880969"/>
              <a:gd name="connsiteY0" fmla="*/ 0 h 6879754"/>
              <a:gd name="connsiteX1" fmla="*/ 4209793 w 4880969"/>
              <a:gd name="connsiteY1" fmla="*/ 0 h 6879754"/>
              <a:gd name="connsiteX2" fmla="*/ 3949635 w 4880969"/>
              <a:gd name="connsiteY2" fmla="*/ 949806 h 6879754"/>
              <a:gd name="connsiteX3" fmla="*/ 4140521 w 4880969"/>
              <a:gd name="connsiteY3" fmla="*/ 1981201 h 6879754"/>
              <a:gd name="connsiteX4" fmla="*/ 4631588 w 4880969"/>
              <a:gd name="connsiteY4" fmla="*/ 2624668 h 6879754"/>
              <a:gd name="connsiteX5" fmla="*/ 4735495 w 4880969"/>
              <a:gd name="connsiteY5" fmla="*/ 3275831 h 6879754"/>
              <a:gd name="connsiteX6" fmla="*/ 4538453 w 4880969"/>
              <a:gd name="connsiteY6" fmla="*/ 4085551 h 6879754"/>
              <a:gd name="connsiteX7" fmla="*/ 4570012 w 4880969"/>
              <a:gd name="connsiteY7" fmla="*/ 5220086 h 6879754"/>
              <a:gd name="connsiteX8" fmla="*/ 4880969 w 4880969"/>
              <a:gd name="connsiteY8" fmla="*/ 5963965 h 6879754"/>
              <a:gd name="connsiteX9" fmla="*/ 2535559 w 4880969"/>
              <a:gd name="connsiteY9" fmla="*/ 6086476 h 6879754"/>
              <a:gd name="connsiteX10" fmla="*/ 1892621 w 4880969"/>
              <a:gd name="connsiteY10" fmla="*/ 6858001 h 6879754"/>
              <a:gd name="connsiteX11" fmla="*/ 633 w 4880969"/>
              <a:gd name="connsiteY11" fmla="*/ 6875624 h 6879754"/>
              <a:gd name="connsiteX12" fmla="*/ 14920 w 4880969"/>
              <a:gd name="connsiteY12" fmla="*/ 0 h 6879754"/>
              <a:gd name="connsiteX0" fmla="*/ 14920 w 4880969"/>
              <a:gd name="connsiteY0" fmla="*/ 0 h 6879754"/>
              <a:gd name="connsiteX1" fmla="*/ 4209793 w 4880969"/>
              <a:gd name="connsiteY1" fmla="*/ 0 h 6879754"/>
              <a:gd name="connsiteX2" fmla="*/ 3949635 w 4880969"/>
              <a:gd name="connsiteY2" fmla="*/ 949806 h 6879754"/>
              <a:gd name="connsiteX3" fmla="*/ 4140521 w 4880969"/>
              <a:gd name="connsiteY3" fmla="*/ 1981201 h 6879754"/>
              <a:gd name="connsiteX4" fmla="*/ 4631588 w 4880969"/>
              <a:gd name="connsiteY4" fmla="*/ 2624668 h 6879754"/>
              <a:gd name="connsiteX5" fmla="*/ 4735495 w 4880969"/>
              <a:gd name="connsiteY5" fmla="*/ 3275831 h 6879754"/>
              <a:gd name="connsiteX6" fmla="*/ 4538453 w 4880969"/>
              <a:gd name="connsiteY6" fmla="*/ 4085551 h 6879754"/>
              <a:gd name="connsiteX7" fmla="*/ 4570012 w 4880969"/>
              <a:gd name="connsiteY7" fmla="*/ 5220086 h 6879754"/>
              <a:gd name="connsiteX8" fmla="*/ 4880969 w 4880969"/>
              <a:gd name="connsiteY8" fmla="*/ 5963965 h 6879754"/>
              <a:gd name="connsiteX9" fmla="*/ 4050034 w 4880969"/>
              <a:gd name="connsiteY9" fmla="*/ 5886451 h 6879754"/>
              <a:gd name="connsiteX10" fmla="*/ 2535559 w 4880969"/>
              <a:gd name="connsiteY10" fmla="*/ 6086476 h 6879754"/>
              <a:gd name="connsiteX11" fmla="*/ 1892621 w 4880969"/>
              <a:gd name="connsiteY11" fmla="*/ 6858001 h 6879754"/>
              <a:gd name="connsiteX12" fmla="*/ 633 w 4880969"/>
              <a:gd name="connsiteY12" fmla="*/ 6875624 h 6879754"/>
              <a:gd name="connsiteX13" fmla="*/ 14920 w 4880969"/>
              <a:gd name="connsiteY13" fmla="*/ 0 h 6879754"/>
              <a:gd name="connsiteX0" fmla="*/ 14920 w 4880969"/>
              <a:gd name="connsiteY0" fmla="*/ 0 h 6879754"/>
              <a:gd name="connsiteX1" fmla="*/ 4209793 w 4880969"/>
              <a:gd name="connsiteY1" fmla="*/ 0 h 6879754"/>
              <a:gd name="connsiteX2" fmla="*/ 3949635 w 4880969"/>
              <a:gd name="connsiteY2" fmla="*/ 949806 h 6879754"/>
              <a:gd name="connsiteX3" fmla="*/ 4140521 w 4880969"/>
              <a:gd name="connsiteY3" fmla="*/ 1981201 h 6879754"/>
              <a:gd name="connsiteX4" fmla="*/ 4631588 w 4880969"/>
              <a:gd name="connsiteY4" fmla="*/ 2624668 h 6879754"/>
              <a:gd name="connsiteX5" fmla="*/ 4735495 w 4880969"/>
              <a:gd name="connsiteY5" fmla="*/ 3275831 h 6879754"/>
              <a:gd name="connsiteX6" fmla="*/ 4538453 w 4880969"/>
              <a:gd name="connsiteY6" fmla="*/ 4085551 h 6879754"/>
              <a:gd name="connsiteX7" fmla="*/ 4570012 w 4880969"/>
              <a:gd name="connsiteY7" fmla="*/ 5220086 h 6879754"/>
              <a:gd name="connsiteX8" fmla="*/ 4880969 w 4880969"/>
              <a:gd name="connsiteY8" fmla="*/ 5963965 h 6879754"/>
              <a:gd name="connsiteX9" fmla="*/ 4050034 w 4880969"/>
              <a:gd name="connsiteY9" fmla="*/ 5886451 h 6879754"/>
              <a:gd name="connsiteX10" fmla="*/ 2535559 w 4880969"/>
              <a:gd name="connsiteY10" fmla="*/ 6086476 h 6879754"/>
              <a:gd name="connsiteX11" fmla="*/ 1892621 w 4880969"/>
              <a:gd name="connsiteY11" fmla="*/ 6858001 h 6879754"/>
              <a:gd name="connsiteX12" fmla="*/ 633 w 4880969"/>
              <a:gd name="connsiteY12" fmla="*/ 6875624 h 6879754"/>
              <a:gd name="connsiteX13" fmla="*/ 14920 w 4880969"/>
              <a:gd name="connsiteY13" fmla="*/ 0 h 6879754"/>
              <a:gd name="connsiteX0" fmla="*/ 14920 w 4880969"/>
              <a:gd name="connsiteY0" fmla="*/ 0 h 6879754"/>
              <a:gd name="connsiteX1" fmla="*/ 4209793 w 4880969"/>
              <a:gd name="connsiteY1" fmla="*/ 0 h 6879754"/>
              <a:gd name="connsiteX2" fmla="*/ 3949635 w 4880969"/>
              <a:gd name="connsiteY2" fmla="*/ 949806 h 6879754"/>
              <a:gd name="connsiteX3" fmla="*/ 4140521 w 4880969"/>
              <a:gd name="connsiteY3" fmla="*/ 1981201 h 6879754"/>
              <a:gd name="connsiteX4" fmla="*/ 4631588 w 4880969"/>
              <a:gd name="connsiteY4" fmla="*/ 2624668 h 6879754"/>
              <a:gd name="connsiteX5" fmla="*/ 4735495 w 4880969"/>
              <a:gd name="connsiteY5" fmla="*/ 3275831 h 6879754"/>
              <a:gd name="connsiteX6" fmla="*/ 4538453 w 4880969"/>
              <a:gd name="connsiteY6" fmla="*/ 4085551 h 6879754"/>
              <a:gd name="connsiteX7" fmla="*/ 4570012 w 4880969"/>
              <a:gd name="connsiteY7" fmla="*/ 5220086 h 6879754"/>
              <a:gd name="connsiteX8" fmla="*/ 4880969 w 4880969"/>
              <a:gd name="connsiteY8" fmla="*/ 5963965 h 6879754"/>
              <a:gd name="connsiteX9" fmla="*/ 4050034 w 4880969"/>
              <a:gd name="connsiteY9" fmla="*/ 5886451 h 6879754"/>
              <a:gd name="connsiteX10" fmla="*/ 2535559 w 4880969"/>
              <a:gd name="connsiteY10" fmla="*/ 6086476 h 6879754"/>
              <a:gd name="connsiteX11" fmla="*/ 1892621 w 4880969"/>
              <a:gd name="connsiteY11" fmla="*/ 6858001 h 6879754"/>
              <a:gd name="connsiteX12" fmla="*/ 633 w 4880969"/>
              <a:gd name="connsiteY12" fmla="*/ 6875624 h 6879754"/>
              <a:gd name="connsiteX13" fmla="*/ 14920 w 4880969"/>
              <a:gd name="connsiteY13" fmla="*/ 0 h 6879754"/>
              <a:gd name="connsiteX0" fmla="*/ 14920 w 4881408"/>
              <a:gd name="connsiteY0" fmla="*/ 0 h 6879754"/>
              <a:gd name="connsiteX1" fmla="*/ 4209793 w 4881408"/>
              <a:gd name="connsiteY1" fmla="*/ 0 h 6879754"/>
              <a:gd name="connsiteX2" fmla="*/ 3949635 w 4881408"/>
              <a:gd name="connsiteY2" fmla="*/ 949806 h 6879754"/>
              <a:gd name="connsiteX3" fmla="*/ 4140521 w 4881408"/>
              <a:gd name="connsiteY3" fmla="*/ 1981201 h 6879754"/>
              <a:gd name="connsiteX4" fmla="*/ 4631588 w 4881408"/>
              <a:gd name="connsiteY4" fmla="*/ 2624668 h 6879754"/>
              <a:gd name="connsiteX5" fmla="*/ 4735495 w 4881408"/>
              <a:gd name="connsiteY5" fmla="*/ 3275831 h 6879754"/>
              <a:gd name="connsiteX6" fmla="*/ 4538453 w 4881408"/>
              <a:gd name="connsiteY6" fmla="*/ 4085551 h 6879754"/>
              <a:gd name="connsiteX7" fmla="*/ 4570012 w 4881408"/>
              <a:gd name="connsiteY7" fmla="*/ 5220086 h 6879754"/>
              <a:gd name="connsiteX8" fmla="*/ 4880969 w 4881408"/>
              <a:gd name="connsiteY8" fmla="*/ 5963965 h 6879754"/>
              <a:gd name="connsiteX9" fmla="*/ 4050034 w 4881408"/>
              <a:gd name="connsiteY9" fmla="*/ 5886451 h 6879754"/>
              <a:gd name="connsiteX10" fmla="*/ 2535559 w 4881408"/>
              <a:gd name="connsiteY10" fmla="*/ 6086476 h 6879754"/>
              <a:gd name="connsiteX11" fmla="*/ 1892621 w 4881408"/>
              <a:gd name="connsiteY11" fmla="*/ 6858001 h 6879754"/>
              <a:gd name="connsiteX12" fmla="*/ 633 w 4881408"/>
              <a:gd name="connsiteY12" fmla="*/ 6875624 h 6879754"/>
              <a:gd name="connsiteX13" fmla="*/ 14920 w 4881408"/>
              <a:gd name="connsiteY13" fmla="*/ 0 h 6879754"/>
              <a:gd name="connsiteX0" fmla="*/ 14920 w 4881408"/>
              <a:gd name="connsiteY0" fmla="*/ 0 h 6879754"/>
              <a:gd name="connsiteX1" fmla="*/ 4209793 w 4881408"/>
              <a:gd name="connsiteY1" fmla="*/ 0 h 6879754"/>
              <a:gd name="connsiteX2" fmla="*/ 3949635 w 4881408"/>
              <a:gd name="connsiteY2" fmla="*/ 949806 h 6879754"/>
              <a:gd name="connsiteX3" fmla="*/ 4140521 w 4881408"/>
              <a:gd name="connsiteY3" fmla="*/ 1981201 h 6879754"/>
              <a:gd name="connsiteX4" fmla="*/ 4631588 w 4881408"/>
              <a:gd name="connsiteY4" fmla="*/ 2624668 h 6879754"/>
              <a:gd name="connsiteX5" fmla="*/ 4735495 w 4881408"/>
              <a:gd name="connsiteY5" fmla="*/ 3275831 h 6879754"/>
              <a:gd name="connsiteX6" fmla="*/ 4538453 w 4881408"/>
              <a:gd name="connsiteY6" fmla="*/ 4085551 h 6879754"/>
              <a:gd name="connsiteX7" fmla="*/ 4570012 w 4881408"/>
              <a:gd name="connsiteY7" fmla="*/ 5220086 h 6879754"/>
              <a:gd name="connsiteX8" fmla="*/ 4880969 w 4881408"/>
              <a:gd name="connsiteY8" fmla="*/ 5963965 h 6879754"/>
              <a:gd name="connsiteX9" fmla="*/ 4050034 w 4881408"/>
              <a:gd name="connsiteY9" fmla="*/ 5886451 h 6879754"/>
              <a:gd name="connsiteX10" fmla="*/ 2535559 w 4881408"/>
              <a:gd name="connsiteY10" fmla="*/ 6086476 h 6879754"/>
              <a:gd name="connsiteX11" fmla="*/ 1892621 w 4881408"/>
              <a:gd name="connsiteY11" fmla="*/ 6858001 h 6879754"/>
              <a:gd name="connsiteX12" fmla="*/ 633 w 4881408"/>
              <a:gd name="connsiteY12" fmla="*/ 6875624 h 6879754"/>
              <a:gd name="connsiteX13" fmla="*/ 14920 w 4881408"/>
              <a:gd name="connsiteY13" fmla="*/ 0 h 687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81408" h="6879754">
                <a:moveTo>
                  <a:pt x="14920" y="0"/>
                </a:moveTo>
                <a:lnTo>
                  <a:pt x="4209793" y="0"/>
                </a:lnTo>
                <a:cubicBezTo>
                  <a:pt x="4214411" y="3078"/>
                  <a:pt x="3945017" y="980594"/>
                  <a:pt x="3949635" y="949806"/>
                </a:cubicBezTo>
                <a:cubicBezTo>
                  <a:pt x="3949378" y="963917"/>
                  <a:pt x="4151040" y="2004036"/>
                  <a:pt x="4140521" y="1981201"/>
                </a:cubicBezTo>
                <a:cubicBezTo>
                  <a:pt x="4146935" y="1992233"/>
                  <a:pt x="4652193" y="2626207"/>
                  <a:pt x="4631588" y="2624668"/>
                </a:cubicBezTo>
                <a:cubicBezTo>
                  <a:pt x="4621453" y="2634161"/>
                  <a:pt x="4725618" y="3037995"/>
                  <a:pt x="4735495" y="3275831"/>
                </a:cubicBezTo>
                <a:cubicBezTo>
                  <a:pt x="4745501" y="3291995"/>
                  <a:pt x="4545380" y="4086321"/>
                  <a:pt x="4538453" y="4085551"/>
                </a:cubicBezTo>
                <a:cubicBezTo>
                  <a:pt x="4541533" y="4085551"/>
                  <a:pt x="4575399" y="5237019"/>
                  <a:pt x="4570012" y="5220086"/>
                </a:cubicBezTo>
                <a:cubicBezTo>
                  <a:pt x="4561545" y="5232262"/>
                  <a:pt x="4880969" y="5999509"/>
                  <a:pt x="4880969" y="5963965"/>
                </a:cubicBezTo>
                <a:cubicBezTo>
                  <a:pt x="4903843" y="5958345"/>
                  <a:pt x="4026599" y="5908895"/>
                  <a:pt x="4050034" y="5886451"/>
                </a:cubicBezTo>
                <a:cubicBezTo>
                  <a:pt x="4044895" y="5906869"/>
                  <a:pt x="2547466" y="6107907"/>
                  <a:pt x="2535559" y="6086476"/>
                </a:cubicBezTo>
                <a:cubicBezTo>
                  <a:pt x="2566138" y="6078319"/>
                  <a:pt x="1903152" y="6895545"/>
                  <a:pt x="1892621" y="6858001"/>
                </a:cubicBezTo>
                <a:cubicBezTo>
                  <a:pt x="1893620" y="6852781"/>
                  <a:pt x="27833" y="6892293"/>
                  <a:pt x="633" y="6875624"/>
                </a:cubicBezTo>
                <a:cubicBezTo>
                  <a:pt x="-4130" y="4583749"/>
                  <a:pt x="19683" y="2291875"/>
                  <a:pt x="14920" y="0"/>
                </a:cubicBez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lang="fi-FI" dirty="0"/>
              <a:t>Lisää kuva napsauttamalla kuvaketta. Tarkista että kuvasuhde (alkuperäisen kuvan koko) korkeus 16,6 ja leveys 14</a:t>
            </a:r>
            <a:endParaRPr lang="en-US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4"/>
          </p:nvPr>
        </p:nvSpPr>
        <p:spPr>
          <a:xfrm>
            <a:off x="609600" y="1664021"/>
            <a:ext cx="6294120" cy="4283781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>
              <a:defRPr sz="18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Otsikon paikkamerkki 1"/>
          <p:cNvSpPr>
            <a:spLocks noGrp="1"/>
          </p:cNvSpPr>
          <p:nvPr>
            <p:ph type="title"/>
          </p:nvPr>
        </p:nvSpPr>
        <p:spPr>
          <a:xfrm>
            <a:off x="609600" y="338458"/>
            <a:ext cx="62941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3527398"/>
      </p:ext>
    </p:extLst>
  </p:cSld>
  <p:clrMapOvr>
    <a:masterClrMapping/>
  </p:clrMapOvr>
  <p:transition spd="slow">
    <p:strips dir="l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+ pieni kuva/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2"/>
          <p:cNvSpPr>
            <a:spLocks noGrp="1"/>
          </p:cNvSpPr>
          <p:nvPr>
            <p:ph type="body" sz="quarter" idx="14"/>
          </p:nvPr>
        </p:nvSpPr>
        <p:spPr>
          <a:xfrm>
            <a:off x="609600" y="1664021"/>
            <a:ext cx="6294120" cy="4283781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>
              <a:defRPr sz="18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Otsikon paikkamerkki 1"/>
          <p:cNvSpPr>
            <a:spLocks noGrp="1"/>
          </p:cNvSpPr>
          <p:nvPr>
            <p:ph type="title"/>
          </p:nvPr>
        </p:nvSpPr>
        <p:spPr>
          <a:xfrm>
            <a:off x="609600" y="338458"/>
            <a:ext cx="1053402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7152000" y="1664021"/>
            <a:ext cx="3991622" cy="4283781"/>
          </a:xfrm>
        </p:spPr>
        <p:txBody>
          <a:bodyPr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864"/>
              </a:spcBef>
              <a:buNone/>
              <a:defRPr lang="fi-FI" b="0" i="0" spc="-100" baseline="0" smtClean="0">
                <a:effectLst/>
              </a:defRPr>
            </a:lvl1pPr>
            <a:lvl2pPr marL="4572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fi-FI"/>
              <a:t>Lisää objekti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048101"/>
      </p:ext>
    </p:extLst>
  </p:cSld>
  <p:clrMapOvr>
    <a:masterClrMapping/>
  </p:clrMapOvr>
  <p:transition spd="slow">
    <p:strips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n paikkamerkki 6">
            <a:extLst>
              <a:ext uri="{FF2B5EF4-FFF2-40B4-BE49-F238E27FC236}">
                <a16:creationId xmlns:a16="http://schemas.microsoft.com/office/drawing/2014/main" id="{158207A8-6602-D040-A87E-E8D41CAB73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87375" y="333375"/>
            <a:ext cx="11017250" cy="561657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7349241"/>
      </p:ext>
    </p:extLst>
  </p:cSld>
  <p:clrMapOvr>
    <a:masterClrMapping/>
  </p:clrMapOvr>
  <p:transition spd="slow">
    <p:strips dir="l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ilman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98795"/>
              </a:buClr>
              <a:buSzTx/>
              <a:buFont typeface="Arial"/>
              <a:buChar char="•"/>
              <a:tabLst/>
              <a:defRPr baseline="0"/>
            </a:lvl1pPr>
          </a:lstStyle>
          <a:p>
            <a:r>
              <a:rPr lang="fi-FI" dirty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15859008"/>
      </p:ext>
    </p:extLst>
  </p:cSld>
  <p:clrMapOvr>
    <a:masterClrMapping/>
  </p:clrMapOvr>
  <p:transition spd="slow">
    <p:strips dir="l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uvaa, ei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50160" cy="594780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98795"/>
              </a:buClr>
              <a:buSzTx/>
              <a:buFont typeface="Arial" charset="0"/>
              <a:buNone/>
              <a:tabLst/>
              <a:defRPr baseline="0"/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241366" y="0"/>
            <a:ext cx="5950633" cy="594780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98795"/>
              </a:buClr>
              <a:buSzTx/>
              <a:buFont typeface="Arial"/>
              <a:buNone/>
              <a:tabLst/>
              <a:defRPr baseline="0"/>
            </a:lvl1pPr>
          </a:lstStyle>
          <a:p>
            <a:r>
              <a:rPr lang="fi-FI" dirty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561887944"/>
      </p:ext>
    </p:extLst>
  </p:cSld>
  <p:clrMapOvr>
    <a:masterClrMapping/>
  </p:clrMapOvr>
  <p:transition spd="slow">
    <p:strips dir="l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teksti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 err="1"/>
              <a:t>Otsikkoteksti</a:t>
            </a:r>
            <a:endParaRPr dirty="0"/>
          </a:p>
        </p:txBody>
      </p:sp>
      <p:sp>
        <p:nvSpPr>
          <p:cNvPr id="12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114300" algn="ctr">
              <a:spcBef>
                <a:spcPts val="0"/>
              </a:spcBef>
              <a:buSzTx/>
              <a:buNone/>
              <a:defRPr sz="2700"/>
            </a:lvl2pPr>
            <a:lvl3pPr marL="0" indent="228600" algn="ctr">
              <a:spcBef>
                <a:spcPts val="0"/>
              </a:spcBef>
              <a:buSzTx/>
              <a:buNone/>
              <a:defRPr sz="2700"/>
            </a:lvl3pPr>
            <a:lvl4pPr marL="0" indent="342900" algn="ctr">
              <a:spcBef>
                <a:spcPts val="0"/>
              </a:spcBef>
              <a:buSzTx/>
              <a:buNone/>
              <a:defRPr sz="2700"/>
            </a:lvl4pPr>
            <a:lvl5pPr marL="0" indent="45720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13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9112928"/>
      </p:ext>
    </p:extLst>
  </p:cSld>
  <p:clrMapOvr>
    <a:masterClrMapping/>
  </p:clrMapOvr>
  <p:transition spd="slow">
    <p:strips dir="l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 taustavärillä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E54DC920-ED44-9E47-8E5F-9AC209D4B47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63BD1130-1689-5045-A578-0E27DCDB8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38457"/>
            <a:ext cx="10972800" cy="646887"/>
          </a:xfrm>
        </p:spPr>
        <p:txBody>
          <a:bodyPr>
            <a:normAutofit/>
          </a:bodyPr>
          <a:lstStyle>
            <a:lvl1pPr algn="ctr">
              <a:defRPr sz="3400" b="0" i="0">
                <a:solidFill>
                  <a:schemeClr val="accent1"/>
                </a:solidFill>
                <a:latin typeface="Dosis" panose="02010503020202060003" pitchFamily="2" charset="77"/>
              </a:defRPr>
            </a:lvl1pPr>
          </a:lstStyle>
          <a:p>
            <a:r>
              <a:rPr lang="fi-FI" dirty="0"/>
              <a:t>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2853707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l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560100"/>
      </p:ext>
    </p:extLst>
  </p:cSld>
  <p:clrMapOvr>
    <a:masterClrMapping/>
  </p:clrMapOvr>
  <p:transition spd="slow">
    <p:strips dir="l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73523B-BE0B-4191-9169-6FCB693C2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A36474-F2F8-44D4-8400-E4E6066D4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15D8C97-1185-491A-BB1E-0320D5999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D446A34-2E3F-458C-BA27-C6677695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84CB3-DE29-4C83-9E68-0C1AFE8A896A}" type="datetimeFigureOut">
              <a:rPr lang="fi-FI" smtClean="0"/>
              <a:t>12.4.2022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DF0D403-58FB-4F7A-81F8-84389770F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1AE4955-0B65-4B39-A91F-19A4897D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15554-6A29-4E21-8538-A6F1C6C54F3C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17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isoll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/>
          <p:cNvSpPr>
            <a:spLocks noGrp="1"/>
          </p:cNvSpPr>
          <p:nvPr>
            <p:ph type="body" sz="quarter" idx="10"/>
          </p:nvPr>
        </p:nvSpPr>
        <p:spPr>
          <a:xfrm>
            <a:off x="1166813" y="755374"/>
            <a:ext cx="9858375" cy="5153234"/>
          </a:xfrm>
        </p:spPr>
        <p:txBody>
          <a:bodyPr anchor="ctr">
            <a:normAutofit/>
          </a:bodyPr>
          <a:lstStyle>
            <a:lvl1pPr marL="0" indent="0">
              <a:buNone/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9000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665514" y="2781419"/>
            <a:ext cx="8860972" cy="1143000"/>
          </a:xfrm>
        </p:spPr>
        <p:txBody>
          <a:bodyPr/>
          <a:lstStyle>
            <a:lvl1pPr algn="ctr">
              <a:defRPr b="1">
                <a:solidFill>
                  <a:srgbClr val="598795"/>
                </a:solidFill>
              </a:defRPr>
            </a:lvl1pPr>
          </a:lstStyle>
          <a:p>
            <a:r>
              <a:rPr lang="fi-FI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370485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 ja kuva sivus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7152000" y="0"/>
            <a:ext cx="5040000" cy="594780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fi-FI" dirty="0"/>
              <a:t>Lisää kuva napsauttamalla kuvaketta. Tarkista että kuvasuhde (alkuperäisen kuvan koko) korkeus 16,6 ja leveys 14</a:t>
            </a:r>
            <a:endParaRPr lang="en-US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4"/>
          </p:nvPr>
        </p:nvSpPr>
        <p:spPr>
          <a:xfrm>
            <a:off x="609600" y="1664021"/>
            <a:ext cx="6294120" cy="4283781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>
              <a:defRPr sz="18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Otsikon paikkamerkki 1"/>
          <p:cNvSpPr>
            <a:spLocks noGrp="1"/>
          </p:cNvSpPr>
          <p:nvPr>
            <p:ph type="title"/>
          </p:nvPr>
        </p:nvSpPr>
        <p:spPr>
          <a:xfrm>
            <a:off x="609600" y="338458"/>
            <a:ext cx="62941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084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+ pieni kuva/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2"/>
          <p:cNvSpPr>
            <a:spLocks noGrp="1"/>
          </p:cNvSpPr>
          <p:nvPr>
            <p:ph type="body" sz="quarter" idx="14"/>
          </p:nvPr>
        </p:nvSpPr>
        <p:spPr>
          <a:xfrm>
            <a:off x="609600" y="1664021"/>
            <a:ext cx="6294120" cy="4283781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>
              <a:defRPr sz="18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Otsikon paikkamerkki 1"/>
          <p:cNvSpPr>
            <a:spLocks noGrp="1"/>
          </p:cNvSpPr>
          <p:nvPr>
            <p:ph type="title"/>
          </p:nvPr>
        </p:nvSpPr>
        <p:spPr>
          <a:xfrm>
            <a:off x="609600" y="338458"/>
            <a:ext cx="1053402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7152000" y="1664021"/>
            <a:ext cx="3991622" cy="4283781"/>
          </a:xfrm>
        </p:spPr>
        <p:txBody>
          <a:bodyPr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864"/>
              </a:spcBef>
              <a:buNone/>
              <a:defRPr lang="fi-FI" b="0" i="0" spc="-100" baseline="0" smtClean="0">
                <a:effectLst/>
              </a:defRPr>
            </a:lvl1pPr>
            <a:lvl2pPr marL="4572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fi-FI"/>
              <a:t>Lisää objekti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91964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ilman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98795"/>
              </a:buClr>
              <a:buSzTx/>
              <a:buFont typeface="Arial"/>
              <a:buChar char="•"/>
              <a:tabLst/>
              <a:defRPr baseline="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177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uvaa, ei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50160" cy="594780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98795"/>
              </a:buClr>
              <a:buSzTx/>
              <a:buFont typeface="Arial" charset="0"/>
              <a:buNone/>
              <a:tabLst/>
              <a:defRPr baseline="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241366" y="0"/>
            <a:ext cx="5950633" cy="594780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98795"/>
              </a:buClr>
              <a:buSzTx/>
              <a:buFont typeface="Arial"/>
              <a:buNone/>
              <a:tabLst/>
              <a:defRPr baseline="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235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tsikko 1"/>
          <p:cNvSpPr>
            <a:spLocks noGrp="1"/>
          </p:cNvSpPr>
          <p:nvPr>
            <p:ph type="ctrTitle" hasCustomPrompt="1"/>
          </p:nvPr>
        </p:nvSpPr>
        <p:spPr>
          <a:xfrm>
            <a:off x="1828800" y="3658752"/>
            <a:ext cx="8534400" cy="954069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fi-FI" dirty="0"/>
              <a:t>www-osoitteet</a:t>
            </a:r>
          </a:p>
        </p:txBody>
      </p:sp>
      <p:sp>
        <p:nvSpPr>
          <p:cNvPr id="8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767943"/>
            <a:ext cx="8534400" cy="16431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aseline="0"/>
            </a:lvl1pPr>
          </a:lstStyle>
          <a:p>
            <a:r>
              <a:rPr lang="fi-FI" dirty="0">
                <a:solidFill>
                  <a:schemeClr val="bg1">
                    <a:lumMod val="50000"/>
                  </a:schemeClr>
                </a:solidFill>
              </a:rPr>
              <a:t>Etunimi Sukunimi, titteli (</a:t>
            </a:r>
            <a:r>
              <a:rPr lang="fi-FI" dirty="0" err="1">
                <a:solidFill>
                  <a:schemeClr val="bg1">
                    <a:lumMod val="50000"/>
                  </a:schemeClr>
                </a:solidFill>
              </a:rPr>
              <a:t>email</a:t>
            </a:r>
            <a:r>
              <a:rPr lang="fi-FI" dirty="0">
                <a:solidFill>
                  <a:schemeClr val="bg1">
                    <a:lumMod val="50000"/>
                  </a:schemeClr>
                </a:solidFill>
              </a:rPr>
              <a:t> 2. riville)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1F9C6AD-BE8B-7B47-AFBE-F013790F2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51580" y="305800"/>
            <a:ext cx="4688840" cy="33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0"/>
            <a:ext cx="2730500" cy="6858000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33845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Otsikko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64021"/>
            <a:ext cx="10972800" cy="4283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Tekstiruutu 9"/>
          <p:cNvSpPr txBox="1"/>
          <p:nvPr userDrawn="1"/>
        </p:nvSpPr>
        <p:spPr>
          <a:xfrm>
            <a:off x="609600" y="6326555"/>
            <a:ext cx="655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F55952B2-E9D1-294E-8E2F-1C09C5BA0625}" type="slidenum">
              <a:rPr lang="fi-FI" sz="1200" smtClean="0">
                <a:solidFill>
                  <a:schemeClr val="bg1">
                    <a:lumMod val="65000"/>
                  </a:schemeClr>
                </a:solidFill>
                <a:latin typeface="Open Sans light"/>
                <a:cs typeface="Open Sans light"/>
              </a:rPr>
              <a:pPr algn="l"/>
              <a:t>‹nr.›</a:t>
            </a:fld>
            <a:endParaRPr lang="fi-FI" sz="1200" dirty="0">
              <a:solidFill>
                <a:schemeClr val="bg1">
                  <a:lumMod val="65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9FB2348A-407B-6D48-B11E-236143DB7B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069629" y="6014869"/>
            <a:ext cx="2663559" cy="80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723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598795"/>
          </a:solidFill>
          <a:latin typeface="Dosis ExtraLight"/>
          <a:ea typeface="+mj-ea"/>
          <a:cs typeface="Dosis ExtraLight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Clr>
          <a:srgbClr val="598795"/>
        </a:buClr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Open Sans light"/>
          <a:ea typeface="+mn-ea"/>
          <a:cs typeface="Open Sans light"/>
        </a:defRPr>
      </a:lvl1pPr>
      <a:lvl2pPr marL="914400" indent="-457200" algn="l" defTabSz="457200" rtl="0" eaLnBrk="1" latinLnBrk="0" hangingPunct="1">
        <a:spcBef>
          <a:spcPct val="20000"/>
        </a:spcBef>
        <a:buClr>
          <a:srgbClr val="598795"/>
        </a:buClr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Open Sans light"/>
          <a:ea typeface="+mn-ea"/>
          <a:cs typeface="Open Sans light"/>
        </a:defRPr>
      </a:lvl2pPr>
      <a:lvl3pPr marL="1257300" indent="-342900" algn="l" defTabSz="457200" rtl="0" eaLnBrk="1" latinLnBrk="0" hangingPunct="1">
        <a:spcBef>
          <a:spcPct val="20000"/>
        </a:spcBef>
        <a:buClr>
          <a:srgbClr val="598795"/>
        </a:buClr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Open Sans light"/>
          <a:ea typeface="+mn-ea"/>
          <a:cs typeface="Open Sans light"/>
        </a:defRPr>
      </a:lvl3pPr>
      <a:lvl4pPr marL="1714500" indent="-342900" algn="l" defTabSz="457200" rtl="0" eaLnBrk="1" latinLnBrk="0" hangingPunct="1">
        <a:spcBef>
          <a:spcPct val="20000"/>
        </a:spcBef>
        <a:buClr>
          <a:srgbClr val="598795"/>
        </a:buClr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Open Sans light"/>
          <a:ea typeface="+mn-ea"/>
          <a:cs typeface="Open Sans light"/>
        </a:defRPr>
      </a:lvl4pPr>
      <a:lvl5pPr marL="2171700" indent="-342900" algn="l" defTabSz="457200" rtl="0" eaLnBrk="1" latinLnBrk="0" hangingPunct="1">
        <a:spcBef>
          <a:spcPct val="20000"/>
        </a:spcBef>
        <a:buClr>
          <a:srgbClr val="598795"/>
        </a:buClr>
        <a:buFont typeface="Arial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Open Sans light"/>
          <a:ea typeface="+mn-ea"/>
          <a:cs typeface="Open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33845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Otsikko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64021"/>
            <a:ext cx="10972800" cy="4283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Tekstiruutu 9"/>
          <p:cNvSpPr txBox="1"/>
          <p:nvPr userDrawn="1"/>
        </p:nvSpPr>
        <p:spPr>
          <a:xfrm>
            <a:off x="609600" y="6326555"/>
            <a:ext cx="655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F55952B2-E9D1-294E-8E2F-1C09C5BA0625}" type="slidenum">
              <a:rPr lang="fi-FI" sz="1200" b="0" i="0" smtClean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‹nr.›</a:t>
            </a:fld>
            <a:endParaRPr lang="fi-FI" sz="1200" b="0" i="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DE3A451-460A-CB46-B6A5-756C44F5A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9196198" y="6017387"/>
            <a:ext cx="2578555" cy="78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2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22" r:id="rId18"/>
  </p:sldLayoutIdLst>
  <p:transition spd="slow">
    <p:strips dir="ld"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436570"/>
          </a:solidFill>
          <a:latin typeface="Dosis ExtraLight"/>
          <a:ea typeface="+mj-ea"/>
          <a:cs typeface="Dosis ExtraLight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Clr>
          <a:srgbClr val="598795"/>
        </a:buClr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Open Sans light"/>
          <a:ea typeface="+mn-ea"/>
          <a:cs typeface="Open Sans light"/>
        </a:defRPr>
      </a:lvl1pPr>
      <a:lvl2pPr marL="914400" indent="-457200" algn="l" defTabSz="457200" rtl="0" eaLnBrk="1" latinLnBrk="0" hangingPunct="1">
        <a:spcBef>
          <a:spcPct val="20000"/>
        </a:spcBef>
        <a:buClr>
          <a:srgbClr val="598795"/>
        </a:buClr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Open Sans light"/>
          <a:ea typeface="+mn-ea"/>
          <a:cs typeface="Open Sans light"/>
        </a:defRPr>
      </a:lvl2pPr>
      <a:lvl3pPr marL="1257300" indent="-342900" algn="l" defTabSz="457200" rtl="0" eaLnBrk="1" latinLnBrk="0" hangingPunct="1">
        <a:spcBef>
          <a:spcPct val="20000"/>
        </a:spcBef>
        <a:buClr>
          <a:srgbClr val="598795"/>
        </a:buClr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Open Sans light"/>
          <a:ea typeface="+mn-ea"/>
          <a:cs typeface="Open Sans light"/>
        </a:defRPr>
      </a:lvl3pPr>
      <a:lvl4pPr marL="1714500" indent="-342900" algn="l" defTabSz="457200" rtl="0" eaLnBrk="1" latinLnBrk="0" hangingPunct="1">
        <a:spcBef>
          <a:spcPct val="20000"/>
        </a:spcBef>
        <a:buClr>
          <a:srgbClr val="598795"/>
        </a:buClr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Open Sans light"/>
          <a:ea typeface="+mn-ea"/>
          <a:cs typeface="Open Sans light"/>
        </a:defRPr>
      </a:lvl4pPr>
      <a:lvl5pPr marL="2171700" indent="-342900" algn="l" defTabSz="457200" rtl="0" eaLnBrk="1" latinLnBrk="0" hangingPunct="1">
        <a:spcBef>
          <a:spcPct val="20000"/>
        </a:spcBef>
        <a:buClr>
          <a:srgbClr val="598795"/>
        </a:buClr>
        <a:buFont typeface="Arial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Open Sans light"/>
          <a:ea typeface="+mn-ea"/>
          <a:cs typeface="Open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48">
          <p15:clr>
            <a:srgbClr val="F26B43"/>
          </p15:clr>
        </p15:guide>
        <p15:guide id="2" pos="3840">
          <p15:clr>
            <a:srgbClr val="F26B43"/>
          </p15:clr>
        </p15:guide>
        <p15:guide id="3" pos="370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10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CEO Juha Kaakinen</a:t>
            </a:r>
          </a:p>
          <a:p>
            <a:r>
              <a:rPr lang="fi-FI" dirty="0"/>
              <a:t>9.2.2022</a:t>
            </a:r>
          </a:p>
        </p:txBody>
      </p:sp>
      <p:sp>
        <p:nvSpPr>
          <p:cNvPr id="3" name="Otsikko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How to </a:t>
            </a:r>
            <a:r>
              <a:rPr lang="fi-FI" dirty="0" err="1"/>
              <a:t>End</a:t>
            </a:r>
            <a:r>
              <a:rPr lang="fi-FI" dirty="0"/>
              <a:t> </a:t>
            </a:r>
            <a:r>
              <a:rPr lang="fi-FI" dirty="0" err="1"/>
              <a:t>Homelessness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0206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C6B12F-DF72-4FAA-A48F-44594B3709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2022" y="1481458"/>
            <a:ext cx="5440678" cy="4855521"/>
          </a:xfrm>
        </p:spPr>
        <p:txBody>
          <a:bodyPr>
            <a:normAutofit lnSpcReduction="10000"/>
          </a:bodyPr>
          <a:lstStyle/>
          <a:p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Housing First is a developing model. We need HF 2.0</a:t>
            </a:r>
          </a:p>
          <a:p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importance of time: a gradual, incremental development and up-scaling is not enough</a:t>
            </a:r>
          </a:p>
          <a:p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Clients make their own interpretation of services and use them in their own interest</a:t>
            </a:r>
          </a:p>
          <a:p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Systemic change with impact investment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82C4A82-DC3A-4E16-A181-5AF9D74F9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8458"/>
            <a:ext cx="10534022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Next </a:t>
            </a:r>
            <a:r>
              <a:rPr lang="fi-FI" dirty="0" err="1"/>
              <a:t>Phase</a:t>
            </a:r>
            <a:endParaRPr lang="fi-FI" dirty="0"/>
          </a:p>
        </p:txBody>
      </p:sp>
      <p:pic>
        <p:nvPicPr>
          <p:cNvPr id="7" name="Kuva 7" descr="Värikäs viivapiirros, jossa on kuvattu avain ympyrän sisällä. Kuvaa oman kodin avainta.">
            <a:extLst>
              <a:ext uri="{FF2B5EF4-FFF2-40B4-BE49-F238E27FC236}">
                <a16:creationId xmlns:a16="http://schemas.microsoft.com/office/drawing/2014/main" id="{B2E8B034-CD4C-40C7-8B5D-C2623D727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09600" y="1650240"/>
            <a:ext cx="3991622" cy="4235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970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D37857-65B6-46AA-89A1-B8B77E84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A World </a:t>
            </a:r>
            <a:r>
              <a:rPr lang="fi-FI" dirty="0" err="1"/>
              <a:t>without</a:t>
            </a:r>
            <a:r>
              <a:rPr lang="fi-FI" dirty="0"/>
              <a:t> </a:t>
            </a:r>
            <a:r>
              <a:rPr lang="fi-FI" dirty="0" err="1"/>
              <a:t>homelessness</a:t>
            </a:r>
            <a:r>
              <a:rPr lang="fi-FI" dirty="0"/>
              <a:t> and </a:t>
            </a:r>
            <a:r>
              <a:rPr lang="fi-FI" dirty="0" err="1"/>
              <a:t>why</a:t>
            </a:r>
            <a:r>
              <a:rPr lang="fi-FI" dirty="0"/>
              <a:t> it is </a:t>
            </a:r>
            <a:r>
              <a:rPr lang="fi-FI" dirty="0" err="1"/>
              <a:t>important</a:t>
            </a:r>
            <a:r>
              <a:rPr lang="fi-FI" dirty="0"/>
              <a:t> to </a:t>
            </a:r>
            <a:r>
              <a:rPr lang="fi-FI" dirty="0" err="1"/>
              <a:t>imagine</a:t>
            </a:r>
            <a:r>
              <a:rPr lang="fi-FI" dirty="0"/>
              <a:t> 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26486C-64B5-428A-91C4-D1C60A35A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64021"/>
            <a:ext cx="8553450" cy="5193979"/>
          </a:xfrm>
        </p:spPr>
        <p:txBody>
          <a:bodyPr>
            <a:normAutofit/>
          </a:bodyPr>
          <a:lstStyle/>
          <a:p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Housing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an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integral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social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health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services</a:t>
            </a:r>
            <a:endParaRPr lang="fi-FI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Service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units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have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digital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housing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portfolio</a:t>
            </a:r>
          </a:p>
          <a:p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alarm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system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prevent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street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homelessness</a:t>
            </a:r>
            <a:endParaRPr lang="fi-FI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Services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are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focused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 a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comprehensive</a:t>
            </a:r>
            <a:r>
              <a:rPr lang="fi-FI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prevention </a:t>
            </a:r>
            <a:r>
              <a:rPr lang="fi-FI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system</a:t>
            </a:r>
            <a:endParaRPr lang="fi-FI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Providing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job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opportunities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tenants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a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customary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service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Current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service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provides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have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still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role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focus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work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changes</a:t>
            </a:r>
            <a:endParaRPr lang="fi-FI" dirty="0"/>
          </a:p>
        </p:txBody>
      </p:sp>
      <p:pic>
        <p:nvPicPr>
          <p:cNvPr id="4" name="Kuva 3" descr="Värikäs viivapiirros, jossa on kuvattu avain ympyrän sisällä. Kuvaa oman kodin avainta.">
            <a:extLst>
              <a:ext uri="{FF2B5EF4-FFF2-40B4-BE49-F238E27FC236}">
                <a16:creationId xmlns:a16="http://schemas.microsoft.com/office/drawing/2014/main" id="{7DEF13AA-6CC9-4595-BF04-7C32EA3420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73315" y="1915276"/>
            <a:ext cx="3562584" cy="378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9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4298BC-762D-8B43-9846-BD2B511EA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94018"/>
            <a:ext cx="10972800" cy="646887"/>
          </a:xfrm>
        </p:spPr>
        <p:txBody>
          <a:bodyPr>
            <a:normAutofit/>
          </a:bodyPr>
          <a:lstStyle/>
          <a:p>
            <a:r>
              <a:rPr lang="fi-FI" sz="3600" b="1" dirty="0" err="1"/>
              <a:t>What</a:t>
            </a:r>
            <a:r>
              <a:rPr lang="fi-FI" sz="3600" b="1" dirty="0"/>
              <a:t> </a:t>
            </a:r>
            <a:r>
              <a:rPr lang="fi-FI" sz="3600" b="1" dirty="0" err="1"/>
              <a:t>has</a:t>
            </a:r>
            <a:r>
              <a:rPr lang="fi-FI" sz="3600" b="1" dirty="0"/>
              <a:t> </a:t>
            </a:r>
            <a:r>
              <a:rPr lang="fi-FI" sz="3600" b="1" dirty="0" err="1"/>
              <a:t>worked</a:t>
            </a:r>
            <a:r>
              <a:rPr lang="fi-FI" sz="3600" b="1" dirty="0"/>
              <a:t>? </a:t>
            </a: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E304CE10-C6B7-FC44-8E47-4EC65987B34E}"/>
              </a:ext>
            </a:extLst>
          </p:cNvPr>
          <p:cNvSpPr txBox="1">
            <a:spLocks/>
          </p:cNvSpPr>
          <p:nvPr/>
        </p:nvSpPr>
        <p:spPr>
          <a:xfrm>
            <a:off x="1669495" y="870426"/>
            <a:ext cx="2607230" cy="12095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457200" indent="-4572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914400" indent="-457200" algn="l" defTabSz="457200" rtl="0" eaLnBrk="1" latinLnBrk="0" hangingPunct="1">
              <a:spcBef>
                <a:spcPts val="8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PERMANENT  HOMES </a:t>
            </a:r>
            <a:r>
              <a:rPr lang="en-US" sz="2000" dirty="0">
                <a:solidFill>
                  <a:schemeClr val="accent1"/>
                </a:solidFill>
                <a:latin typeface="Dosis" panose="02010503020202060003" pitchFamily="2" charset="77"/>
              </a:rPr>
              <a:t>FOR OVER </a:t>
            </a:r>
            <a:r>
              <a:rPr lang="en-US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5000 PEOPLE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3F1766CA-71D9-4846-9AAE-FF3E5075B4DB}"/>
              </a:ext>
            </a:extLst>
          </p:cNvPr>
          <p:cNvSpPr txBox="1">
            <a:spLocks/>
          </p:cNvSpPr>
          <p:nvPr/>
        </p:nvSpPr>
        <p:spPr>
          <a:xfrm>
            <a:off x="216511" y="2493255"/>
            <a:ext cx="3902038" cy="15217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457200" indent="-4572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914400" indent="-457200" algn="l" defTabSz="457200" rtl="0" eaLnBrk="1" latinLnBrk="0" hangingPunct="1">
              <a:spcBef>
                <a:spcPts val="8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br>
              <a:rPr lang="fi-FI" sz="2000" b="1" dirty="0">
                <a:solidFill>
                  <a:schemeClr val="accent1"/>
                </a:solidFill>
                <a:latin typeface="Dosis" panose="02010503020202060003" pitchFamily="2" charset="77"/>
              </a:rPr>
            </a:br>
            <a:r>
              <a:rPr lang="fi-FI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	SYSTEMIC CHANGE </a:t>
            </a:r>
            <a:r>
              <a:rPr lang="fi-FI" sz="2000" dirty="0">
                <a:solidFill>
                  <a:schemeClr val="accent1"/>
                </a:solidFill>
                <a:latin typeface="Dosis" panose="02010503020202060003" pitchFamily="2" charset="77"/>
              </a:rPr>
              <a:t>FROM SHELTERS AND HOSTELS INTO A </a:t>
            </a:r>
            <a:r>
              <a:rPr lang="fi-FI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HOUSING FIRST </a:t>
            </a:r>
            <a:r>
              <a:rPr lang="fi-FI" sz="2000" dirty="0">
                <a:solidFill>
                  <a:schemeClr val="accent1"/>
                </a:solidFill>
                <a:latin typeface="Dosis" panose="02010503020202060003" pitchFamily="2" charset="77"/>
              </a:rPr>
              <a:t>BASED PERMANENT HOUSING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66AB1E8C-4B74-624A-96C9-0FA25D3E30A2}"/>
              </a:ext>
            </a:extLst>
          </p:cNvPr>
          <p:cNvSpPr txBox="1">
            <a:spLocks/>
          </p:cNvSpPr>
          <p:nvPr/>
        </p:nvSpPr>
        <p:spPr>
          <a:xfrm>
            <a:off x="8045299" y="1024681"/>
            <a:ext cx="3050224" cy="13100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457200" indent="-4572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914400" indent="-457200" algn="l" defTabSz="457200" rtl="0" eaLnBrk="1" latinLnBrk="0" hangingPunct="1">
              <a:spcBef>
                <a:spcPts val="8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PREVENTION: </a:t>
            </a:r>
            <a:r>
              <a:rPr lang="en-US" sz="2000" dirty="0">
                <a:solidFill>
                  <a:schemeClr val="accent1"/>
                </a:solidFill>
                <a:latin typeface="Dosis" panose="02010503020202060003" pitchFamily="2" charset="77"/>
              </a:rPr>
              <a:t>HOUSING ADVISORS PREVENTING </a:t>
            </a:r>
            <a:r>
              <a:rPr lang="en-US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EVICTIONS</a:t>
            </a:r>
            <a:endParaRPr lang="fi-FI" sz="2000" dirty="0">
              <a:solidFill>
                <a:srgbClr val="585852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2000" b="1" dirty="0">
              <a:solidFill>
                <a:schemeClr val="accent1"/>
              </a:solidFill>
              <a:latin typeface="Dosis" panose="02010503020202060003" pitchFamily="2" charset="77"/>
            </a:endParaRP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3E7238AF-55B7-304B-B829-F8A8E525B4A5}"/>
              </a:ext>
            </a:extLst>
          </p:cNvPr>
          <p:cNvSpPr txBox="1">
            <a:spLocks/>
          </p:cNvSpPr>
          <p:nvPr/>
        </p:nvSpPr>
        <p:spPr>
          <a:xfrm>
            <a:off x="7804556" y="4807056"/>
            <a:ext cx="3697074" cy="13100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457200" indent="-4572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914400" indent="-457200" algn="l" defTabSz="457200" rtl="0" eaLnBrk="1" latinLnBrk="0" hangingPunct="1">
              <a:spcBef>
                <a:spcPts val="8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fi-FI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EXPERTS BY EXPERIENCE </a:t>
            </a:r>
            <a:r>
              <a:rPr lang="fi-FI" sz="2000" dirty="0">
                <a:solidFill>
                  <a:schemeClr val="accent1"/>
                </a:solidFill>
                <a:latin typeface="Dosis" panose="02010503020202060003" pitchFamily="2" charset="77"/>
              </a:rPr>
              <a:t>INVOLVED IN PLANNING</a:t>
            </a:r>
          </a:p>
        </p:txBody>
      </p:sp>
      <p:pic>
        <p:nvPicPr>
          <p:cNvPr id="8" name="Kuva 7" descr="Värikäs viivapiirros, jossa on kuvattu avain ympyrän sisällä. Kuvaa oman kodin avainta.">
            <a:extLst>
              <a:ext uri="{FF2B5EF4-FFF2-40B4-BE49-F238E27FC236}">
                <a16:creationId xmlns:a16="http://schemas.microsoft.com/office/drawing/2014/main" id="{D83A51F5-8F69-4F4E-9F68-3153D94AE5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91614" y="1154202"/>
            <a:ext cx="4286475" cy="4549595"/>
          </a:xfrm>
          <a:prstGeom prst="rect">
            <a:avLst/>
          </a:prstGeom>
        </p:spPr>
      </p:pic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77951A00-FB5A-4022-85C2-F3BFDB216EB7}"/>
              </a:ext>
            </a:extLst>
          </p:cNvPr>
          <p:cNvSpPr txBox="1">
            <a:spLocks/>
          </p:cNvSpPr>
          <p:nvPr/>
        </p:nvSpPr>
        <p:spPr>
          <a:xfrm>
            <a:off x="798499" y="4807056"/>
            <a:ext cx="3050224" cy="13100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457200" indent="-4572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914400" indent="-457200" algn="l" defTabSz="457200" rtl="0" eaLnBrk="1" latinLnBrk="0" hangingPunct="1">
              <a:spcBef>
                <a:spcPts val="8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SMALL </a:t>
            </a:r>
            <a:r>
              <a:rPr lang="en-US" sz="2000" dirty="0">
                <a:solidFill>
                  <a:schemeClr val="accent1"/>
                </a:solidFill>
                <a:latin typeface="Dosis" panose="02010503020202060003" pitchFamily="2" charset="77"/>
              </a:rPr>
              <a:t>(MAX. 33 FLATS) </a:t>
            </a:r>
            <a:r>
              <a:rPr lang="en-US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SUPPORTED HOUSING UNITS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BA203F05-BE4F-4D48-A9CC-F63A2461CE32}"/>
              </a:ext>
            </a:extLst>
          </p:cNvPr>
          <p:cNvSpPr txBox="1">
            <a:spLocks/>
          </p:cNvSpPr>
          <p:nvPr/>
        </p:nvSpPr>
        <p:spPr>
          <a:xfrm>
            <a:off x="8178089" y="2777239"/>
            <a:ext cx="3050224" cy="13100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457200" indent="-4572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914400" indent="-457200" algn="l" defTabSz="457200" rtl="0" eaLnBrk="1" latinLnBrk="0" hangingPunct="1">
              <a:spcBef>
                <a:spcPts val="8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chemeClr val="accent1"/>
                </a:solidFill>
                <a:latin typeface="Dosis" panose="02010503020202060003" pitchFamily="2" charset="77"/>
              </a:rPr>
              <a:t>INCREASING </a:t>
            </a:r>
            <a:r>
              <a:rPr lang="en-US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SOCIAL HOUSING </a:t>
            </a:r>
            <a:r>
              <a:rPr lang="en-US" sz="2000" dirty="0">
                <a:solidFill>
                  <a:schemeClr val="accent1"/>
                </a:solidFill>
                <a:latin typeface="Dosis" panose="02010503020202060003" pitchFamily="2" charset="77"/>
              </a:rPr>
              <a:t>SUPPLY</a:t>
            </a:r>
            <a:endParaRPr lang="fi-FI" sz="2000" dirty="0">
              <a:solidFill>
                <a:srgbClr val="585852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2000" b="1" dirty="0">
              <a:solidFill>
                <a:schemeClr val="accent1"/>
              </a:solidFill>
              <a:latin typeface="Dosis" panose="02010503020202060003" pitchFamily="2" charset="77"/>
            </a:endParaRP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F67C9DD1-ED06-4AF5-9581-7F55BC1A0778}"/>
              </a:ext>
            </a:extLst>
          </p:cNvPr>
          <p:cNvSpPr/>
          <p:nvPr/>
        </p:nvSpPr>
        <p:spPr>
          <a:xfrm>
            <a:off x="4595389" y="5614475"/>
            <a:ext cx="3351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chemeClr val="accent1"/>
                </a:solidFill>
                <a:latin typeface="Dosis" panose="02010503020202060003" pitchFamily="2" charset="77"/>
              </a:rPr>
              <a:t>CULTURE OF </a:t>
            </a:r>
            <a:r>
              <a:rPr lang="fi-FI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COLLABORATION &amp; DEVELOPMENT NETWORK</a:t>
            </a:r>
            <a:endParaRPr lang="fi-FI" sz="2000" dirty="0">
              <a:solidFill>
                <a:srgbClr val="585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49675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2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4298BC-762D-8B43-9846-BD2B511EA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94018"/>
            <a:ext cx="10972800" cy="646887"/>
          </a:xfrm>
        </p:spPr>
        <p:txBody>
          <a:bodyPr>
            <a:normAutofit/>
          </a:bodyPr>
          <a:lstStyle/>
          <a:p>
            <a:r>
              <a:rPr lang="fi-FI" sz="3600" b="1" dirty="0" err="1">
                <a:latin typeface="Dosis ExtraLight" panose="02010203020202060003" pitchFamily="2" charset="0"/>
              </a:rPr>
              <a:t>What</a:t>
            </a:r>
            <a:r>
              <a:rPr lang="fi-FI" sz="3600" b="1" dirty="0">
                <a:latin typeface="Dosis ExtraLight" panose="02010203020202060003" pitchFamily="2" charset="0"/>
              </a:rPr>
              <a:t> </a:t>
            </a:r>
            <a:r>
              <a:rPr lang="fi-FI" sz="3600" b="1" dirty="0" err="1">
                <a:latin typeface="Dosis ExtraLight" panose="02010203020202060003" pitchFamily="2" charset="0"/>
              </a:rPr>
              <a:t>has</a:t>
            </a:r>
            <a:r>
              <a:rPr lang="fi-FI" sz="3600" b="1" dirty="0">
                <a:latin typeface="Dosis ExtraLight" panose="02010203020202060003" pitchFamily="2" charset="0"/>
              </a:rPr>
              <a:t> </a:t>
            </a:r>
            <a:r>
              <a:rPr lang="fi-FI" sz="3600" b="1" dirty="0" err="1">
                <a:latin typeface="Dosis ExtraLight" panose="02010203020202060003" pitchFamily="2" charset="0"/>
              </a:rPr>
              <a:t>not</a:t>
            </a:r>
            <a:r>
              <a:rPr lang="fi-FI" sz="3600" b="1" dirty="0">
                <a:latin typeface="Dosis ExtraLight" panose="02010203020202060003" pitchFamily="2" charset="0"/>
              </a:rPr>
              <a:t> </a:t>
            </a:r>
            <a:r>
              <a:rPr lang="fi-FI" sz="3600" b="1" dirty="0" err="1">
                <a:latin typeface="Dosis ExtraLight" panose="02010203020202060003" pitchFamily="2" charset="0"/>
              </a:rPr>
              <a:t>worked</a:t>
            </a:r>
            <a:r>
              <a:rPr lang="fi-FI" sz="3600" b="1" dirty="0">
                <a:latin typeface="Dosis ExtraLight" panose="02010203020202060003" pitchFamily="2" charset="0"/>
              </a:rPr>
              <a:t> </a:t>
            </a:r>
            <a:r>
              <a:rPr lang="fi-FI" sz="3600" b="1" dirty="0" err="1">
                <a:latin typeface="Dosis ExtraLight" panose="02010203020202060003" pitchFamily="2" charset="0"/>
              </a:rPr>
              <a:t>so</a:t>
            </a:r>
            <a:r>
              <a:rPr lang="fi-FI" sz="3600" b="1" dirty="0">
                <a:latin typeface="Dosis ExtraLight" panose="02010203020202060003" pitchFamily="2" charset="0"/>
              </a:rPr>
              <a:t> </a:t>
            </a:r>
            <a:r>
              <a:rPr lang="fi-FI" sz="3600" b="1" dirty="0" err="1">
                <a:latin typeface="Dosis ExtraLight" panose="02010203020202060003" pitchFamily="2" charset="0"/>
              </a:rPr>
              <a:t>well</a:t>
            </a:r>
            <a:r>
              <a:rPr lang="fi-FI" sz="3600" b="1" dirty="0">
                <a:latin typeface="Dosis ExtraLight" panose="02010203020202060003" pitchFamily="2" charset="0"/>
              </a:rPr>
              <a:t>: </a:t>
            </a:r>
            <a:r>
              <a:rPr lang="fi-FI" sz="3600" b="1" dirty="0" err="1">
                <a:latin typeface="Dosis ExtraLight" panose="02010203020202060003" pitchFamily="2" charset="0"/>
              </a:rPr>
              <a:t>Challenges</a:t>
            </a:r>
            <a:r>
              <a:rPr lang="fi-FI" sz="3600" b="1" dirty="0">
                <a:latin typeface="Dosis ExtraLight" panose="02010203020202060003" pitchFamily="2" charset="0"/>
              </a:rPr>
              <a:t> and </a:t>
            </a:r>
            <a:r>
              <a:rPr lang="fi-FI" sz="3600" b="1" dirty="0" err="1">
                <a:latin typeface="Dosis ExtraLight" panose="02010203020202060003" pitchFamily="2" charset="0"/>
              </a:rPr>
              <a:t>Failures</a:t>
            </a:r>
            <a:endParaRPr lang="fi-FI" sz="3600" b="1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E304CE10-C6B7-FC44-8E47-4EC65987B34E}"/>
              </a:ext>
            </a:extLst>
          </p:cNvPr>
          <p:cNvSpPr txBox="1">
            <a:spLocks/>
          </p:cNvSpPr>
          <p:nvPr/>
        </p:nvSpPr>
        <p:spPr>
          <a:xfrm>
            <a:off x="2575401" y="791158"/>
            <a:ext cx="2607230" cy="12095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457200" indent="-4572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914400" indent="-457200" algn="l" defTabSz="457200" rtl="0" eaLnBrk="1" latinLnBrk="0" hangingPunct="1">
              <a:spcBef>
                <a:spcPts val="8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ATTITUDES: </a:t>
            </a:r>
            <a:r>
              <a:rPr lang="en-US" sz="2000" dirty="0">
                <a:solidFill>
                  <a:schemeClr val="accent1"/>
                </a:solidFill>
                <a:latin typeface="Dosis" panose="02010503020202060003" pitchFamily="2" charset="77"/>
              </a:rPr>
              <a:t>COMPLACENCY</a:t>
            </a:r>
            <a:endParaRPr lang="en-US" sz="2000" b="1" dirty="0">
              <a:solidFill>
                <a:schemeClr val="accent1"/>
              </a:solidFill>
              <a:latin typeface="Dosis" panose="02010503020202060003" pitchFamily="2" charset="77"/>
            </a:endParaRP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3F1766CA-71D9-4846-9AAE-FF3E5075B4DB}"/>
              </a:ext>
            </a:extLst>
          </p:cNvPr>
          <p:cNvSpPr txBox="1">
            <a:spLocks/>
          </p:cNvSpPr>
          <p:nvPr/>
        </p:nvSpPr>
        <p:spPr>
          <a:xfrm>
            <a:off x="244662" y="2848280"/>
            <a:ext cx="3902038" cy="15217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457200" indent="-4572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914400" indent="-457200" algn="l" defTabSz="457200" rtl="0" eaLnBrk="1" latinLnBrk="0" hangingPunct="1">
              <a:spcBef>
                <a:spcPts val="8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br>
              <a:rPr lang="fi-FI" sz="2000" b="1" dirty="0">
                <a:solidFill>
                  <a:schemeClr val="accent1"/>
                </a:solidFill>
                <a:latin typeface="Dosis" panose="02010503020202060003" pitchFamily="2" charset="77"/>
              </a:rPr>
            </a:br>
            <a:r>
              <a:rPr lang="fi-FI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	MORE PEOPLE </a:t>
            </a:r>
            <a:r>
              <a:rPr lang="fi-FI" sz="2000" dirty="0">
                <a:solidFill>
                  <a:schemeClr val="accent1"/>
                </a:solidFill>
                <a:latin typeface="Dosis" panose="02010503020202060003" pitchFamily="2" charset="77"/>
              </a:rPr>
              <a:t>NEED </a:t>
            </a:r>
            <a:r>
              <a:rPr lang="fi-FI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MORE SUPPORT</a:t>
            </a:r>
            <a:endParaRPr lang="fi-FI" sz="2000" dirty="0">
              <a:solidFill>
                <a:schemeClr val="accent1"/>
              </a:solidFill>
              <a:latin typeface="Dosis" panose="02010503020202060003" pitchFamily="2" charset="77"/>
            </a:endParaRP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66AB1E8C-4B74-624A-96C9-0FA25D3E30A2}"/>
              </a:ext>
            </a:extLst>
          </p:cNvPr>
          <p:cNvSpPr txBox="1">
            <a:spLocks/>
          </p:cNvSpPr>
          <p:nvPr/>
        </p:nvSpPr>
        <p:spPr>
          <a:xfrm>
            <a:off x="8045299" y="1024681"/>
            <a:ext cx="3050224" cy="13100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457200" indent="-4572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914400" indent="-457200" algn="l" defTabSz="457200" rtl="0" eaLnBrk="1" latinLnBrk="0" hangingPunct="1">
              <a:spcBef>
                <a:spcPts val="8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LACK OF INTEGRATION </a:t>
            </a:r>
            <a:r>
              <a:rPr lang="en-US" sz="2000" dirty="0">
                <a:solidFill>
                  <a:schemeClr val="accent1"/>
                </a:solidFill>
                <a:latin typeface="Dosis" panose="02010503020202060003" pitchFamily="2" charset="77"/>
              </a:rPr>
              <a:t>OF</a:t>
            </a:r>
            <a:r>
              <a:rPr lang="en-US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Dosis" panose="02010503020202060003" pitchFamily="2" charset="77"/>
              </a:rPr>
              <a:t>BASIC</a:t>
            </a:r>
            <a:r>
              <a:rPr lang="en-US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 SOCIAL </a:t>
            </a:r>
            <a:r>
              <a:rPr lang="en-US" sz="2000" dirty="0">
                <a:solidFill>
                  <a:schemeClr val="accent1"/>
                </a:solidFill>
                <a:latin typeface="Dosis" panose="02010503020202060003" pitchFamily="2" charset="77"/>
              </a:rPr>
              <a:t>AND</a:t>
            </a:r>
            <a:r>
              <a:rPr lang="en-US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 HEALTH SERVICES: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3E7238AF-55B7-304B-B829-F8A8E525B4A5}"/>
              </a:ext>
            </a:extLst>
          </p:cNvPr>
          <p:cNvSpPr txBox="1">
            <a:spLocks/>
          </p:cNvSpPr>
          <p:nvPr/>
        </p:nvSpPr>
        <p:spPr>
          <a:xfrm>
            <a:off x="7804556" y="4807056"/>
            <a:ext cx="3697074" cy="13100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457200" indent="-4572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914400" indent="-457200" algn="l" defTabSz="457200" rtl="0" eaLnBrk="1" latinLnBrk="0" hangingPunct="1">
              <a:spcBef>
                <a:spcPts val="8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fi-FI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UNEVEN DEVELOPMENT </a:t>
            </a:r>
            <a:r>
              <a:rPr lang="fi-FI" sz="2000" dirty="0">
                <a:solidFill>
                  <a:schemeClr val="accent1"/>
                </a:solidFill>
                <a:latin typeface="Dosis" panose="02010503020202060003" pitchFamily="2" charset="77"/>
              </a:rPr>
              <a:t>OF HF THINKING AND PRACTICE</a:t>
            </a: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77951A00-FB5A-4022-85C2-F3BFDB216EB7}"/>
              </a:ext>
            </a:extLst>
          </p:cNvPr>
          <p:cNvSpPr txBox="1">
            <a:spLocks/>
          </p:cNvSpPr>
          <p:nvPr/>
        </p:nvSpPr>
        <p:spPr>
          <a:xfrm>
            <a:off x="1096476" y="4857170"/>
            <a:ext cx="3050224" cy="13100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457200" indent="-4572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914400" indent="-457200" algn="l" defTabSz="457200" rtl="0" eaLnBrk="1" latinLnBrk="0" hangingPunct="1">
              <a:spcBef>
                <a:spcPts val="8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ICM </a:t>
            </a:r>
            <a:r>
              <a:rPr lang="en-US" sz="2000" dirty="0">
                <a:solidFill>
                  <a:schemeClr val="accent1"/>
                </a:solidFill>
                <a:latin typeface="Dosis" panose="02010503020202060003" pitchFamily="2" charset="77"/>
              </a:rPr>
              <a:t>HAS NOT ALWAYS BEEN</a:t>
            </a:r>
            <a:r>
              <a:rPr lang="en-US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 INTENSIVE ENOUGH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BA203F05-BE4F-4D48-A9CC-F63A2461CE32}"/>
              </a:ext>
            </a:extLst>
          </p:cNvPr>
          <p:cNvSpPr txBox="1">
            <a:spLocks/>
          </p:cNvSpPr>
          <p:nvPr/>
        </p:nvSpPr>
        <p:spPr>
          <a:xfrm>
            <a:off x="8216189" y="3213242"/>
            <a:ext cx="3050224" cy="13100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457200" indent="-4572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914400" indent="-457200" algn="l" defTabSz="457200" rtl="0" eaLnBrk="1" latinLnBrk="0" hangingPunct="1">
              <a:spcBef>
                <a:spcPts val="8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fi-FI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INSUFFICIENT</a:t>
            </a:r>
            <a:r>
              <a:rPr lang="fi-FI" sz="2000" dirty="0">
                <a:solidFill>
                  <a:schemeClr val="accent1"/>
                </a:solidFill>
                <a:latin typeface="Dosis" panose="02010503020202060003" pitchFamily="2" charset="77"/>
              </a:rPr>
              <a:t> AVAILABILITY OF </a:t>
            </a:r>
            <a:r>
              <a:rPr lang="fi-FI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REHABILITATION</a:t>
            </a:r>
            <a:r>
              <a:rPr lang="fi-FI" sz="2000" dirty="0">
                <a:solidFill>
                  <a:schemeClr val="accent1"/>
                </a:solidFill>
                <a:latin typeface="Dosis" panose="02010503020202060003" pitchFamily="2" charset="77"/>
              </a:rPr>
              <a:t> FOR DRUG USERS</a:t>
            </a:r>
            <a:endParaRPr lang="fi-FI" sz="2000" dirty="0">
              <a:solidFill>
                <a:srgbClr val="585852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2000" b="1" dirty="0">
              <a:solidFill>
                <a:schemeClr val="accent1"/>
              </a:solidFill>
              <a:latin typeface="Dosis" panose="02010503020202060003" pitchFamily="2" charset="77"/>
            </a:endParaRP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F67C9DD1-ED06-4AF5-9581-7F55BC1A0778}"/>
              </a:ext>
            </a:extLst>
          </p:cNvPr>
          <p:cNvSpPr/>
          <p:nvPr/>
        </p:nvSpPr>
        <p:spPr>
          <a:xfrm>
            <a:off x="5652656" y="5938883"/>
            <a:ext cx="3351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NIMBY </a:t>
            </a:r>
            <a:endParaRPr lang="fi-FI" sz="2000" b="1" dirty="0">
              <a:solidFill>
                <a:srgbClr val="585852"/>
              </a:solidFill>
            </a:endParaRPr>
          </a:p>
        </p:txBody>
      </p:sp>
      <p:pic>
        <p:nvPicPr>
          <p:cNvPr id="14" name="Kuva 13" descr="Värikäs viivapiirros, jossa keskellä iso avain. Avaimessa on kuvattu kysymysmerkki. Kuvaa asumisneuvontaa.">
            <a:extLst>
              <a:ext uri="{FF2B5EF4-FFF2-40B4-BE49-F238E27FC236}">
                <a16:creationId xmlns:a16="http://schemas.microsoft.com/office/drawing/2014/main" id="{447C90F0-C63E-8647-B9BE-945706D75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883" y="2270701"/>
            <a:ext cx="2731433" cy="2676950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F9829163-EEF9-43BE-B7DB-B3F47D1FC148}"/>
              </a:ext>
            </a:extLst>
          </p:cNvPr>
          <p:cNvSpPr/>
          <p:nvPr/>
        </p:nvSpPr>
        <p:spPr>
          <a:xfrm>
            <a:off x="409575" y="2201516"/>
            <a:ext cx="3863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 b="1" dirty="0">
                <a:solidFill>
                  <a:schemeClr val="accent1"/>
                </a:solidFill>
                <a:latin typeface="Dosis" panose="02010503020202060003" pitchFamily="2" charset="77"/>
              </a:rPr>
              <a:t>LACK OF </a:t>
            </a:r>
            <a:r>
              <a:rPr lang="fi-FI" sz="2000" dirty="0">
                <a:solidFill>
                  <a:schemeClr val="accent1"/>
                </a:solidFill>
                <a:latin typeface="Dosis" panose="02010503020202060003" pitchFamily="2" charset="77"/>
              </a:rPr>
              <a:t>SMALL AFFORDABLE FLATS</a:t>
            </a:r>
            <a:endParaRPr lang="fi-FI" sz="2000" dirty="0">
              <a:solidFill>
                <a:srgbClr val="585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78852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2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A10B509C-CFE4-4384-B78D-C87973FF8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791"/>
            <a:ext cx="12379728" cy="6963597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2226452" y="1781982"/>
            <a:ext cx="10076953" cy="856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You</a:t>
            </a:r>
            <a:r>
              <a:rPr lang="fi-FI" sz="4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fi-FI" sz="4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can’t</a:t>
            </a:r>
            <a:r>
              <a:rPr lang="fi-FI" sz="4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fi-FI" sz="4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have</a:t>
            </a:r>
            <a:r>
              <a:rPr lang="fi-FI" sz="4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fi-FI" sz="4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Housing</a:t>
            </a:r>
            <a:r>
              <a:rPr lang="fi-FI" sz="4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fi-FI" sz="4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First</a:t>
            </a:r>
            <a:endParaRPr lang="fi-FI" sz="4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ABF3907-90EA-4F63-8DC1-728B868774A7}"/>
              </a:ext>
            </a:extLst>
          </p:cNvPr>
          <p:cNvSpPr txBox="1"/>
          <p:nvPr/>
        </p:nvSpPr>
        <p:spPr>
          <a:xfrm>
            <a:off x="2226452" y="2567671"/>
            <a:ext cx="599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without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having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housing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…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879C175-BBCF-4A31-91B5-F598D515ECD4}"/>
              </a:ext>
            </a:extLst>
          </p:cNvPr>
          <p:cNvSpPr txBox="1"/>
          <p:nvPr/>
        </p:nvSpPr>
        <p:spPr>
          <a:xfrm>
            <a:off x="2226452" y="3429000"/>
            <a:ext cx="3020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first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kumimoji="0" lang="fi-FI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8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C6B12F-DF72-4FAA-A48F-44594B3709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2022" y="1481458"/>
            <a:ext cx="5440678" cy="4855521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People believe what they see</a:t>
            </a:r>
          </a:p>
          <a:p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(rough sleeping is only a small part of the whole problem)</a:t>
            </a:r>
          </a:p>
          <a:p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Role of Politicians</a:t>
            </a:r>
          </a:p>
          <a:p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role of the Media</a:t>
            </a:r>
          </a:p>
          <a:p>
            <a:endParaRPr lang="en-GB" sz="2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82C4A82-DC3A-4E16-A181-5AF9D74F9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8458"/>
            <a:ext cx="10534022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Public </a:t>
            </a:r>
            <a:r>
              <a:rPr lang="fi-FI" dirty="0" err="1"/>
              <a:t>opinion</a:t>
            </a:r>
            <a:r>
              <a:rPr lang="fi-FI" dirty="0"/>
              <a:t> on </a:t>
            </a:r>
            <a:r>
              <a:rPr lang="fi-FI" dirty="0" err="1"/>
              <a:t>Homelessness</a:t>
            </a:r>
            <a:endParaRPr lang="fi-FI" dirty="0"/>
          </a:p>
        </p:txBody>
      </p:sp>
      <p:pic>
        <p:nvPicPr>
          <p:cNvPr id="7" name="Kuva 7" descr="Värikäs viivapiirros, jossa on kuvattu avain ympyrän sisällä. Kuvaa oman kodin avainta.">
            <a:extLst>
              <a:ext uri="{FF2B5EF4-FFF2-40B4-BE49-F238E27FC236}">
                <a16:creationId xmlns:a16="http://schemas.microsoft.com/office/drawing/2014/main" id="{B2E8B034-CD4C-40C7-8B5D-C2623D727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09600" y="1650240"/>
            <a:ext cx="3991622" cy="4235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129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n paikkamerkki 19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C58D8251-8815-414E-BA05-8AE38E500F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15194" b="306"/>
          <a:stretch/>
        </p:blipFill>
        <p:spPr>
          <a:xfrm>
            <a:off x="570451" y="449835"/>
            <a:ext cx="10125512" cy="5718100"/>
          </a:xfrm>
          <a:noFill/>
        </p:spPr>
      </p:pic>
      <p:sp>
        <p:nvSpPr>
          <p:cNvPr id="21" name="Tekstiruutu 20">
            <a:extLst>
              <a:ext uri="{FF2B5EF4-FFF2-40B4-BE49-F238E27FC236}">
                <a16:creationId xmlns:a16="http://schemas.microsoft.com/office/drawing/2014/main" id="{4A010F6A-C230-4FEA-8793-FB47CB8438B3}"/>
              </a:ext>
            </a:extLst>
          </p:cNvPr>
          <p:cNvSpPr txBox="1"/>
          <p:nvPr/>
        </p:nvSpPr>
        <p:spPr>
          <a:xfrm>
            <a:off x="1057013" y="6308521"/>
            <a:ext cx="5595457" cy="37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latin typeface="Dosis Light" pitchFamily="2" charset="0"/>
                <a:ea typeface="Open Sans" charset="0"/>
                <a:cs typeface="Open Sans" charset="0"/>
              </a:rPr>
              <a:t>Kuva: HS, 20.3.2008</a:t>
            </a:r>
          </a:p>
        </p:txBody>
      </p:sp>
    </p:spTree>
    <p:extLst>
      <p:ext uri="{BB962C8B-B14F-4D97-AF65-F5344CB8AC3E}">
        <p14:creationId xmlns:p14="http://schemas.microsoft.com/office/powerpoint/2010/main" val="302392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C6B12F-DF72-4FAA-A48F-44594B3709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2022" y="1481458"/>
            <a:ext cx="5440678" cy="4855521"/>
          </a:xfrm>
        </p:spPr>
        <p:txBody>
          <a:bodyPr>
            <a:normAutofit lnSpcReduction="10000"/>
          </a:bodyPr>
          <a:lstStyle/>
          <a:p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Since 2008 we have had 8 different governments with 3-6 parties in coalitions.</a:t>
            </a:r>
          </a:p>
          <a:p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 the parties in the present Parliament have at some point been in the government and decided of the continuation of national programs to end homelessness.</a:t>
            </a:r>
          </a:p>
          <a:p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Ethical and moral justification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82C4A82-DC3A-4E16-A181-5AF9D74F9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8458"/>
            <a:ext cx="10534022" cy="1143000"/>
          </a:xfrm>
        </p:spPr>
        <p:txBody>
          <a:bodyPr anchor="ctr">
            <a:normAutofit/>
          </a:bodyPr>
          <a:lstStyle/>
          <a:p>
            <a:r>
              <a:rPr lang="fi-FI" dirty="0" err="1"/>
              <a:t>Political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and </a:t>
            </a:r>
            <a:r>
              <a:rPr lang="fi-FI" dirty="0" err="1"/>
              <a:t>commitment</a:t>
            </a:r>
            <a:endParaRPr lang="fi-FI" dirty="0"/>
          </a:p>
        </p:txBody>
      </p:sp>
      <p:pic>
        <p:nvPicPr>
          <p:cNvPr id="7" name="Kuva 7" descr="Värikäs viivapiirros, jossa on kuvattu avain ympyrän sisällä. Kuvaa oman kodin avainta.">
            <a:extLst>
              <a:ext uri="{FF2B5EF4-FFF2-40B4-BE49-F238E27FC236}">
                <a16:creationId xmlns:a16="http://schemas.microsoft.com/office/drawing/2014/main" id="{B2E8B034-CD4C-40C7-8B5D-C2623D727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09600" y="1650240"/>
            <a:ext cx="3991622" cy="4235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24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Diagonal Corner of Rectangle 17">
            <a:extLst>
              <a:ext uri="{FF2B5EF4-FFF2-40B4-BE49-F238E27FC236}">
                <a16:creationId xmlns:a16="http://schemas.microsoft.com/office/drawing/2014/main" id="{F20A3BB5-B4C9-4C77-87CD-3A2BCD1F1195}"/>
              </a:ext>
            </a:extLst>
          </p:cNvPr>
          <p:cNvSpPr/>
          <p:nvPr/>
        </p:nvSpPr>
        <p:spPr>
          <a:xfrm>
            <a:off x="563091" y="4476514"/>
            <a:ext cx="5297381" cy="221358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7" name="Round Diagonal Corner of Rectangle 16">
            <a:extLst>
              <a:ext uri="{FF2B5EF4-FFF2-40B4-BE49-F238E27FC236}">
                <a16:creationId xmlns:a16="http://schemas.microsoft.com/office/drawing/2014/main" id="{46FAEFE9-6446-5647-9EDA-C249F8CF7D37}"/>
              </a:ext>
            </a:extLst>
          </p:cNvPr>
          <p:cNvSpPr/>
          <p:nvPr/>
        </p:nvSpPr>
        <p:spPr>
          <a:xfrm>
            <a:off x="6182817" y="2725470"/>
            <a:ext cx="4680000" cy="1440000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8" name="Round Diagonal Corner of Rectangle 17">
            <a:extLst>
              <a:ext uri="{FF2B5EF4-FFF2-40B4-BE49-F238E27FC236}">
                <a16:creationId xmlns:a16="http://schemas.microsoft.com/office/drawing/2014/main" id="{14A9AA02-03B5-5645-8FED-ABE7ABA33427}"/>
              </a:ext>
            </a:extLst>
          </p:cNvPr>
          <p:cNvSpPr/>
          <p:nvPr/>
        </p:nvSpPr>
        <p:spPr>
          <a:xfrm>
            <a:off x="589542" y="2756536"/>
            <a:ext cx="5297381" cy="1440000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6" name="Round Diagonal Corner of Rectangle 15">
            <a:extLst>
              <a:ext uri="{FF2B5EF4-FFF2-40B4-BE49-F238E27FC236}">
                <a16:creationId xmlns:a16="http://schemas.microsoft.com/office/drawing/2014/main" id="{BA306C2D-D124-044E-A3BF-C3C501F38337}"/>
              </a:ext>
            </a:extLst>
          </p:cNvPr>
          <p:cNvSpPr/>
          <p:nvPr/>
        </p:nvSpPr>
        <p:spPr>
          <a:xfrm>
            <a:off x="6182817" y="1032752"/>
            <a:ext cx="4680000" cy="1440000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0" name="Round Diagonal Corner of Rectangle 9">
            <a:extLst>
              <a:ext uri="{FF2B5EF4-FFF2-40B4-BE49-F238E27FC236}">
                <a16:creationId xmlns:a16="http://schemas.microsoft.com/office/drawing/2014/main" id="{6F5CC6AC-37BC-F249-9D6E-6430C473D17D}"/>
              </a:ext>
            </a:extLst>
          </p:cNvPr>
          <p:cNvSpPr/>
          <p:nvPr/>
        </p:nvSpPr>
        <p:spPr>
          <a:xfrm>
            <a:off x="589543" y="1036558"/>
            <a:ext cx="5270928" cy="1440000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EFEFED-D8C0-48D7-8C08-FC3A0B221B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9753" y="1239176"/>
            <a:ext cx="3600000" cy="1243913"/>
          </a:xfrm>
        </p:spPr>
        <p:txBody>
          <a:bodyPr lIns="90000" bIns="46800" anchor="ctr"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  <a:latin typeface="Dosis" pitchFamily="2" charset="77"/>
              </a:rPr>
              <a:t>Housing First </a:t>
            </a:r>
            <a:r>
              <a:rPr lang="en-US" sz="2800" dirty="0">
                <a:solidFill>
                  <a:schemeClr val="accent1"/>
                </a:solidFill>
                <a:latin typeface="Dosis" pitchFamily="2" charset="77"/>
              </a:rPr>
              <a:t>as the mainstream policy</a:t>
            </a:r>
          </a:p>
          <a:p>
            <a:pPr marL="0" indent="0">
              <a:buNone/>
            </a:pPr>
            <a:endParaRPr lang="en-GB" sz="2000" dirty="0">
              <a:solidFill>
                <a:schemeClr val="accent1"/>
              </a:solidFill>
              <a:latin typeface="Dosis" pitchFamily="2" charset="77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5586C42-8C16-4771-8CF0-C2FD30221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0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b="1" dirty="0">
                <a:solidFill>
                  <a:srgbClr val="598795"/>
                </a:solidFill>
                <a:latin typeface="Dosis ExtraLight" panose="02010203020202060003" pitchFamily="2" charset="0"/>
              </a:rPr>
              <a:t>Critical </a:t>
            </a:r>
            <a:r>
              <a:rPr lang="fi-FI" b="1" dirty="0" err="1">
                <a:solidFill>
                  <a:srgbClr val="598795"/>
                </a:solidFill>
                <a:latin typeface="Dosis ExtraLight" panose="02010203020202060003" pitchFamily="2" charset="0"/>
              </a:rPr>
              <a:t>elements</a:t>
            </a:r>
            <a:r>
              <a:rPr lang="fi-FI" b="1" dirty="0">
                <a:solidFill>
                  <a:srgbClr val="598795"/>
                </a:solidFill>
                <a:latin typeface="Dosis ExtraLight" panose="02010203020202060003" pitchFamily="2" charset="0"/>
              </a:rPr>
              <a:t> of </a:t>
            </a:r>
            <a:r>
              <a:rPr lang="fi-FI" b="1" dirty="0" err="1">
                <a:solidFill>
                  <a:srgbClr val="598795"/>
                </a:solidFill>
                <a:latin typeface="Dosis ExtraLight" panose="02010203020202060003" pitchFamily="2" charset="0"/>
              </a:rPr>
              <a:t>ending</a:t>
            </a:r>
            <a:r>
              <a:rPr lang="fi-FI" b="1" dirty="0">
                <a:solidFill>
                  <a:srgbClr val="598795"/>
                </a:solidFill>
                <a:latin typeface="Dosis ExtraLight" panose="02010203020202060003" pitchFamily="2" charset="0"/>
              </a:rPr>
              <a:t> </a:t>
            </a:r>
            <a:r>
              <a:rPr lang="fi-FI" b="1" dirty="0" err="1">
                <a:solidFill>
                  <a:srgbClr val="598795"/>
                </a:solidFill>
                <a:latin typeface="Dosis ExtraLight" panose="02010203020202060003" pitchFamily="2" charset="0"/>
              </a:rPr>
              <a:t>homelessness</a:t>
            </a:r>
            <a:endParaRPr lang="fi-FI" b="1" dirty="0"/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0FE9FE6A-88A5-DF45-B80E-AB14EF727003}"/>
              </a:ext>
            </a:extLst>
          </p:cNvPr>
          <p:cNvSpPr txBox="1">
            <a:spLocks/>
          </p:cNvSpPr>
          <p:nvPr/>
        </p:nvSpPr>
        <p:spPr>
          <a:xfrm>
            <a:off x="6922457" y="1130795"/>
            <a:ext cx="3940360" cy="1243913"/>
          </a:xfrm>
          <a:prstGeom prst="rect">
            <a:avLst/>
          </a:prstGeom>
        </p:spPr>
        <p:txBody>
          <a:bodyPr vert="horz" lIns="90000" tIns="45720" rIns="91440" bIns="46800" rtlCol="0" anchor="ctr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 dirty="0">
                <a:solidFill>
                  <a:schemeClr val="accent1"/>
                </a:solidFill>
                <a:latin typeface="Dosis" pitchFamily="2" charset="77"/>
              </a:rPr>
              <a:t>Permanent</a:t>
            </a:r>
            <a:r>
              <a:rPr lang="en-GB" sz="2800" dirty="0">
                <a:solidFill>
                  <a:schemeClr val="accent1"/>
                </a:solidFill>
                <a:latin typeface="Dosis" pitchFamily="2" charset="77"/>
              </a:rPr>
              <a:t> housing solutions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90E60548-00B9-BF4B-A79B-4ADF549F3089}"/>
              </a:ext>
            </a:extLst>
          </p:cNvPr>
          <p:cNvSpPr txBox="1">
            <a:spLocks/>
          </p:cNvSpPr>
          <p:nvPr/>
        </p:nvSpPr>
        <p:spPr>
          <a:xfrm>
            <a:off x="1159099" y="2861110"/>
            <a:ext cx="3780000" cy="1243913"/>
          </a:xfrm>
          <a:prstGeom prst="rect">
            <a:avLst/>
          </a:prstGeom>
        </p:spPr>
        <p:txBody>
          <a:bodyPr vert="horz" lIns="90000" tIns="45720" rIns="91440" bIns="46800" rtlCol="0" anchor="ctr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  <a:latin typeface="Dosis" pitchFamily="2" charset="77"/>
              </a:rPr>
              <a:t>Alternative </a:t>
            </a:r>
            <a:r>
              <a:rPr lang="en-US" sz="2800" dirty="0">
                <a:solidFill>
                  <a:schemeClr val="accent1"/>
                </a:solidFill>
                <a:latin typeface="Dosis" pitchFamily="2" charset="77"/>
              </a:rPr>
              <a:t>housing solutions and tailor-made support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547AD886-36E3-6B4A-9ABD-FAE97F2C3A16}"/>
              </a:ext>
            </a:extLst>
          </p:cNvPr>
          <p:cNvSpPr txBox="1">
            <a:spLocks/>
          </p:cNvSpPr>
          <p:nvPr/>
        </p:nvSpPr>
        <p:spPr>
          <a:xfrm>
            <a:off x="6869020" y="2756536"/>
            <a:ext cx="3940360" cy="1243913"/>
          </a:xfrm>
          <a:prstGeom prst="rect">
            <a:avLst/>
          </a:prstGeom>
        </p:spPr>
        <p:txBody>
          <a:bodyPr vert="horz" lIns="90000" tIns="45720" rIns="91440" bIns="46800" rtlCol="0" anchor="ctr"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  <a:latin typeface="Dosis" pitchFamily="2" charset="77"/>
              </a:rPr>
              <a:t>Affordable </a:t>
            </a:r>
            <a:r>
              <a:rPr lang="en-US" sz="2800" dirty="0">
                <a:solidFill>
                  <a:schemeClr val="accent1"/>
                </a:solidFill>
                <a:latin typeface="Dosis" pitchFamily="2" charset="77"/>
              </a:rPr>
              <a:t>social housing (structural prevention)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A020E-FCC2-48B8-870F-62F70566F3DC}"/>
              </a:ext>
            </a:extLst>
          </p:cNvPr>
          <p:cNvSpPr txBox="1"/>
          <p:nvPr/>
        </p:nvSpPr>
        <p:spPr>
          <a:xfrm>
            <a:off x="1045486" y="4476514"/>
            <a:ext cx="48414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accent1"/>
                </a:solidFill>
                <a:latin typeface="Dosis" panose="0201050302020206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Method of</a:t>
            </a:r>
            <a:r>
              <a:rPr lang="fi-FI" sz="2400" b="1" dirty="0">
                <a:solidFill>
                  <a:schemeClr val="accent1"/>
                </a:solidFill>
                <a:latin typeface="Dosis" panose="0201050302020206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fi-FI" sz="2400" b="1" dirty="0" err="1">
                <a:solidFill>
                  <a:schemeClr val="accent1"/>
                </a:solidFill>
                <a:latin typeface="Dosis" panose="0201050302020206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implementation</a:t>
            </a:r>
            <a:r>
              <a:rPr lang="fi-FI" sz="2400" dirty="0">
                <a:solidFill>
                  <a:schemeClr val="accent1"/>
                </a:solidFill>
                <a:latin typeface="Dosis" panose="0201050302020206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accent1"/>
                </a:solidFill>
                <a:latin typeface="Dosis" panose="0201050302020206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Wide </a:t>
            </a:r>
            <a:r>
              <a:rPr lang="fi-FI" sz="2400" dirty="0" err="1">
                <a:solidFill>
                  <a:schemeClr val="accent1"/>
                </a:solidFill>
                <a:latin typeface="Dosis" panose="0201050302020206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partnership</a:t>
            </a:r>
            <a:endParaRPr lang="fi-FI" sz="2400" dirty="0">
              <a:solidFill>
                <a:schemeClr val="accent1"/>
              </a:solidFill>
              <a:latin typeface="Dosis" panose="02010503020202060003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 err="1">
                <a:solidFill>
                  <a:schemeClr val="accent1"/>
                </a:solidFill>
                <a:latin typeface="Dosis" panose="0201050302020206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Concrete</a:t>
            </a:r>
            <a:r>
              <a:rPr lang="fi-FI" sz="2400" dirty="0">
                <a:solidFill>
                  <a:schemeClr val="accent1"/>
                </a:solidFill>
                <a:latin typeface="Dosis" panose="0201050302020206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fi-FI" sz="2400" dirty="0" err="1">
                <a:solidFill>
                  <a:schemeClr val="accent1"/>
                </a:solidFill>
                <a:latin typeface="Dosis" panose="0201050302020206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measurable</a:t>
            </a:r>
            <a:r>
              <a:rPr lang="fi-FI" sz="2400" dirty="0">
                <a:solidFill>
                  <a:schemeClr val="accent1"/>
                </a:solidFill>
                <a:latin typeface="Dosis" panose="0201050302020206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fi-FI" sz="2400" dirty="0" err="1">
                <a:solidFill>
                  <a:schemeClr val="accent1"/>
                </a:solidFill>
                <a:latin typeface="Dosis" panose="0201050302020206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quantitative</a:t>
            </a:r>
            <a:r>
              <a:rPr lang="fi-FI" sz="2400" dirty="0">
                <a:solidFill>
                  <a:schemeClr val="accent1"/>
                </a:solidFill>
                <a:latin typeface="Dosis" panose="0201050302020206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fi-FI" sz="2400" dirty="0" err="1">
                <a:solidFill>
                  <a:schemeClr val="accent1"/>
                </a:solidFill>
                <a:latin typeface="Dosis" panose="0201050302020206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goals</a:t>
            </a:r>
            <a:endParaRPr lang="fi-FI" sz="2400" dirty="0">
              <a:solidFill>
                <a:schemeClr val="accent1"/>
              </a:solidFill>
              <a:latin typeface="Dosis" panose="02010503020202060003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Dosis" panose="02010503020202060003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Short timespan from decision to execution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solidFill>
                <a:schemeClr val="tx1">
                  <a:lumMod val="85000"/>
                  <a:lumOff val="1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fi-F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 </a:t>
            </a:r>
          </a:p>
        </p:txBody>
      </p:sp>
      <p:sp>
        <p:nvSpPr>
          <p:cNvPr id="14" name="Round Diagonal Corner of Rectangle 15">
            <a:extLst>
              <a:ext uri="{FF2B5EF4-FFF2-40B4-BE49-F238E27FC236}">
                <a16:creationId xmlns:a16="http://schemas.microsoft.com/office/drawing/2014/main" id="{B69A828B-721E-44E5-B228-D91306524070}"/>
              </a:ext>
            </a:extLst>
          </p:cNvPr>
          <p:cNvSpPr/>
          <p:nvPr/>
        </p:nvSpPr>
        <p:spPr>
          <a:xfrm>
            <a:off x="6182817" y="4418188"/>
            <a:ext cx="4680000" cy="1440000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800" dirty="0">
                <a:solidFill>
                  <a:schemeClr val="accent1"/>
                </a:solidFill>
                <a:latin typeface="Dosis" panose="02010503020202060003" pitchFamily="2" charset="0"/>
              </a:rPr>
              <a:t>          General </a:t>
            </a:r>
            <a:r>
              <a:rPr lang="fi-FI" sz="2800" dirty="0" err="1">
                <a:solidFill>
                  <a:schemeClr val="accent1"/>
                </a:solidFill>
                <a:latin typeface="Dosis" panose="02010503020202060003" pitchFamily="2" charset="0"/>
              </a:rPr>
              <a:t>housing</a:t>
            </a:r>
            <a:r>
              <a:rPr lang="fi-FI" sz="2800" dirty="0">
                <a:solidFill>
                  <a:schemeClr val="accent1"/>
                </a:solidFill>
                <a:latin typeface="Dosis" panose="02010503020202060003" pitchFamily="2" charset="0"/>
              </a:rPr>
              <a:t> </a:t>
            </a:r>
            <a:r>
              <a:rPr lang="fi-FI" sz="2800" b="1" dirty="0" err="1">
                <a:solidFill>
                  <a:schemeClr val="accent1"/>
                </a:solidFill>
                <a:latin typeface="Dosis" panose="02010503020202060003" pitchFamily="2" charset="0"/>
              </a:rPr>
              <a:t>benefit</a:t>
            </a:r>
            <a:endParaRPr lang="fi-FI" sz="2800" b="1" dirty="0">
              <a:solidFill>
                <a:schemeClr val="accent1"/>
              </a:solidFill>
              <a:latin typeface="Dosis" panose="020105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7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16" grpId="0" animBg="1"/>
      <p:bldP spid="10" grpId="0" animBg="1"/>
      <p:bldP spid="3" grpId="0" build="p"/>
      <p:bldP spid="4" grpId="0"/>
      <p:bldP spid="5" grpId="0"/>
      <p:bldP spid="15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C6B12F-DF72-4FAA-A48F-44594B3709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664021"/>
            <a:ext cx="6766560" cy="4855521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Aim to halve the existing homelessness (and end it by 2027) with Housing First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11 biggest ”homelessness” cities, city specific plans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Social housing share to be increased from 25% to 30%-35% in new housing areas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Housing advisory services will be statutory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Developing new low </a:t>
            </a:r>
            <a:r>
              <a:rPr lang="en-GB" sz="28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treshold</a:t>
            </a:r>
            <a:r>
              <a:rPr lang="en-GB" sz="2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services and forms of support in scattered housing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82C4A82-DC3A-4E16-A181-5AF9D74F9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8458"/>
            <a:ext cx="10534022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New National </a:t>
            </a:r>
            <a:r>
              <a:rPr lang="fi-FI" dirty="0" err="1"/>
              <a:t>programme</a:t>
            </a:r>
            <a:r>
              <a:rPr lang="fi-FI" dirty="0"/>
              <a:t> 2020-2023</a:t>
            </a:r>
          </a:p>
        </p:txBody>
      </p:sp>
      <p:pic>
        <p:nvPicPr>
          <p:cNvPr id="4" name="Kuva 7" descr="Värikäs viivapiirros, jossa on kuvattu avain ympyrän sisällä. Kuvaa oman kodin avainta.">
            <a:extLst>
              <a:ext uri="{FF2B5EF4-FFF2-40B4-BE49-F238E27FC236}">
                <a16:creationId xmlns:a16="http://schemas.microsoft.com/office/drawing/2014/main" id="{E4B8DA5F-D348-4AC3-BA5E-115CBA603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152000" y="1688340"/>
            <a:ext cx="3991622" cy="4235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2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Y-säätiö esityspohja">
  <a:themeElements>
    <a:clrScheme name="Y-säätiö">
      <a:dk1>
        <a:srgbClr val="333333"/>
      </a:dk1>
      <a:lt1>
        <a:srgbClr val="FFFFFF"/>
      </a:lt1>
      <a:dk2>
        <a:srgbClr val="598795"/>
      </a:dk2>
      <a:lt2>
        <a:srgbClr val="EEECE1"/>
      </a:lt2>
      <a:accent1>
        <a:srgbClr val="598795"/>
      </a:accent1>
      <a:accent2>
        <a:srgbClr val="D7D941"/>
      </a:accent2>
      <a:accent3>
        <a:srgbClr val="CA4476"/>
      </a:accent3>
      <a:accent4>
        <a:srgbClr val="E6AF3B"/>
      </a:accent4>
      <a:accent5>
        <a:srgbClr val="94BFB0"/>
      </a:accent5>
      <a:accent6>
        <a:srgbClr val="DA8C88"/>
      </a:accent6>
      <a:hlink>
        <a:srgbClr val="CA447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tx1">
                <a:lumMod val="85000"/>
                <a:lumOff val="15000"/>
              </a:schemeClr>
            </a:solidFill>
            <a:latin typeface="Open Sans" charset="0"/>
            <a:ea typeface="Open Sans" charset="0"/>
            <a:cs typeface="Open Sans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ysaatio_esityspohja_EN" id="{E96F4EC7-87A6-E549-BE9D-33068C462E35}" vid="{8AF35BC1-1708-BF4E-A4AD-A5BAB6490FA9}"/>
    </a:ext>
  </a:extLst>
</a:theme>
</file>

<file path=ppt/theme/theme2.xml><?xml version="1.0" encoding="utf-8"?>
<a:theme xmlns:a="http://schemas.openxmlformats.org/drawingml/2006/main" name="Ilman grafiikkaa">
  <a:themeElements>
    <a:clrScheme name="Y-säätiö">
      <a:dk1>
        <a:srgbClr val="333333"/>
      </a:dk1>
      <a:lt1>
        <a:srgbClr val="FFFFFF"/>
      </a:lt1>
      <a:dk2>
        <a:srgbClr val="598795"/>
      </a:dk2>
      <a:lt2>
        <a:srgbClr val="EEECE1"/>
      </a:lt2>
      <a:accent1>
        <a:srgbClr val="598795"/>
      </a:accent1>
      <a:accent2>
        <a:srgbClr val="D7D941"/>
      </a:accent2>
      <a:accent3>
        <a:srgbClr val="CA4476"/>
      </a:accent3>
      <a:accent4>
        <a:srgbClr val="E6AF3B"/>
      </a:accent4>
      <a:accent5>
        <a:srgbClr val="94BFB0"/>
      </a:accent5>
      <a:accent6>
        <a:srgbClr val="DA8C88"/>
      </a:accent6>
      <a:hlink>
        <a:srgbClr val="CA447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ctr">
          <a:defRPr sz="3600" dirty="0" smtClean="0">
            <a:solidFill>
              <a:schemeClr val="accent1"/>
            </a:solidFill>
            <a:latin typeface="Dosis" panose="02010503020202060003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Y-Säätiö-Esityspohja" id="{D3BEE5A8-B898-5E44-B1B4-573A72CA7C7F}" vid="{8073159E-9401-C142-9777-93C4922BE1FD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5039</TotalTime>
  <Words>474</Words>
  <Application>Microsoft Office PowerPoint</Application>
  <PresentationFormat>Breedbeeld</PresentationFormat>
  <Paragraphs>69</Paragraphs>
  <Slides>11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11</vt:i4>
      </vt:variant>
    </vt:vector>
  </HeadingPairs>
  <TitlesOfParts>
    <vt:vector size="21" baseType="lpstr">
      <vt:lpstr>Arial</vt:lpstr>
      <vt:lpstr>Calibri</vt:lpstr>
      <vt:lpstr>Dosis</vt:lpstr>
      <vt:lpstr>Dosis ExtraLight</vt:lpstr>
      <vt:lpstr>Dosis Light</vt:lpstr>
      <vt:lpstr>Open Sans</vt:lpstr>
      <vt:lpstr>Open Sans light</vt:lpstr>
      <vt:lpstr>Open Sans light</vt:lpstr>
      <vt:lpstr>Y-säätiö esityspohja</vt:lpstr>
      <vt:lpstr>Ilman grafiikkaa</vt:lpstr>
      <vt:lpstr>How to End Homelessness </vt:lpstr>
      <vt:lpstr>What has worked? </vt:lpstr>
      <vt:lpstr>What has not worked so well: Challenges and Failures</vt:lpstr>
      <vt:lpstr>PowerPoint-presentatie</vt:lpstr>
      <vt:lpstr>Public opinion on Homelessness</vt:lpstr>
      <vt:lpstr>PowerPoint-presentatie</vt:lpstr>
      <vt:lpstr>Political will and commitment</vt:lpstr>
      <vt:lpstr>Critical elements of ending homelessness</vt:lpstr>
      <vt:lpstr>New National programme 2020-2023</vt:lpstr>
      <vt:lpstr>Next Phase</vt:lpstr>
      <vt:lpstr>A World without homelessness and why it is important to imagine 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Ending Homelessness in Finland with Housing First</dc:title>
  <dc:creator>Sinituuli Untamala</dc:creator>
  <cp:lastModifiedBy>Steyaert Karolien</cp:lastModifiedBy>
  <cp:revision>34</cp:revision>
  <dcterms:created xsi:type="dcterms:W3CDTF">2021-03-12T08:35:36Z</dcterms:created>
  <dcterms:modified xsi:type="dcterms:W3CDTF">2022-04-12T14:09:56Z</dcterms:modified>
</cp:coreProperties>
</file>