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8"/>
  </p:notesMasterIdLst>
  <p:sldIdLst>
    <p:sldId id="256" r:id="rId4"/>
    <p:sldId id="317" r:id="rId5"/>
    <p:sldId id="311" r:id="rId6"/>
    <p:sldId id="310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F7C"/>
    <a:srgbClr val="358F37"/>
    <a:srgbClr val="649862"/>
    <a:srgbClr val="438669"/>
    <a:srgbClr val="34735D"/>
    <a:srgbClr val="35725C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8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Devos" userId="d7e23857-a507-4955-997d-1c4ac9824863" providerId="ADAL" clId="{E8F37EC4-709E-488D-A459-0C0BD6A4075F}"/>
    <pc:docChg chg="custSel delSld modSld">
      <pc:chgData name="Barbara Devos" userId="d7e23857-a507-4955-997d-1c4ac9824863" providerId="ADAL" clId="{E8F37EC4-709E-488D-A459-0C0BD6A4075F}" dt="2024-02-19T10:55:44.278" v="1018" actId="20577"/>
      <pc:docMkLst>
        <pc:docMk/>
      </pc:docMkLst>
      <pc:sldChg chg="modSp mod">
        <pc:chgData name="Barbara Devos" userId="d7e23857-a507-4955-997d-1c4ac9824863" providerId="ADAL" clId="{E8F37EC4-709E-488D-A459-0C0BD6A4075F}" dt="2024-02-19T09:33:58.975" v="60" actId="20577"/>
        <pc:sldMkLst>
          <pc:docMk/>
          <pc:sldMk cId="2649662934" sldId="256"/>
        </pc:sldMkLst>
        <pc:spChg chg="mod">
          <ac:chgData name="Barbara Devos" userId="d7e23857-a507-4955-997d-1c4ac9824863" providerId="ADAL" clId="{E8F37EC4-709E-488D-A459-0C0BD6A4075F}" dt="2024-02-19T09:33:58.975" v="60" actId="20577"/>
          <ac:spMkLst>
            <pc:docMk/>
            <pc:sldMk cId="2649662934" sldId="256"/>
            <ac:spMk id="5" creationId="{00000000-0000-0000-0000-000000000000}"/>
          </ac:spMkLst>
        </pc:spChg>
        <pc:spChg chg="mod">
          <ac:chgData name="Barbara Devos" userId="d7e23857-a507-4955-997d-1c4ac9824863" providerId="ADAL" clId="{E8F37EC4-709E-488D-A459-0C0BD6A4075F}" dt="2024-02-19T09:33:44.322" v="35" actId="20577"/>
          <ac:spMkLst>
            <pc:docMk/>
            <pc:sldMk cId="2649662934" sldId="256"/>
            <ac:spMk id="6" creationId="{00000000-0000-0000-0000-000000000000}"/>
          </ac:spMkLst>
        </pc:spChg>
      </pc:sldChg>
      <pc:sldChg chg="del">
        <pc:chgData name="Barbara Devos" userId="d7e23857-a507-4955-997d-1c4ac9824863" providerId="ADAL" clId="{E8F37EC4-709E-488D-A459-0C0BD6A4075F}" dt="2024-02-19T09:53:29.506" v="992" actId="47"/>
        <pc:sldMkLst>
          <pc:docMk/>
          <pc:sldMk cId="2512144326" sldId="288"/>
        </pc:sldMkLst>
      </pc:sldChg>
      <pc:sldChg chg="delSp modSp mod">
        <pc:chgData name="Barbara Devos" userId="d7e23857-a507-4955-997d-1c4ac9824863" providerId="ADAL" clId="{E8F37EC4-709E-488D-A459-0C0BD6A4075F}" dt="2024-02-19T10:54:53.346" v="998"/>
        <pc:sldMkLst>
          <pc:docMk/>
          <pc:sldMk cId="4246852311" sldId="310"/>
        </pc:sldMkLst>
        <pc:spChg chg="del mod">
          <ac:chgData name="Barbara Devos" userId="d7e23857-a507-4955-997d-1c4ac9824863" providerId="ADAL" clId="{E8F37EC4-709E-488D-A459-0C0BD6A4075F}" dt="2024-02-19T10:54:53.346" v="998"/>
          <ac:spMkLst>
            <pc:docMk/>
            <pc:sldMk cId="4246852311" sldId="310"/>
            <ac:spMk id="6" creationId="{00000000-0000-0000-0000-000000000000}"/>
          </ac:spMkLst>
        </pc:spChg>
      </pc:sldChg>
      <pc:sldChg chg="modSp mod">
        <pc:chgData name="Barbara Devos" userId="d7e23857-a507-4955-997d-1c4ac9824863" providerId="ADAL" clId="{E8F37EC4-709E-488D-A459-0C0BD6A4075F}" dt="2024-02-19T09:53:11.837" v="990" actId="20577"/>
        <pc:sldMkLst>
          <pc:docMk/>
          <pc:sldMk cId="1093158647" sldId="311"/>
        </pc:sldMkLst>
        <pc:spChg chg="mod">
          <ac:chgData name="Barbara Devos" userId="d7e23857-a507-4955-997d-1c4ac9824863" providerId="ADAL" clId="{E8F37EC4-709E-488D-A459-0C0BD6A4075F}" dt="2024-02-19T09:43:50.035" v="661" actId="20577"/>
          <ac:spMkLst>
            <pc:docMk/>
            <pc:sldMk cId="1093158647" sldId="311"/>
            <ac:spMk id="2" creationId="{00000000-0000-0000-0000-000000000000}"/>
          </ac:spMkLst>
        </pc:spChg>
        <pc:spChg chg="mod">
          <ac:chgData name="Barbara Devos" userId="d7e23857-a507-4955-997d-1c4ac9824863" providerId="ADAL" clId="{E8F37EC4-709E-488D-A459-0C0BD6A4075F}" dt="2024-02-19T09:53:11.837" v="990" actId="20577"/>
          <ac:spMkLst>
            <pc:docMk/>
            <pc:sldMk cId="1093158647" sldId="311"/>
            <ac:spMk id="3" creationId="{00000000-0000-0000-0000-000000000000}"/>
          </ac:spMkLst>
        </pc:spChg>
      </pc:sldChg>
      <pc:sldChg chg="del">
        <pc:chgData name="Barbara Devos" userId="d7e23857-a507-4955-997d-1c4ac9824863" providerId="ADAL" clId="{E8F37EC4-709E-488D-A459-0C0BD6A4075F}" dt="2024-02-19T09:53:31.043" v="993" actId="47"/>
        <pc:sldMkLst>
          <pc:docMk/>
          <pc:sldMk cId="2804868742" sldId="312"/>
        </pc:sldMkLst>
      </pc:sldChg>
      <pc:sldChg chg="del">
        <pc:chgData name="Barbara Devos" userId="d7e23857-a507-4955-997d-1c4ac9824863" providerId="ADAL" clId="{E8F37EC4-709E-488D-A459-0C0BD6A4075F}" dt="2024-02-19T09:53:33.277" v="994" actId="47"/>
        <pc:sldMkLst>
          <pc:docMk/>
          <pc:sldMk cId="2513977927" sldId="314"/>
        </pc:sldMkLst>
      </pc:sldChg>
      <pc:sldChg chg="del">
        <pc:chgData name="Barbara Devos" userId="d7e23857-a507-4955-997d-1c4ac9824863" providerId="ADAL" clId="{E8F37EC4-709E-488D-A459-0C0BD6A4075F}" dt="2024-02-19T09:53:34.814" v="995" actId="47"/>
        <pc:sldMkLst>
          <pc:docMk/>
          <pc:sldMk cId="2298540553" sldId="315"/>
        </pc:sldMkLst>
      </pc:sldChg>
      <pc:sldChg chg="del">
        <pc:chgData name="Barbara Devos" userId="d7e23857-a507-4955-997d-1c4ac9824863" providerId="ADAL" clId="{E8F37EC4-709E-488D-A459-0C0BD6A4075F}" dt="2024-02-19T09:53:27.863" v="991" actId="47"/>
        <pc:sldMkLst>
          <pc:docMk/>
          <pc:sldMk cId="3072264013" sldId="316"/>
        </pc:sldMkLst>
      </pc:sldChg>
      <pc:sldChg chg="modSp mod">
        <pc:chgData name="Barbara Devos" userId="d7e23857-a507-4955-997d-1c4ac9824863" providerId="ADAL" clId="{E8F37EC4-709E-488D-A459-0C0BD6A4075F}" dt="2024-02-19T10:55:44.278" v="1018" actId="20577"/>
        <pc:sldMkLst>
          <pc:docMk/>
          <pc:sldMk cId="1944945772" sldId="317"/>
        </pc:sldMkLst>
        <pc:spChg chg="mod">
          <ac:chgData name="Barbara Devos" userId="d7e23857-a507-4955-997d-1c4ac9824863" providerId="ADAL" clId="{E8F37EC4-709E-488D-A459-0C0BD6A4075F}" dt="2024-02-19T09:34:36.509" v="98" actId="20577"/>
          <ac:spMkLst>
            <pc:docMk/>
            <pc:sldMk cId="1944945772" sldId="317"/>
            <ac:spMk id="2" creationId="{00000000-0000-0000-0000-000000000000}"/>
          </ac:spMkLst>
        </pc:spChg>
        <pc:spChg chg="mod">
          <ac:chgData name="Barbara Devos" userId="d7e23857-a507-4955-997d-1c4ac9824863" providerId="ADAL" clId="{E8F37EC4-709E-488D-A459-0C0BD6A4075F}" dt="2024-02-19T10:55:44.278" v="1018" actId="20577"/>
          <ac:spMkLst>
            <pc:docMk/>
            <pc:sldMk cId="1944945772" sldId="31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BE45-55CC-4994-B6DE-C068C06026D1}" type="datetimeFigureOut">
              <a:rPr lang="nl-BE" smtClean="0"/>
              <a:t>19/02/2024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5CD6-8A27-4481-9DCA-05CA40F4803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757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1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1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31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5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9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13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2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2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90603" y="274638"/>
            <a:ext cx="7924799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90603" y="1600201"/>
            <a:ext cx="7924799" cy="4451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  <a:p>
            <a:pPr lvl="3"/>
            <a:r>
              <a:rPr lang="nl-BE" dirty="0"/>
              <a:t>Vierde niveau</a:t>
            </a:r>
          </a:p>
          <a:p>
            <a:pPr lvl="4"/>
            <a:r>
              <a:rPr lang="nl-BE" dirty="0"/>
              <a:t>Vijfde niveau</a:t>
            </a:r>
            <a:endParaRPr lang="nl-NL" dirty="0"/>
          </a:p>
        </p:txBody>
      </p:sp>
      <p:pic>
        <p:nvPicPr>
          <p:cNvPr id="7" name="Afbeelding 6" descr="Powerpoint-6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" y="5992353"/>
            <a:ext cx="848847" cy="81933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3" y="6268651"/>
            <a:ext cx="4906060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i="1" kern="1200">
          <a:solidFill>
            <a:srgbClr val="358F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Powerpoint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50065" y="2218583"/>
            <a:ext cx="579966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160"/>
              </a:lnSpc>
            </a:pPr>
            <a:r>
              <a:rPr lang="nl-BE" sz="3800" i="1" dirty="0">
                <a:solidFill>
                  <a:schemeClr val="bg1"/>
                </a:solidFill>
              </a:rPr>
              <a:t>Afstemming onderwijs en kinderopvang</a:t>
            </a:r>
            <a:endParaRPr lang="nl-NL" sz="3800" i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650065" y="3639243"/>
            <a:ext cx="54779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Barbara Devos/  </a:t>
            </a:r>
            <a:r>
              <a:rPr lang="nl-BE" sz="2000" dirty="0">
                <a:solidFill>
                  <a:srgbClr val="FFFFFF"/>
                </a:solidFill>
              </a:rPr>
              <a:t>01.03.2024</a:t>
            </a: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66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Samenwerking koepels KO -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9371" y="1600201"/>
            <a:ext cx="8486032" cy="445118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Knelpunten tussen verwachtingen sector KO en instroom vanuit onderwijs</a:t>
            </a:r>
          </a:p>
          <a:p>
            <a:r>
              <a:rPr lang="nl-NL" dirty="0"/>
              <a:t>2018 - gezamenlijke nota koepels KO met analyse probleemstelling</a:t>
            </a:r>
          </a:p>
          <a:p>
            <a:r>
              <a:rPr lang="nl-NL" dirty="0"/>
              <a:t>2019 - </a:t>
            </a:r>
            <a:r>
              <a:rPr lang="nl-NL" dirty="0" err="1"/>
              <a:t>dialoogdag</a:t>
            </a:r>
            <a:r>
              <a:rPr lang="nl-NL" dirty="0"/>
              <a:t> in Vlaams Parlement</a:t>
            </a:r>
          </a:p>
          <a:p>
            <a:r>
              <a:rPr lang="nl-NL" dirty="0"/>
              <a:t>Samenwerking VIVO en koepels</a:t>
            </a:r>
            <a:br>
              <a:rPr lang="nl-NL" dirty="0"/>
            </a:br>
            <a:r>
              <a:rPr lang="nl-NL" dirty="0"/>
              <a:t>- </a:t>
            </a:r>
            <a:r>
              <a:rPr lang="nl-NL" dirty="0" err="1"/>
              <a:t>webinar</a:t>
            </a:r>
            <a:r>
              <a:rPr lang="nl-NL" dirty="0"/>
              <a:t> nieuwe onderwijsmatrix (2021 en 2022 </a:t>
            </a:r>
            <a:r>
              <a:rPr lang="nl-NL"/>
              <a:t>– ingepland in 2024</a:t>
            </a:r>
            <a:r>
              <a:rPr lang="nl-NL" dirty="0"/>
              <a:t>)</a:t>
            </a:r>
            <a:br>
              <a:rPr lang="nl-NL" dirty="0"/>
            </a:br>
            <a:r>
              <a:rPr lang="nl-NL" dirty="0"/>
              <a:t>- overleg indaling competenties 3</a:t>
            </a:r>
            <a:r>
              <a:rPr lang="nl-NL" baseline="30000" dirty="0"/>
              <a:t>e</a:t>
            </a:r>
            <a:r>
              <a:rPr lang="nl-NL" dirty="0"/>
              <a:t> graad, aanbevelingen stageplaatsen per opleiding, activiteitenlijst (2022)</a:t>
            </a:r>
            <a:br>
              <a:rPr lang="nl-NL" dirty="0"/>
            </a:br>
            <a:r>
              <a:rPr lang="nl-NL" dirty="0"/>
              <a:t>- individualisatie activiteitenlijsten (2023)</a:t>
            </a:r>
          </a:p>
          <a:p>
            <a:r>
              <a:rPr lang="nl-NL" dirty="0"/>
              <a:t>Brochure samenwerking onderwijs en kinderopvang (2023)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9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Samenwerking koepels KO - onderwijs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3469" y="1600201"/>
            <a:ext cx="8501934" cy="44511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NL" dirty="0"/>
              <a:t>Brochure onderwijsvernieuwing VIVO (met alle linken) 2023</a:t>
            </a:r>
          </a:p>
          <a:p>
            <a:pPr>
              <a:spcAft>
                <a:spcPts val="1200"/>
              </a:spcAft>
            </a:pPr>
            <a:r>
              <a:rPr lang="nl-NL" dirty="0"/>
              <a:t>Voorbereiding evaluatie </a:t>
            </a:r>
            <a:r>
              <a:rPr lang="nl-NL" dirty="0" err="1"/>
              <a:t>ahv</a:t>
            </a:r>
            <a:r>
              <a:rPr lang="nl-NL" dirty="0"/>
              <a:t> bevraging onderwijs en sectoren – afstemmingsoverleg juni 2024</a:t>
            </a:r>
          </a:p>
          <a:p>
            <a:pPr>
              <a:spcAft>
                <a:spcPts val="1200"/>
              </a:spcAft>
            </a:pPr>
            <a:r>
              <a:rPr lang="nl-NL" dirty="0"/>
              <a:t>Overleg nieuw profiel niveau 5 ‘educatieve medewerker voor jonge kinderen’ – BKD bij AHOVOKS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15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owerpoint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8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 logo presentatie Vlaams Welzijnsverbond" id="{C3570F11-B511-44D0-A1C9-62D29D21CEAE}" vid="{2043ABFE-D700-402C-ACC5-55CEFF7A2B5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96C2E449F8CF4BBB759E91F846EF9F" ma:contentTypeVersion="18" ma:contentTypeDescription="Een nieuw document maken." ma:contentTypeScope="" ma:versionID="efd347e7b78241ed1f59b356c7d44910">
  <xsd:schema xmlns:xsd="http://www.w3.org/2001/XMLSchema" xmlns:xs="http://www.w3.org/2001/XMLSchema" xmlns:p="http://schemas.microsoft.com/office/2006/metadata/properties" xmlns:ns2="f9cc7725-6df8-4d3d-9164-265710f8ec4a" xmlns:ns3="b4bfee83-9e48-4e6a-830e-af3a9f5cbdff" targetNamespace="http://schemas.microsoft.com/office/2006/metadata/properties" ma:root="true" ma:fieldsID="fba26f4e34629dad1b694d35933fba00" ns2:_="" ns3:_="">
    <xsd:import namespace="f9cc7725-6df8-4d3d-9164-265710f8ec4a"/>
    <xsd:import namespace="b4bfee83-9e48-4e6a-830e-af3a9f5cbd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c7725-6df8-4d3d-9164-265710f8e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24ef91b5-b160-4a08-8931-0f48c46e7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fee83-9e48-4e6a-830e-af3a9f5cbdf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e7c1c68-92cd-43b1-a985-0561efdb2066}" ma:internalName="TaxCatchAll" ma:showField="CatchAllData" ma:web="b4bfee83-9e48-4e6a-830e-af3a9f5cbd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1C5693-BC5C-418F-9917-4F9A8BE1DA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334658-5C5C-4E2F-8348-E97EE20E4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cc7725-6df8-4d3d-9164-265710f8ec4a"/>
    <ds:schemaRef ds:uri="b4bfee83-9e48-4e6a-830e-af3a9f5cbd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 logo presentatie Vlaams Welzijnsverbond</Template>
  <TotalTime>83</TotalTime>
  <Words>132</Words>
  <Application>Microsoft Office PowerPoint</Application>
  <PresentationFormat>Diavoorstelling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PowerPoint-presentatie</vt:lpstr>
      <vt:lpstr>Samenwerking koepels KO - onderwijs</vt:lpstr>
      <vt:lpstr>Samenwerking koepels KO - onderwijs</vt:lpstr>
      <vt:lpstr>PowerPoint-presentatie</vt:lpstr>
    </vt:vector>
  </TitlesOfParts>
  <Company>Trustteam 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Barbara Devos</dc:creator>
  <cp:lastModifiedBy>Barbara Devos</cp:lastModifiedBy>
  <cp:revision>1</cp:revision>
  <dcterms:created xsi:type="dcterms:W3CDTF">2024-02-19T09:31:59Z</dcterms:created>
  <dcterms:modified xsi:type="dcterms:W3CDTF">2024-02-19T10:55:47Z</dcterms:modified>
</cp:coreProperties>
</file>