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6.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9.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0.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1.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2.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3.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4.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3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3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38.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0.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4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2.xml" ContentType="application/vnd.openxmlformats-officedocument.drawingml.chartshapes+xml"/>
  <Override PartName="/ppt/notesSlides/notesSlide4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4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4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5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5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5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5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5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58.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drawings/drawing3.xml" ContentType="application/vnd.openxmlformats-officedocument.drawingml.chartshapes+xml"/>
  <Override PartName="/ppt/notesSlides/notesSlide59.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60.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61.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62.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63.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64.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65.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notesSlides/notesSlide66.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67.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68.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69.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notesSlides/notesSlide70.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71.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72.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73.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74.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notesSlides/notesSlide75.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6"/>
  </p:sldMasterIdLst>
  <p:notesMasterIdLst>
    <p:notesMasterId r:id="rId101"/>
  </p:notesMasterIdLst>
  <p:handoutMasterIdLst>
    <p:handoutMasterId r:id="rId102"/>
  </p:handoutMasterIdLst>
  <p:sldIdLst>
    <p:sldId id="523" r:id="rId7"/>
    <p:sldId id="812" r:id="rId8"/>
    <p:sldId id="811" r:id="rId9"/>
    <p:sldId id="813" r:id="rId10"/>
    <p:sldId id="831" r:id="rId11"/>
    <p:sldId id="644" r:id="rId12"/>
    <p:sldId id="836" r:id="rId13"/>
    <p:sldId id="814" r:id="rId14"/>
    <p:sldId id="601" r:id="rId15"/>
    <p:sldId id="602" r:id="rId16"/>
    <p:sldId id="603" r:id="rId17"/>
    <p:sldId id="605" r:id="rId18"/>
    <p:sldId id="652" r:id="rId19"/>
    <p:sldId id="815" r:id="rId20"/>
    <p:sldId id="850" r:id="rId21"/>
    <p:sldId id="619" r:id="rId22"/>
    <p:sldId id="618" r:id="rId23"/>
    <p:sldId id="622" r:id="rId24"/>
    <p:sldId id="621" r:id="rId25"/>
    <p:sldId id="620" r:id="rId26"/>
    <p:sldId id="777" r:id="rId27"/>
    <p:sldId id="623" r:id="rId28"/>
    <p:sldId id="624" r:id="rId29"/>
    <p:sldId id="816" r:id="rId30"/>
    <p:sldId id="778" r:id="rId31"/>
    <p:sldId id="764" r:id="rId32"/>
    <p:sldId id="765" r:id="rId33"/>
    <p:sldId id="817" r:id="rId34"/>
    <p:sldId id="779" r:id="rId35"/>
    <p:sldId id="610" r:id="rId36"/>
    <p:sldId id="612" r:id="rId37"/>
    <p:sldId id="818" r:id="rId38"/>
    <p:sldId id="653" r:id="rId39"/>
    <p:sldId id="865" r:id="rId40"/>
    <p:sldId id="866" r:id="rId41"/>
    <p:sldId id="867" r:id="rId42"/>
    <p:sldId id="868" r:id="rId43"/>
    <p:sldId id="819" r:id="rId44"/>
    <p:sldId id="766" r:id="rId45"/>
    <p:sldId id="767" r:id="rId46"/>
    <p:sldId id="820" r:id="rId47"/>
    <p:sldId id="586" r:id="rId48"/>
    <p:sldId id="589" r:id="rId49"/>
    <p:sldId id="587" r:id="rId50"/>
    <p:sldId id="588" r:id="rId51"/>
    <p:sldId id="780" r:id="rId52"/>
    <p:sldId id="781" r:id="rId53"/>
    <p:sldId id="782" r:id="rId54"/>
    <p:sldId id="821" r:id="rId55"/>
    <p:sldId id="590" r:id="rId56"/>
    <p:sldId id="594" r:id="rId57"/>
    <p:sldId id="769" r:id="rId58"/>
    <p:sldId id="783" r:id="rId59"/>
    <p:sldId id="810" r:id="rId60"/>
    <p:sldId id="784" r:id="rId61"/>
    <p:sldId id="785" r:id="rId62"/>
    <p:sldId id="869" r:id="rId63"/>
    <p:sldId id="870" r:id="rId64"/>
    <p:sldId id="871" r:id="rId65"/>
    <p:sldId id="768" r:id="rId66"/>
    <p:sldId id="787" r:id="rId67"/>
    <p:sldId id="788" r:id="rId68"/>
    <p:sldId id="792" r:id="rId69"/>
    <p:sldId id="789" r:id="rId70"/>
    <p:sldId id="837" r:id="rId71"/>
    <p:sldId id="791" r:id="rId72"/>
    <p:sldId id="790" r:id="rId73"/>
    <p:sldId id="833" r:id="rId74"/>
    <p:sldId id="797" r:id="rId75"/>
    <p:sldId id="636" r:id="rId76"/>
    <p:sldId id="793" r:id="rId77"/>
    <p:sldId id="794" r:id="rId78"/>
    <p:sldId id="823" r:id="rId79"/>
    <p:sldId id="798" r:id="rId80"/>
    <p:sldId id="640" r:id="rId81"/>
    <p:sldId id="641" r:id="rId82"/>
    <p:sldId id="824" r:id="rId83"/>
    <p:sldId id="838" r:id="rId84"/>
    <p:sldId id="616" r:id="rId85"/>
    <p:sldId id="825" r:id="rId86"/>
    <p:sldId id="720" r:id="rId87"/>
    <p:sldId id="722" r:id="rId88"/>
    <p:sldId id="701" r:id="rId89"/>
    <p:sldId id="760" r:id="rId90"/>
    <p:sldId id="853" r:id="rId91"/>
    <p:sldId id="854" r:id="rId92"/>
    <p:sldId id="855" r:id="rId93"/>
    <p:sldId id="856" r:id="rId94"/>
    <p:sldId id="857" r:id="rId95"/>
    <p:sldId id="861" r:id="rId96"/>
    <p:sldId id="830" r:id="rId97"/>
    <p:sldId id="872" r:id="rId98"/>
    <p:sldId id="874" r:id="rId99"/>
    <p:sldId id="875" r:id="rId100"/>
  </p:sldIdLst>
  <p:sldSz cx="12192000" cy="6858000"/>
  <p:notesSz cx="7099300" cy="10234613"/>
  <p:embeddedFontLst>
    <p:embeddedFont>
      <p:font typeface="Calibri" panose="020F0502020204030204" pitchFamily="34" charset="0"/>
      <p:regular r:id="rId103"/>
      <p:bold r:id="rId104"/>
      <p:italic r:id="rId105"/>
      <p:boldItalic r:id="rId106"/>
    </p:embeddedFont>
    <p:embeddedFont>
      <p:font typeface="Flanders Sans beta 3 Medium" panose="020B0604020202020204" charset="0"/>
      <p:regular r:id="rId107"/>
    </p:embeddedFont>
    <p:embeddedFont>
      <p:font typeface="FlandersArtSans-Bold" panose="020B0604020202020204" charset="0"/>
      <p:bold r:id="rId108"/>
    </p:embeddedFont>
    <p:embeddedFont>
      <p:font typeface="FlandersArtSans-Light" panose="020B0604020202020204" charset="0"/>
      <p:regular r:id="rId109"/>
    </p:embeddedFont>
    <p:embeddedFont>
      <p:font typeface="FlandersArtSans-Medium" panose="020B0604020202020204" charset="0"/>
      <p:regular r:id="rId110"/>
    </p:embeddedFont>
    <p:embeddedFont>
      <p:font typeface="FlandersArtSans-Regular" panose="020B0604020202020204" charset="0"/>
      <p:regular r:id="rId111"/>
    </p:embeddedFont>
  </p:embeddedFontLst>
  <p:defaultTextStyle>
    <a:defPPr>
      <a:defRPr lang="nl-B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initials="VN" lastIdx="2" clrIdx="0">
    <p:extLst>
      <p:ext uri="{19B8F6BF-5375-455C-9EA6-DF929625EA0E}">
        <p15:presenceInfo xmlns:p15="http://schemas.microsoft.com/office/powerpoint/2012/main" userId="Vincent" providerId="None"/>
      </p:ext>
    </p:extLst>
  </p:cmAuthor>
  <p:cmAuthor id="2" name="Bart Neuts" initials="BN" lastIdx="19" clrIdx="1">
    <p:extLst>
      <p:ext uri="{19B8F6BF-5375-455C-9EA6-DF929625EA0E}">
        <p15:presenceInfo xmlns:p15="http://schemas.microsoft.com/office/powerpoint/2012/main" userId="Bart Neuts" providerId="None"/>
      </p:ext>
    </p:extLst>
  </p:cmAuthor>
  <p:cmAuthor id="3" name="Bart Verwulgen (iVOX)" initials="BV(" lastIdx="1" clrIdx="2">
    <p:extLst>
      <p:ext uri="{19B8F6BF-5375-455C-9EA6-DF929625EA0E}">
        <p15:presenceInfo xmlns:p15="http://schemas.microsoft.com/office/powerpoint/2012/main" userId="S::bart@ivox.be::a181d765-a284-4127-b73f-2dc6aa202d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228"/>
    <a:srgbClr val="77933C"/>
    <a:srgbClr val="D7E4BD"/>
    <a:srgbClr val="C3D69B"/>
    <a:srgbClr val="EBF1DE"/>
    <a:srgbClr val="707070"/>
    <a:srgbClr val="404040"/>
    <a:srgbClr val="8EB4E3"/>
    <a:srgbClr val="BFBFB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9747C0-68B1-4CFA-9F40-3B9311AEE3BA}" v="28" dt="2022-02-01T16:20:58.263"/>
    <p1510:client id="{8337653A-C9E0-9FE3-8244-5E3B0A55036B}" v="11" dt="2022-02-01T23:00:20.377"/>
    <p1510:client id="{C2F40D5F-958E-439F-9E37-F160E1B3BF46}" v="913" dt="2022-02-01T14:46:34.91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5/10/relationships/revisionInfo" Target="revisionInfo.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commentAuthors" Target="commentAuthors.xml"/><Relationship Id="rId16" Type="http://schemas.openxmlformats.org/officeDocument/2006/relationships/slide" Target="slides/slide10.xml"/><Relationship Id="rId107" Type="http://schemas.openxmlformats.org/officeDocument/2006/relationships/font" Target="fonts/font5.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handoutMaster" Target="handoutMasters/handoutMaster1.xml"/><Relationship Id="rId110" Type="http://schemas.openxmlformats.org/officeDocument/2006/relationships/font" Target="fonts/font8.fntdata"/><Relationship Id="rId115"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font" Target="fonts/font3.fntdata"/><Relationship Id="rId113"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font" Target="fonts/font1.fntdata"/><Relationship Id="rId108" Type="http://schemas.openxmlformats.org/officeDocument/2006/relationships/font" Target="fonts/font6.fntdata"/><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4.fntdata"/><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7.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font" Target="fonts/font2.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2.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chartUserShapes" Target="../drawings/drawing3.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671335360010676"/>
        </c:manualLayout>
      </c:layout>
      <c:barChart>
        <c:barDir val="col"/>
        <c:grouping val="clustered"/>
        <c:varyColors val="0"/>
        <c:ser>
          <c:idx val="0"/>
          <c:order val="0"/>
          <c:tx>
            <c:strRef>
              <c:f>Blad1!$B$1</c:f>
              <c:strCache>
                <c:ptCount val="1"/>
                <c:pt idx="0">
                  <c:v>ANTWERPEN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Blad1!$B$2:$B$8</c:f>
              <c:numCache>
                <c:formatCode>0.0</c:formatCode>
                <c:ptCount val="7"/>
                <c:pt idx="0">
                  <c:v>3.7</c:v>
                </c:pt>
                <c:pt idx="1">
                  <c:v>3.1</c:v>
                </c:pt>
                <c:pt idx="2">
                  <c:v>2.8</c:v>
                </c:pt>
                <c:pt idx="3">
                  <c:v>3.4</c:v>
                </c:pt>
                <c:pt idx="4">
                  <c:v>2.5</c:v>
                </c:pt>
                <c:pt idx="5">
                  <c:v>3.1</c:v>
                </c:pt>
                <c:pt idx="6">
                  <c:v>3.9</c:v>
                </c:pt>
              </c:numCache>
            </c:numRef>
          </c:val>
          <c:extLst>
            <c:ext xmlns:c16="http://schemas.microsoft.com/office/drawing/2014/chart" uri="{C3380CC4-5D6E-409C-BE32-E72D297353CC}">
              <c16:uniqueId val="{00000000-DC9E-4FA7-A572-D0780A2FDF9F}"/>
            </c:ext>
          </c:extLst>
        </c:ser>
        <c:ser>
          <c:idx val="1"/>
          <c:order val="1"/>
          <c:tx>
            <c:strRef>
              <c:f>Blad1!$C$1</c:f>
              <c:strCache>
                <c:ptCount val="1"/>
                <c:pt idx="0">
                  <c:v>GENT</c:v>
                </c:pt>
              </c:strCache>
            </c:strRef>
          </c:tx>
          <c:spPr>
            <a:solidFill>
              <a:srgbClr val="9BBB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Blad1!$C$2:$C$8</c:f>
              <c:numCache>
                <c:formatCode>0.0</c:formatCode>
                <c:ptCount val="7"/>
                <c:pt idx="0">
                  <c:v>3.7</c:v>
                </c:pt>
                <c:pt idx="1">
                  <c:v>3</c:v>
                </c:pt>
                <c:pt idx="2">
                  <c:v>2.7</c:v>
                </c:pt>
                <c:pt idx="3">
                  <c:v>3.3</c:v>
                </c:pt>
                <c:pt idx="4">
                  <c:v>2.9</c:v>
                </c:pt>
                <c:pt idx="5">
                  <c:v>3.3</c:v>
                </c:pt>
                <c:pt idx="6">
                  <c:v>3.6</c:v>
                </c:pt>
              </c:numCache>
            </c:numRef>
          </c:val>
          <c:extLst>
            <c:ext xmlns:c16="http://schemas.microsoft.com/office/drawing/2014/chart" uri="{C3380CC4-5D6E-409C-BE32-E72D297353CC}">
              <c16:uniqueId val="{00000001-DC9E-4FA7-A572-D0780A2FDF9F}"/>
            </c:ext>
          </c:extLst>
        </c:ser>
        <c:ser>
          <c:idx val="2"/>
          <c:order val="2"/>
          <c:tx>
            <c:strRef>
              <c:f>Blad1!$D$1</c:f>
              <c:strCache>
                <c:ptCount val="1"/>
                <c:pt idx="0">
                  <c:v>LEUVEN</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Blad1!$D$2:$D$8</c:f>
              <c:numCache>
                <c:formatCode>0.0</c:formatCode>
                <c:ptCount val="7"/>
                <c:pt idx="0">
                  <c:v>3.8</c:v>
                </c:pt>
                <c:pt idx="1">
                  <c:v>3.2</c:v>
                </c:pt>
                <c:pt idx="2">
                  <c:v>3</c:v>
                </c:pt>
                <c:pt idx="3">
                  <c:v>3.5</c:v>
                </c:pt>
                <c:pt idx="4">
                  <c:v>2.2999999999999998</c:v>
                </c:pt>
                <c:pt idx="5">
                  <c:v>2.9</c:v>
                </c:pt>
                <c:pt idx="6">
                  <c:v>3.9</c:v>
                </c:pt>
              </c:numCache>
            </c:numRef>
          </c:val>
          <c:extLst>
            <c:ext xmlns:c16="http://schemas.microsoft.com/office/drawing/2014/chart" uri="{C3380CC4-5D6E-409C-BE32-E72D297353CC}">
              <c16:uniqueId val="{00000002-DC9E-4FA7-A572-D0780A2FDF9F}"/>
            </c:ext>
          </c:extLst>
        </c:ser>
        <c:ser>
          <c:idx val="3"/>
          <c:order val="3"/>
          <c:tx>
            <c:strRef>
              <c:f>Blad1!$E$1</c:f>
              <c:strCache>
                <c:ptCount val="1"/>
                <c:pt idx="0">
                  <c:v>MECHELEN</c:v>
                </c:pt>
              </c:strCache>
            </c:strRef>
          </c:tx>
          <c:spPr>
            <a:solidFill>
              <a:srgbClr val="E6B9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Blad1!$E$2:$E$8</c:f>
              <c:numCache>
                <c:formatCode>0.0</c:formatCode>
                <c:ptCount val="7"/>
                <c:pt idx="0">
                  <c:v>3.9</c:v>
                </c:pt>
                <c:pt idx="1">
                  <c:v>3.3</c:v>
                </c:pt>
                <c:pt idx="2">
                  <c:v>3.1</c:v>
                </c:pt>
                <c:pt idx="3">
                  <c:v>3.7</c:v>
                </c:pt>
                <c:pt idx="4">
                  <c:v>2.1</c:v>
                </c:pt>
                <c:pt idx="5">
                  <c:v>2.7</c:v>
                </c:pt>
                <c:pt idx="6">
                  <c:v>4</c:v>
                </c:pt>
              </c:numCache>
            </c:numRef>
          </c:val>
          <c:extLst>
            <c:ext xmlns:c16="http://schemas.microsoft.com/office/drawing/2014/chart" uri="{C3380CC4-5D6E-409C-BE32-E72D297353CC}">
              <c16:uniqueId val="{00000003-DC9E-4FA7-A572-D0780A2FDF9F}"/>
            </c:ext>
          </c:extLst>
        </c:ser>
        <c:ser>
          <c:idx val="4"/>
          <c:order val="4"/>
          <c:tx>
            <c:strRef>
              <c:f>Blad1!$F$1</c:f>
              <c:strCache>
                <c:ptCount val="1"/>
                <c:pt idx="0">
                  <c:v>BRUGGE</c:v>
                </c:pt>
              </c:strCache>
            </c:strRef>
          </c:tx>
          <c:spPr>
            <a:solidFill>
              <a:srgbClr val="8EB4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Blad1!$F$2:$F$8</c:f>
              <c:numCache>
                <c:formatCode>0.0</c:formatCode>
                <c:ptCount val="7"/>
                <c:pt idx="0">
                  <c:v>4</c:v>
                </c:pt>
                <c:pt idx="1">
                  <c:v>3.2</c:v>
                </c:pt>
                <c:pt idx="2">
                  <c:v>3</c:v>
                </c:pt>
                <c:pt idx="3">
                  <c:v>3.5</c:v>
                </c:pt>
                <c:pt idx="4">
                  <c:v>2.9</c:v>
                </c:pt>
                <c:pt idx="5">
                  <c:v>3.3</c:v>
                </c:pt>
                <c:pt idx="6">
                  <c:v>3.9</c:v>
                </c:pt>
              </c:numCache>
            </c:numRef>
          </c:val>
          <c:extLst>
            <c:ext xmlns:c16="http://schemas.microsoft.com/office/drawing/2014/chart" uri="{C3380CC4-5D6E-409C-BE32-E72D297353CC}">
              <c16:uniqueId val="{00000004-DC9E-4FA7-A572-D0780A2FDF9F}"/>
            </c:ext>
          </c:extLst>
        </c:ser>
        <c:ser>
          <c:idx val="5"/>
          <c:order val="5"/>
          <c:tx>
            <c:strRef>
              <c:f>Blad1!$G$1</c:f>
              <c:strCache>
                <c:ptCount val="1"/>
                <c:pt idx="0">
                  <c:v>TOTAAL</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Blad1!$G$2:$G$8</c:f>
              <c:numCache>
                <c:formatCode>0.0</c:formatCode>
                <c:ptCount val="7"/>
                <c:pt idx="0">
                  <c:v>3.8</c:v>
                </c:pt>
                <c:pt idx="1">
                  <c:v>3.2</c:v>
                </c:pt>
                <c:pt idx="2">
                  <c:v>2.9</c:v>
                </c:pt>
                <c:pt idx="3">
                  <c:v>3.5</c:v>
                </c:pt>
                <c:pt idx="4">
                  <c:v>2.6</c:v>
                </c:pt>
                <c:pt idx="5">
                  <c:v>3.1</c:v>
                </c:pt>
                <c:pt idx="6">
                  <c:v>3.8</c:v>
                </c:pt>
              </c:numCache>
            </c:numRef>
          </c:val>
          <c:extLst>
            <c:ext xmlns:c16="http://schemas.microsoft.com/office/drawing/2014/chart" uri="{C3380CC4-5D6E-409C-BE32-E72D297353CC}">
              <c16:uniqueId val="{00000000-4175-4DE3-AA75-7F186A6D807C}"/>
            </c:ext>
          </c:extLst>
        </c:ser>
        <c:dLbls>
          <c:showLegendKey val="0"/>
          <c:showVal val="0"/>
          <c:showCatName val="0"/>
          <c:showSerName val="0"/>
          <c:showPercent val="0"/>
          <c:showBubbleSize val="0"/>
        </c:dLbls>
        <c:gapWidth val="150"/>
        <c:overlap val="-10"/>
        <c:axId val="680833056"/>
        <c:axId val="680828792"/>
      </c:barChart>
      <c:catAx>
        <c:axId val="68083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5"/>
          <c:min val="1"/>
        </c:scaling>
        <c:delete val="0"/>
        <c:axPos val="l"/>
        <c:majorGridlines>
          <c:spPr>
            <a:ln w="9525" cap="flat" cmpd="sng" algn="ctr">
              <a:solidFill>
                <a:schemeClr val="tx1">
                  <a:lumMod val="15000"/>
                  <a:lumOff val="85000"/>
                </a:schemeClr>
              </a:solidFill>
              <a:prstDash val="dash"/>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5"/>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0.16225129410906969"/>
          <c:y val="0.92907498360017504"/>
          <c:w val="0.76813350823092008"/>
          <c:h val="5.4088820434457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4.629629629629619E-3"/>
                  <c:y val="-3.042446436261188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50-4AE9-A450-6AA44C37A63A}"/>
                </c:ext>
              </c:extLst>
            </c:dLbl>
            <c:dLbl>
              <c:idx val="1"/>
              <c:layout>
                <c:manualLayout>
                  <c:x val="-4.6296296296296294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50-4AE9-A450-6AA44C37A63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50-4AE9-A450-6AA44C37A63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50-4AE9-A450-6AA44C37A63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50-4AE9-A450-6AA44C37A63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50-4AE9-A450-6AA44C37A63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0.51900000000000002</c:v>
                </c:pt>
                <c:pt idx="1">
                  <c:v>0.29199999999999998</c:v>
                </c:pt>
                <c:pt idx="2">
                  <c:v>0.189</c:v>
                </c:pt>
              </c:numCache>
            </c:numRef>
          </c:val>
          <c:extLst>
            <c:ext xmlns:c16="http://schemas.microsoft.com/office/drawing/2014/chart" uri="{C3380CC4-5D6E-409C-BE32-E72D297353CC}">
              <c16:uniqueId val="{00000007-FA50-4AE9-A450-6AA44C37A63A}"/>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2.3148148148147934E-3"/>
                  <c:y val="5.6120653217890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50-4AE9-A450-6AA44C37A63A}"/>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50-4AE9-A450-6AA44C37A63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0.39100000000000001</c:v>
                </c:pt>
                <c:pt idx="1">
                  <c:v>0.28799999999999998</c:v>
                </c:pt>
                <c:pt idx="2">
                  <c:v>0.32100000000000001</c:v>
                </c:pt>
              </c:numCache>
            </c:numRef>
          </c:val>
          <c:extLst>
            <c:ext xmlns:c16="http://schemas.microsoft.com/office/drawing/2014/chart" uri="{C3380CC4-5D6E-409C-BE32-E72D297353CC}">
              <c16:uniqueId val="{0000000B-FA50-4AE9-A450-6AA44C37A63A}"/>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A50-4AE9-A450-6AA44C37A63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A50-4AE9-A450-6AA44C37A63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A50-4AE9-A450-6AA44C37A63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0.60699999999999998</c:v>
                </c:pt>
                <c:pt idx="1">
                  <c:v>0.23899999999999999</c:v>
                </c:pt>
                <c:pt idx="2">
                  <c:v>0.154</c:v>
                </c:pt>
              </c:numCache>
            </c:numRef>
          </c:val>
          <c:extLst>
            <c:ext xmlns:c16="http://schemas.microsoft.com/office/drawing/2014/chart" uri="{C3380CC4-5D6E-409C-BE32-E72D297353CC}">
              <c16:uniqueId val="{00000010-FA50-4AE9-A450-6AA44C37A63A}"/>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4.9292809797534333E-17"/>
                  <c:y val="1.5164007118117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A50-4AE9-A450-6AA44C37A63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A50-4AE9-A450-6AA44C37A63A}"/>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A50-4AE9-A450-6AA44C37A63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A50-4AE9-A450-6AA44C37A63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A50-4AE9-A450-6AA44C37A63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0.68600000000000005</c:v>
                </c:pt>
                <c:pt idx="1">
                  <c:v>0.17599999999999999</c:v>
                </c:pt>
                <c:pt idx="2">
                  <c:v>0.13800000000000001</c:v>
                </c:pt>
              </c:numCache>
            </c:numRef>
          </c:val>
          <c:extLst>
            <c:ext xmlns:c16="http://schemas.microsoft.com/office/drawing/2014/chart" uri="{C3380CC4-5D6E-409C-BE32-E72D297353CC}">
              <c16:uniqueId val="{00000017-FA50-4AE9-A450-6AA44C37A63A}"/>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A50-4AE9-A450-6AA44C37A63A}"/>
                </c:ext>
              </c:extLst>
            </c:dLbl>
            <c:dLbl>
              <c:idx val="2"/>
              <c:layout>
                <c:manualLayout>
                  <c:x val="3.6592130278484659E-3"/>
                  <c:y val="-5.006753635560961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A50-4AE9-A450-6AA44C37A63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A50-4AE9-A450-6AA44C37A63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A50-4AE9-A450-6AA44C37A63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0.36199999999999999</c:v>
                </c:pt>
                <c:pt idx="1">
                  <c:v>0.27800000000000002</c:v>
                </c:pt>
                <c:pt idx="2">
                  <c:v>0.36</c:v>
                </c:pt>
              </c:numCache>
            </c:numRef>
          </c:val>
          <c:extLst>
            <c:ext xmlns:c16="http://schemas.microsoft.com/office/drawing/2014/chart" uri="{C3380CC4-5D6E-409C-BE32-E72D297353CC}">
              <c16:uniqueId val="{0000001D-FA50-4AE9-A450-6AA44C37A63A}"/>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1.3443648881530262E-3"/>
                  <c:y val="-5.5695565989743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D2-40DA-8D18-6877AC4669E6}"/>
                </c:ext>
              </c:extLst>
            </c:dLbl>
            <c:dLbl>
              <c:idx val="2"/>
              <c:layout>
                <c:manualLayout>
                  <c:x val="1.3443648881530756E-3"/>
                  <c:y val="-3.4036179215954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D2-40DA-8D18-6877AC4669E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0.49</c:v>
                </c:pt>
                <c:pt idx="1">
                  <c:v>0.26400000000000001</c:v>
                </c:pt>
                <c:pt idx="2">
                  <c:v>0.247</c:v>
                </c:pt>
              </c:numCache>
            </c:numRef>
          </c:cat>
          <c:val>
            <c:numRef>
              <c:f>Blad1!$G$2:$G$4</c:f>
              <c:numCache>
                <c:formatCode>###0%</c:formatCode>
                <c:ptCount val="3"/>
                <c:pt idx="0">
                  <c:v>0.49</c:v>
                </c:pt>
                <c:pt idx="1">
                  <c:v>0.26400000000000001</c:v>
                </c:pt>
                <c:pt idx="2">
                  <c:v>0.247</c:v>
                </c:pt>
              </c:numCache>
            </c:numRef>
          </c:val>
          <c:extLst>
            <c:ext xmlns:c16="http://schemas.microsoft.com/office/drawing/2014/chart" uri="{C3380CC4-5D6E-409C-BE32-E72D297353CC}">
              <c16:uniqueId val="{0000001E-FA50-4AE9-A450-6AA44C37A63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###0.0%</c:formatCode>
                <c:ptCount val="3"/>
                <c:pt idx="0">
                  <c:v>0.50700000000000001</c:v>
                </c:pt>
                <c:pt idx="1">
                  <c:v>0.27100000000000002</c:v>
                </c:pt>
                <c:pt idx="2">
                  <c:v>0.222</c:v>
                </c:pt>
              </c:numCache>
            </c:numRef>
          </c:yVal>
          <c:smooth val="0"/>
          <c:extLst>
            <c:ext xmlns:c16="http://schemas.microsoft.com/office/drawing/2014/chart" uri="{C3380CC4-5D6E-409C-BE32-E72D297353CC}">
              <c16:uniqueId val="{0000001F-FA50-4AE9-A450-6AA44C37A63A}"/>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numCache>
            </c:numRef>
          </c:xVal>
          <c:yVal>
            <c:numRef>
              <c:f>Blad1!$O$2:$O$4</c:f>
              <c:numCache>
                <c:formatCode>###0.0%</c:formatCode>
                <c:ptCount val="3"/>
                <c:pt idx="0">
                  <c:v>0.39400000000000002</c:v>
                </c:pt>
                <c:pt idx="1">
                  <c:v>0.28499999999999998</c:v>
                </c:pt>
                <c:pt idx="2">
                  <c:v>0.32100000000000001</c:v>
                </c:pt>
              </c:numCache>
            </c:numRef>
          </c:yVal>
          <c:smooth val="0"/>
          <c:extLst>
            <c:ext xmlns:c16="http://schemas.microsoft.com/office/drawing/2014/chart" uri="{C3380CC4-5D6E-409C-BE32-E72D297353CC}">
              <c16:uniqueId val="{00000020-FA50-4AE9-A450-6AA44C37A63A}"/>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0.58299999999999996</c:v>
                </c:pt>
                <c:pt idx="1">
                  <c:v>0.27900000000000003</c:v>
                </c:pt>
                <c:pt idx="2">
                  <c:v>0.13800000000000001</c:v>
                </c:pt>
              </c:numCache>
            </c:numRef>
          </c:yVal>
          <c:smooth val="0"/>
          <c:extLst>
            <c:ext xmlns:c16="http://schemas.microsoft.com/office/drawing/2014/chart" uri="{C3380CC4-5D6E-409C-BE32-E72D297353CC}">
              <c16:uniqueId val="{00000021-FA50-4AE9-A450-6AA44C37A63A}"/>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2">
                  <c:v>3.07</c:v>
                </c:pt>
              </c:numCache>
            </c:numRef>
          </c:xVal>
          <c:yVal>
            <c:numRef>
              <c:f>Blad1!$Q$2:$Q$4</c:f>
              <c:numCache>
                <c:formatCode>###0.0%</c:formatCode>
                <c:ptCount val="3"/>
                <c:pt idx="0">
                  <c:v>0.68899999999999995</c:v>
                </c:pt>
                <c:pt idx="1">
                  <c:v>0.222</c:v>
                </c:pt>
                <c:pt idx="2">
                  <c:v>8.8999999999999996E-2</c:v>
                </c:pt>
              </c:numCache>
            </c:numRef>
          </c:yVal>
          <c:smooth val="0"/>
          <c:extLst>
            <c:ext xmlns:c16="http://schemas.microsoft.com/office/drawing/2014/chart" uri="{C3380CC4-5D6E-409C-BE32-E72D297353CC}">
              <c16:uniqueId val="{00000022-FA50-4AE9-A450-6AA44C37A63A}"/>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2">
                  <c:v>3.2029999999999998</c:v>
                </c:pt>
              </c:numCache>
            </c:numRef>
          </c:xVal>
          <c:yVal>
            <c:numRef>
              <c:f>Blad1!$R$2:$R$4</c:f>
              <c:numCache>
                <c:formatCode>###0.0%</c:formatCode>
                <c:ptCount val="3"/>
                <c:pt idx="0">
                  <c:v>0.28000000000000003</c:v>
                </c:pt>
                <c:pt idx="1">
                  <c:v>0.24099999999999999</c:v>
                </c:pt>
                <c:pt idx="2">
                  <c:v>0.47899999999999998</c:v>
                </c:pt>
              </c:numCache>
            </c:numRef>
          </c:yVal>
          <c:smooth val="0"/>
          <c:extLst>
            <c:ext xmlns:c16="http://schemas.microsoft.com/office/drawing/2014/chart" uri="{C3380CC4-5D6E-409C-BE32-E72D297353CC}">
              <c16:uniqueId val="{00000023-FA50-4AE9-A450-6AA44C37A63A}"/>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pt idx="0" formatCode="0.0">
                  <c:v>1.33</c:v>
                </c:pt>
                <c:pt idx="2" formatCode="0.0">
                  <c:v>3.33</c:v>
                </c:pt>
              </c:numCache>
            </c:numRef>
          </c:xVal>
          <c:yVal>
            <c:numRef>
              <c:f>Blad1!$S$2:$S$4</c:f>
              <c:numCache>
                <c:formatCode>###0.0%</c:formatCode>
                <c:ptCount val="3"/>
                <c:pt idx="0">
                  <c:v>0.46600000000000003</c:v>
                </c:pt>
                <c:pt idx="1">
                  <c:v>0.26200000000000001</c:v>
                </c:pt>
                <c:pt idx="2">
                  <c:v>0.27200000000000002</c:v>
                </c:pt>
              </c:numCache>
            </c:numRef>
          </c:yVal>
          <c:smooth val="0"/>
          <c:extLst>
            <c:ext xmlns:c16="http://schemas.microsoft.com/office/drawing/2014/chart" uri="{C3380CC4-5D6E-409C-BE32-E72D297353CC}">
              <c16:uniqueId val="{00000024-FA50-4AE9-A450-6AA44C37A63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FA50-4AE9-A450-6AA44C37A63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A50-4AE9-A450-6AA44C37A63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A50-4AE9-A450-6AA44C37A63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A50-4AE9-A450-6AA44C37A63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A50-4AE9-A450-6AA44C37A63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A-FA50-4AE9-A450-6AA44C37A63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FA50-4AE9-A450-6AA44C37A63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A50-4AE9-A450-6AA44C37A63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A50-4AE9-A450-6AA44C37A63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2E-FA50-4AE9-A450-6AA44C37A63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FA50-4AE9-A450-6AA44C37A63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A50-4AE9-A450-6AA44C37A63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A50-4AE9-A450-6AA44C37A63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A50-4AE9-A450-6AA44C37A63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A50-4AE9-A450-6AA44C37A63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A50-4AE9-A450-6AA44C37A63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FA50-4AE9-A450-6AA44C37A63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2">
                        <c:v>3.07</c:v>
                      </c:pt>
                    </c:numCache>
                  </c:numRef>
                </c:yVal>
                <c:smooth val="0"/>
                <c:extLst xmlns:c15="http://schemas.microsoft.com/office/drawing/2012/chart">
                  <c:ext xmlns:c16="http://schemas.microsoft.com/office/drawing/2014/chart" uri="{C3380CC4-5D6E-409C-BE32-E72D297353CC}">
                    <c16:uniqueId val="{00000036-FA50-4AE9-A450-6AA44C37A63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2">
                        <c:v>3.2029999999999998</c:v>
                      </c:pt>
                    </c:numCache>
                  </c:numRef>
                </c:yVal>
                <c:smooth val="0"/>
                <c:extLst xmlns:c15="http://schemas.microsoft.com/office/drawing/2012/chart">
                  <c:ext xmlns:c16="http://schemas.microsoft.com/office/drawing/2014/chart" uri="{C3380CC4-5D6E-409C-BE32-E72D297353CC}">
                    <c16:uniqueId val="{00000037-FA50-4AE9-A450-6AA44C37A63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7031928516613405E-2"/>
          <c:y val="0.88519140064846447"/>
          <c:w val="0.9729681036198347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87668441615507087"/>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3.3046221903918985E-3"/>
                  <c:y val="4.09750573238032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A1-46C3-8383-C1626E838210}"/>
                </c:ext>
              </c:extLst>
            </c:dLbl>
            <c:dLbl>
              <c:idx val="1"/>
              <c:layout>
                <c:manualLayout>
                  <c:x val="-8.4875562720133283E-17"/>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A1-46C3-8383-C1626E83821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A1-46C3-8383-C1626E83821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A1-46C3-8383-C1626E83821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A1-46C3-8383-C1626E83821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A1-46C3-8383-C1626E83821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0.57899999999999996</c:v>
                </c:pt>
                <c:pt idx="1">
                  <c:v>0.25</c:v>
                </c:pt>
                <c:pt idx="2">
                  <c:v>0.17199999999999999</c:v>
                </c:pt>
              </c:numCache>
            </c:numRef>
          </c:val>
          <c:extLst>
            <c:ext xmlns:c16="http://schemas.microsoft.com/office/drawing/2014/chart" uri="{C3380CC4-5D6E-409C-BE32-E72D297353CC}">
              <c16:uniqueId val="{00000007-83A1-46C3-8383-C1626E83821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0735892929185523E-3"/>
                  <c:y val="-2.63480339535320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A1-46C3-8383-C1626E838210}"/>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A1-46C3-8383-C1626E83821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0.436</c:v>
                </c:pt>
                <c:pt idx="1">
                  <c:v>0.26200000000000001</c:v>
                </c:pt>
                <c:pt idx="2">
                  <c:v>0.30199999999999999</c:v>
                </c:pt>
              </c:numCache>
            </c:numRef>
          </c:val>
          <c:extLst>
            <c:ext xmlns:c16="http://schemas.microsoft.com/office/drawing/2014/chart" uri="{C3380CC4-5D6E-409C-BE32-E72D297353CC}">
              <c16:uniqueId val="{0000000B-83A1-46C3-8383-C1626E83821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43604554817E-3"/>
                  <c:y val="-0.108182074305832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3A1-46C3-8383-C1626E83821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3A1-46C3-8383-C1626E838210}"/>
                </c:ext>
              </c:extLst>
            </c:dLbl>
            <c:dLbl>
              <c:idx val="2"/>
              <c:layout>
                <c:manualLayout>
                  <c:x val="-3.7236005516794574E-3"/>
                  <c:y val="9.84249078262054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3A1-46C3-8383-C1626E83821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0.66400000000000003</c:v>
                </c:pt>
                <c:pt idx="1">
                  <c:v>0.20799999999999999</c:v>
                </c:pt>
                <c:pt idx="2">
                  <c:v>0.128</c:v>
                </c:pt>
              </c:numCache>
            </c:numRef>
          </c:val>
          <c:extLst>
            <c:ext xmlns:c16="http://schemas.microsoft.com/office/drawing/2014/chart" uri="{C3380CC4-5D6E-409C-BE32-E72D297353CC}">
              <c16:uniqueId val="{00000010-83A1-46C3-8383-C1626E83821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0"/>
                  <c:y val="-4.5694211549420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3A1-46C3-8383-C1626E838210}"/>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3A1-46C3-8383-C1626E83821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3A1-46C3-8383-C1626E83821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3A1-46C3-8383-C1626E83821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3A1-46C3-8383-C1626E83821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0.748</c:v>
                </c:pt>
                <c:pt idx="1">
                  <c:v>0.14599999999999999</c:v>
                </c:pt>
                <c:pt idx="2">
                  <c:v>0.106</c:v>
                </c:pt>
              </c:numCache>
            </c:numRef>
          </c:val>
          <c:extLst>
            <c:ext xmlns:c16="http://schemas.microsoft.com/office/drawing/2014/chart" uri="{C3380CC4-5D6E-409C-BE32-E72D297353CC}">
              <c16:uniqueId val="{00000017-83A1-46C3-8383-C1626E838210}"/>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3.7236005516792753E-3"/>
                  <c:y val="-6.2573464086363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3A1-46C3-8383-C1626E838210}"/>
                </c:ext>
              </c:extLst>
            </c:dLbl>
            <c:dLbl>
              <c:idx val="1"/>
              <c:layout>
                <c:manualLayout>
                  <c:x val="-3.472222222222222E-3"/>
                  <c:y val="-1.9642228626261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3A1-46C3-8383-C1626E838210}"/>
                </c:ext>
              </c:extLst>
            </c:dLbl>
            <c:dLbl>
              <c:idx val="2"/>
              <c:layout>
                <c:manualLayout>
                  <c:x val="2.314814814814814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3A1-46C3-8383-C1626E83821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3A1-46C3-8383-C1626E83821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3A1-46C3-8383-C1626E83821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0.42499999999999999</c:v>
                </c:pt>
                <c:pt idx="1">
                  <c:v>0.22700000000000001</c:v>
                </c:pt>
                <c:pt idx="2">
                  <c:v>0.34799999999999998</c:v>
                </c:pt>
              </c:numCache>
            </c:numRef>
          </c:val>
          <c:extLst>
            <c:ext xmlns:c16="http://schemas.microsoft.com/office/drawing/2014/chart" uri="{C3380CC4-5D6E-409C-BE32-E72D297353CC}">
              <c16:uniqueId val="{0000001E-83A1-46C3-8383-C1626E838210}"/>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1.0735892929185523E-3"/>
                  <c:y val="9.9710312910259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3A1-46C3-8383-C1626E838210}"/>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0.54700000000000004</c:v>
                </c:pt>
                <c:pt idx="1">
                  <c:v>0.22600000000000001</c:v>
                </c:pt>
                <c:pt idx="2">
                  <c:v>0.22700000000000001</c:v>
                </c:pt>
              </c:numCache>
            </c:numRef>
          </c:cat>
          <c:val>
            <c:numRef>
              <c:f>Blad1!$G$2:$G$4</c:f>
              <c:numCache>
                <c:formatCode>###0%</c:formatCode>
                <c:ptCount val="3"/>
                <c:pt idx="0">
                  <c:v>0.54700000000000004</c:v>
                </c:pt>
                <c:pt idx="1">
                  <c:v>0.22600000000000001</c:v>
                </c:pt>
                <c:pt idx="2">
                  <c:v>0.22700000000000001</c:v>
                </c:pt>
              </c:numCache>
            </c:numRef>
          </c:val>
          <c:extLst>
            <c:ext xmlns:c16="http://schemas.microsoft.com/office/drawing/2014/chart" uri="{C3380CC4-5D6E-409C-BE32-E72D297353CC}">
              <c16:uniqueId val="{00000020-83A1-46C3-8383-C1626E83821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0.67</c:v>
                </c:pt>
                <c:pt idx="1">
                  <c:v>1.67</c:v>
                </c:pt>
                <c:pt idx="2">
                  <c:v>2.67</c:v>
                </c:pt>
              </c:numCache>
            </c:numRef>
          </c:xVal>
          <c:yVal>
            <c:numRef>
              <c:f>Blad1!$N$2:$N$4</c:f>
              <c:numCache>
                <c:formatCode>###0.0%</c:formatCode>
                <c:ptCount val="3"/>
                <c:pt idx="0">
                  <c:v>0.70899999999999996</c:v>
                </c:pt>
                <c:pt idx="1">
                  <c:v>0.16500000000000001</c:v>
                </c:pt>
                <c:pt idx="2">
                  <c:v>0.126</c:v>
                </c:pt>
              </c:numCache>
            </c:numRef>
          </c:yVal>
          <c:smooth val="0"/>
          <c:extLst>
            <c:ext xmlns:c16="http://schemas.microsoft.com/office/drawing/2014/chart" uri="{C3380CC4-5D6E-409C-BE32-E72D297353CC}">
              <c16:uniqueId val="{00000021-83A1-46C3-8383-C1626E838210}"/>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0.59199999999999997</c:v>
                </c:pt>
                <c:pt idx="1">
                  <c:v>0.191</c:v>
                </c:pt>
                <c:pt idx="2">
                  <c:v>0.217</c:v>
                </c:pt>
              </c:numCache>
            </c:numRef>
          </c:yVal>
          <c:smooth val="0"/>
          <c:extLst>
            <c:ext xmlns:c16="http://schemas.microsoft.com/office/drawing/2014/chart" uri="{C3380CC4-5D6E-409C-BE32-E72D297353CC}">
              <c16:uniqueId val="{00000022-83A1-46C3-8383-C1626E838210}"/>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###0.0%</c:formatCode>
                <c:ptCount val="3"/>
                <c:pt idx="0">
                  <c:v>0.73699999999999999</c:v>
                </c:pt>
                <c:pt idx="1">
                  <c:v>0.157</c:v>
                </c:pt>
                <c:pt idx="2">
                  <c:v>0.106</c:v>
                </c:pt>
              </c:numCache>
            </c:numRef>
          </c:yVal>
          <c:smooth val="0"/>
          <c:extLst>
            <c:ext xmlns:c16="http://schemas.microsoft.com/office/drawing/2014/chart" uri="{C3380CC4-5D6E-409C-BE32-E72D297353CC}">
              <c16:uniqueId val="{00000023-83A1-46C3-8383-C1626E838210}"/>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2">
                  <c:v>3.07</c:v>
                </c:pt>
              </c:numCache>
            </c:numRef>
          </c:xVal>
          <c:yVal>
            <c:numRef>
              <c:f>Blad1!$Q$2:$Q$4</c:f>
              <c:numCache>
                <c:formatCode>###0.0%</c:formatCode>
                <c:ptCount val="3"/>
                <c:pt idx="0">
                  <c:v>0.80200000000000005</c:v>
                </c:pt>
                <c:pt idx="1">
                  <c:v>0.13900000000000001</c:v>
                </c:pt>
                <c:pt idx="2">
                  <c:v>5.8999999999999997E-2</c:v>
                </c:pt>
              </c:numCache>
            </c:numRef>
          </c:yVal>
          <c:smooth val="0"/>
          <c:extLst>
            <c:ext xmlns:c16="http://schemas.microsoft.com/office/drawing/2014/chart" uri="{C3380CC4-5D6E-409C-BE32-E72D297353CC}">
              <c16:uniqueId val="{00000024-83A1-46C3-8383-C1626E838210}"/>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numCache>
            </c:numRef>
          </c:xVal>
          <c:yVal>
            <c:numRef>
              <c:f>Blad1!$R$2:$R$4</c:f>
              <c:numCache>
                <c:formatCode>###0.0%</c:formatCode>
                <c:ptCount val="3"/>
                <c:pt idx="0">
                  <c:v>0.48199999999999998</c:v>
                </c:pt>
                <c:pt idx="1">
                  <c:v>0.19500000000000001</c:v>
                </c:pt>
                <c:pt idx="2">
                  <c:v>0.32300000000000001</c:v>
                </c:pt>
              </c:numCache>
            </c:numRef>
          </c:yVal>
          <c:smooth val="0"/>
          <c:extLst>
            <c:ext xmlns:c16="http://schemas.microsoft.com/office/drawing/2014/chart" uri="{C3380CC4-5D6E-409C-BE32-E72D297353CC}">
              <c16:uniqueId val="{00000025-83A1-46C3-8383-C1626E838210}"/>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2.35</c:v>
                </c:pt>
                <c:pt idx="2">
                  <c:v>3.33</c:v>
                </c:pt>
              </c:numCache>
            </c:numRef>
          </c:xVal>
          <c:yVal>
            <c:numRef>
              <c:f>Blad1!$S$2:$S$4</c:f>
              <c:numCache>
                <c:formatCode>###0.0%</c:formatCode>
                <c:ptCount val="3"/>
                <c:pt idx="0">
                  <c:v>0.64600000000000002</c:v>
                </c:pt>
                <c:pt idx="1">
                  <c:v>0.17299999999999999</c:v>
                </c:pt>
                <c:pt idx="2">
                  <c:v>0.18099999999999999</c:v>
                </c:pt>
              </c:numCache>
            </c:numRef>
          </c:yVal>
          <c:smooth val="0"/>
          <c:extLst>
            <c:ext xmlns:c16="http://schemas.microsoft.com/office/drawing/2014/chart" uri="{C3380CC4-5D6E-409C-BE32-E72D297353CC}">
              <c16:uniqueId val="{00000026-83A1-46C3-8383-C1626E83821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3A1-46C3-8383-C1626E83821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3A1-46C3-8383-C1626E83821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3A1-46C3-8383-C1626E83821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3A1-46C3-8383-C1626E83821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3A1-46C3-8383-C1626E8382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0.67</c:v>
                      </c:pt>
                      <c:pt idx="1">
                        <c:v>1.67</c:v>
                      </c:pt>
                      <c:pt idx="2">
                        <c:v>2.67</c:v>
                      </c:pt>
                    </c:numCache>
                  </c:numRef>
                </c:yVal>
                <c:smooth val="0"/>
                <c:extLst>
                  <c:ext xmlns:c16="http://schemas.microsoft.com/office/drawing/2014/chart" uri="{C3380CC4-5D6E-409C-BE32-E72D297353CC}">
                    <c16:uniqueId val="{0000002C-83A1-46C3-8383-C1626E83821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3A1-46C3-8383-C1626E83821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3A1-46C3-8383-C1626E83821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3A1-46C3-8383-C1626E8382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30-83A1-46C3-8383-C1626E83821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3A1-46C3-8383-C1626E83821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3A1-46C3-8383-C1626E83821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3A1-46C3-8383-C1626E83821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3A1-46C3-8383-C1626E83821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3A1-46C3-8383-C1626E83821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3A1-46C3-8383-C1626E8382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7-83A1-46C3-8383-C1626E83821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2">
                        <c:v>3.07</c:v>
                      </c:pt>
                    </c:numCache>
                  </c:numRef>
                </c:yVal>
                <c:smooth val="0"/>
                <c:extLst xmlns:c15="http://schemas.microsoft.com/office/drawing/2012/chart">
                  <c:ext xmlns:c16="http://schemas.microsoft.com/office/drawing/2014/chart" uri="{C3380CC4-5D6E-409C-BE32-E72D297353CC}">
                    <c16:uniqueId val="{00000038-83A1-46C3-8383-C1626E83821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numCache>
                  </c:numRef>
                </c:yVal>
                <c:smooth val="0"/>
                <c:extLst xmlns:c15="http://schemas.microsoft.com/office/drawing/2012/chart">
                  <c:ext xmlns:c16="http://schemas.microsoft.com/office/drawing/2014/chart" uri="{C3380CC4-5D6E-409C-BE32-E72D297353CC}">
                    <c16:uniqueId val="{00000039-83A1-46C3-8383-C1626E83821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016815596"/>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8792249457683647E-4"/>
                  <c:y val="1.05446375514906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0B-4D7A-8A67-B1F4253BFE10}"/>
                </c:ext>
              </c:extLst>
            </c:dLbl>
            <c:dLbl>
              <c:idx val="1"/>
              <c:layout>
                <c:manualLayout>
                  <c:x val="2.3148148148148147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0B-4D7A-8A67-B1F4253BFE1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0B-4D7A-8A67-B1F4253BFE1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0B-4D7A-8A67-B1F4253BFE1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0B-4D7A-8A67-B1F4253BFE1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0B-4D7A-8A67-B1F4253BFE1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0.45</c:v>
                </c:pt>
                <c:pt idx="1">
                  <c:v>0.32500000000000001</c:v>
                </c:pt>
                <c:pt idx="2">
                  <c:v>0.22600000000000001</c:v>
                </c:pt>
              </c:numCache>
            </c:numRef>
          </c:val>
          <c:extLst>
            <c:ext xmlns:c16="http://schemas.microsoft.com/office/drawing/2014/chart" uri="{C3380CC4-5D6E-409C-BE32-E72D297353CC}">
              <c16:uniqueId val="{00000007-C50B-4D7A-8A67-B1F4253BFE1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2.3148153052384613E-3"/>
                  <c:y val="3.33191821410588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0B-4D7A-8A67-B1F4253BFE10}"/>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50B-4D7A-8A67-B1F4253BFE1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0.371</c:v>
                </c:pt>
                <c:pt idx="1">
                  <c:v>0.34699999999999998</c:v>
                </c:pt>
                <c:pt idx="2">
                  <c:v>0.28100000000000003</c:v>
                </c:pt>
              </c:numCache>
            </c:numRef>
          </c:val>
          <c:extLst>
            <c:ext xmlns:c16="http://schemas.microsoft.com/office/drawing/2014/chart" uri="{C3380CC4-5D6E-409C-BE32-E72D297353CC}">
              <c16:uniqueId val="{0000000B-C50B-4D7A-8A67-B1F4253BFE1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879224945768118E-4"/>
                  <c:y val="1.675936136478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50B-4D7A-8A67-B1F4253BFE1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50B-4D7A-8A67-B1F4253BFE10}"/>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50B-4D7A-8A67-B1F4253BFE1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0.61799999999999999</c:v>
                </c:pt>
                <c:pt idx="1">
                  <c:v>0.246</c:v>
                </c:pt>
                <c:pt idx="2">
                  <c:v>0.13600000000000001</c:v>
                </c:pt>
              </c:numCache>
            </c:numRef>
          </c:val>
          <c:extLst>
            <c:ext xmlns:c16="http://schemas.microsoft.com/office/drawing/2014/chart" uri="{C3380CC4-5D6E-409C-BE32-E72D297353CC}">
              <c16:uniqueId val="{00000010-C50B-4D7A-8A67-B1F4253BFE1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0"/>
                  <c:y val="-7.5532549546484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50B-4D7A-8A67-B1F4253BFE10}"/>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50B-4D7A-8A67-B1F4253BFE1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50B-4D7A-8A67-B1F4253BFE1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50B-4D7A-8A67-B1F4253BFE1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50B-4D7A-8A67-B1F4253BFE1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0.71599999999999997</c:v>
                </c:pt>
                <c:pt idx="1">
                  <c:v>0.186</c:v>
                </c:pt>
                <c:pt idx="2">
                  <c:v>9.8000000000000004E-2</c:v>
                </c:pt>
              </c:numCache>
            </c:numRef>
          </c:val>
          <c:extLst>
            <c:ext xmlns:c16="http://schemas.microsoft.com/office/drawing/2014/chart" uri="{C3380CC4-5D6E-409C-BE32-E72D297353CC}">
              <c16:uniqueId val="{00000017-C50B-4D7A-8A67-B1F4253BFE10}"/>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2.6906602943921835E-3"/>
                  <c:y val="1.4709535319122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50B-4D7A-8A67-B1F4253BFE10}"/>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50B-4D7A-8A67-B1F4253BFE10}"/>
                </c:ext>
              </c:extLst>
            </c:dLbl>
            <c:dLbl>
              <c:idx val="2"/>
              <c:layout>
                <c:manualLayout>
                  <c:x val="-3.7584498915367294E-4"/>
                  <c:y val="1.668270500966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50B-4D7A-8A67-B1F4253BFE1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50B-4D7A-8A67-B1F4253BFE1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50B-4D7A-8A67-B1F4253BFE1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0.35699999999999998</c:v>
                </c:pt>
                <c:pt idx="1">
                  <c:v>0.33100000000000002</c:v>
                </c:pt>
                <c:pt idx="2">
                  <c:v>0.312</c:v>
                </c:pt>
              </c:numCache>
            </c:numRef>
          </c:val>
          <c:extLst>
            <c:ext xmlns:c16="http://schemas.microsoft.com/office/drawing/2014/chart" uri="{C3380CC4-5D6E-409C-BE32-E72D297353CC}">
              <c16:uniqueId val="{0000001E-C50B-4D7A-8A67-B1F4253BFE10}"/>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3148153052384613E-3"/>
                  <c:y val="1.9104694733620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50B-4D7A-8A67-B1F4253BFE10}"/>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0.47399999999999998</c:v>
                </c:pt>
                <c:pt idx="1">
                  <c:v>0.3</c:v>
                </c:pt>
                <c:pt idx="2">
                  <c:v>0.22600000000000001</c:v>
                </c:pt>
              </c:numCache>
            </c:numRef>
          </c:cat>
          <c:val>
            <c:numRef>
              <c:f>Blad1!$G$2:$G$4</c:f>
              <c:numCache>
                <c:formatCode>###0%</c:formatCode>
                <c:ptCount val="3"/>
                <c:pt idx="0">
                  <c:v>0.47399999999999998</c:v>
                </c:pt>
                <c:pt idx="1">
                  <c:v>0.3</c:v>
                </c:pt>
                <c:pt idx="2">
                  <c:v>0.22600000000000001</c:v>
                </c:pt>
              </c:numCache>
            </c:numRef>
          </c:val>
          <c:extLst>
            <c:ext xmlns:c16="http://schemas.microsoft.com/office/drawing/2014/chart" uri="{C3380CC4-5D6E-409C-BE32-E72D297353CC}">
              <c16:uniqueId val="{00000020-C50B-4D7A-8A67-B1F4253BFE1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0.67</c:v>
                </c:pt>
                <c:pt idx="1">
                  <c:v>1.67</c:v>
                </c:pt>
                <c:pt idx="2">
                  <c:v>2.67</c:v>
                </c:pt>
              </c:numCache>
            </c:numRef>
          </c:xVal>
          <c:yVal>
            <c:numRef>
              <c:f>Blad1!$N$2:$N$4</c:f>
              <c:numCache>
                <c:formatCode>###0.0%</c:formatCode>
                <c:ptCount val="3"/>
                <c:pt idx="0">
                  <c:v>0.59899999999999998</c:v>
                </c:pt>
                <c:pt idx="1">
                  <c:v>0.25600000000000001</c:v>
                </c:pt>
                <c:pt idx="2">
                  <c:v>0.14499999999999999</c:v>
                </c:pt>
              </c:numCache>
            </c:numRef>
          </c:yVal>
          <c:smooth val="0"/>
          <c:extLst>
            <c:ext xmlns:c16="http://schemas.microsoft.com/office/drawing/2014/chart" uri="{C3380CC4-5D6E-409C-BE32-E72D297353CC}">
              <c16:uniqueId val="{00000021-C50B-4D7A-8A67-B1F4253BFE10}"/>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0.54500000000000004</c:v>
                </c:pt>
                <c:pt idx="1">
                  <c:v>0.29299999999999998</c:v>
                </c:pt>
                <c:pt idx="2">
                  <c:v>0.16200000000000001</c:v>
                </c:pt>
              </c:numCache>
            </c:numRef>
          </c:yVal>
          <c:smooth val="0"/>
          <c:extLst>
            <c:ext xmlns:c16="http://schemas.microsoft.com/office/drawing/2014/chart" uri="{C3380CC4-5D6E-409C-BE32-E72D297353CC}">
              <c16:uniqueId val="{00000022-C50B-4D7A-8A67-B1F4253BFE10}"/>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###0.0%</c:formatCode>
                <c:ptCount val="3"/>
                <c:pt idx="0">
                  <c:v>0.70499999999999996</c:v>
                </c:pt>
                <c:pt idx="1">
                  <c:v>0.19400000000000001</c:v>
                </c:pt>
                <c:pt idx="2">
                  <c:v>0.10100000000000001</c:v>
                </c:pt>
              </c:numCache>
            </c:numRef>
          </c:yVal>
          <c:smooth val="0"/>
          <c:extLst>
            <c:ext xmlns:c16="http://schemas.microsoft.com/office/drawing/2014/chart" uri="{C3380CC4-5D6E-409C-BE32-E72D297353CC}">
              <c16:uniqueId val="{00000023-C50B-4D7A-8A67-B1F4253BFE10}"/>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2">
                  <c:v>3.07</c:v>
                </c:pt>
              </c:numCache>
            </c:numRef>
          </c:xVal>
          <c:yVal>
            <c:numRef>
              <c:f>Blad1!$Q$2:$Q$4</c:f>
              <c:numCache>
                <c:formatCode>###0.0%</c:formatCode>
                <c:ptCount val="3"/>
                <c:pt idx="0">
                  <c:v>0.77800000000000002</c:v>
                </c:pt>
                <c:pt idx="1">
                  <c:v>0.16200000000000001</c:v>
                </c:pt>
                <c:pt idx="2">
                  <c:v>0.06</c:v>
                </c:pt>
              </c:numCache>
            </c:numRef>
          </c:yVal>
          <c:smooth val="0"/>
          <c:extLst>
            <c:ext xmlns:c16="http://schemas.microsoft.com/office/drawing/2014/chart" uri="{C3380CC4-5D6E-409C-BE32-E72D297353CC}">
              <c16:uniqueId val="{00000024-C50B-4D7A-8A67-B1F4253BFE10}"/>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0.40200000000000002</c:v>
                </c:pt>
                <c:pt idx="1">
                  <c:v>0.317</c:v>
                </c:pt>
                <c:pt idx="2">
                  <c:v>0.28100000000000003</c:v>
                </c:pt>
              </c:numCache>
            </c:numRef>
          </c:yVal>
          <c:smooth val="0"/>
          <c:extLst>
            <c:ext xmlns:c16="http://schemas.microsoft.com/office/drawing/2014/chart" uri="{C3380CC4-5D6E-409C-BE32-E72D297353CC}">
              <c16:uniqueId val="{00000025-C50B-4D7A-8A67-B1F4253BFE10}"/>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###0.0%</c:formatCode>
                <c:ptCount val="3"/>
                <c:pt idx="0">
                  <c:v>0.58399999999999996</c:v>
                </c:pt>
                <c:pt idx="1">
                  <c:v>0.255</c:v>
                </c:pt>
                <c:pt idx="2">
                  <c:v>0.161</c:v>
                </c:pt>
              </c:numCache>
            </c:numRef>
          </c:yVal>
          <c:smooth val="0"/>
          <c:extLst>
            <c:ext xmlns:c16="http://schemas.microsoft.com/office/drawing/2014/chart" uri="{C3380CC4-5D6E-409C-BE32-E72D297353CC}">
              <c16:uniqueId val="{00000026-C50B-4D7A-8A67-B1F4253BFE1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C50B-4D7A-8A67-B1F4253BFE1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C50B-4D7A-8A67-B1F4253BFE1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C50B-4D7A-8A67-B1F4253BFE1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C50B-4D7A-8A67-B1F4253BFE1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C50B-4D7A-8A67-B1F4253BFE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0.67</c:v>
                      </c:pt>
                      <c:pt idx="1">
                        <c:v>1.67</c:v>
                      </c:pt>
                      <c:pt idx="2">
                        <c:v>2.67</c:v>
                      </c:pt>
                    </c:numCache>
                  </c:numRef>
                </c:yVal>
                <c:smooth val="0"/>
                <c:extLst>
                  <c:ext xmlns:c16="http://schemas.microsoft.com/office/drawing/2014/chart" uri="{C3380CC4-5D6E-409C-BE32-E72D297353CC}">
                    <c16:uniqueId val="{0000002C-C50B-4D7A-8A67-B1F4253BFE1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C50B-4D7A-8A67-B1F4253BFE1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C50B-4D7A-8A67-B1F4253BFE1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C50B-4D7A-8A67-B1F4253BFE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30-C50B-4D7A-8A67-B1F4253BFE1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C50B-4D7A-8A67-B1F4253BFE1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C50B-4D7A-8A67-B1F4253BFE1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C50B-4D7A-8A67-B1F4253BFE1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C50B-4D7A-8A67-B1F4253BFE1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C50B-4D7A-8A67-B1F4253BFE1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C50B-4D7A-8A67-B1F4253BFE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7-C50B-4D7A-8A67-B1F4253BFE1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2">
                        <c:v>3.07</c:v>
                      </c:pt>
                    </c:numCache>
                  </c:numRef>
                </c:yVal>
                <c:smooth val="0"/>
                <c:extLst xmlns:c15="http://schemas.microsoft.com/office/drawing/2012/chart">
                  <c:ext xmlns:c16="http://schemas.microsoft.com/office/drawing/2014/chart" uri="{C3380CC4-5D6E-409C-BE32-E72D297353CC}">
                    <c16:uniqueId val="{00000038-C50B-4D7A-8A67-B1F4253BFE1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9-C50B-4D7A-8A67-B1F4253BFE1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75076328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4915830150875522E-3"/>
                  <c:y val="1.0246313258564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46-4E27-AEE3-D540563FA2BF}"/>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46-4E27-AEE3-D540563FA2BF}"/>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46-4E27-AEE3-D540563FA2BF}"/>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46-4E27-AEE3-D540563FA2BF}"/>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46-4E27-AEE3-D540563FA2BF}"/>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46-4E27-AEE3-D540563FA2BF}"/>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0.60099999999999998</c:v>
                </c:pt>
                <c:pt idx="1">
                  <c:v>0.26200000000000001</c:v>
                </c:pt>
                <c:pt idx="2">
                  <c:v>0.13600000000000001</c:v>
                </c:pt>
              </c:numCache>
            </c:numRef>
          </c:val>
          <c:extLst>
            <c:ext xmlns:c16="http://schemas.microsoft.com/office/drawing/2014/chart" uri="{C3380CC4-5D6E-409C-BE32-E72D297353CC}">
              <c16:uniqueId val="{00000007-F846-4E27-AEE3-D540563FA2BF}"/>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5361421886345913E-4"/>
                  <c:y val="2.82958942080030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46-4E27-AEE3-D540563FA2BF}"/>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46-4E27-AEE3-D540563FA2B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0.51300000000000001</c:v>
                </c:pt>
                <c:pt idx="1">
                  <c:v>0.28399999999999997</c:v>
                </c:pt>
                <c:pt idx="2">
                  <c:v>0.20300000000000001</c:v>
                </c:pt>
              </c:numCache>
            </c:numRef>
          </c:val>
          <c:extLst>
            <c:ext xmlns:c16="http://schemas.microsoft.com/office/drawing/2014/chart" uri="{C3380CC4-5D6E-409C-BE32-E72D297353CC}">
              <c16:uniqueId val="{0000000B-F846-4E27-AEE3-D540563FA2BF}"/>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3879528279053E-3"/>
                  <c:y val="-6.8059624458417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846-4E27-AEE3-D540563FA2BF}"/>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46-4E27-AEE3-D540563FA2BF}"/>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846-4E27-AEE3-D540563FA2BF}"/>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0.69199999999999995</c:v>
                </c:pt>
                <c:pt idx="1">
                  <c:v>0.20899999999999999</c:v>
                </c:pt>
                <c:pt idx="2">
                  <c:v>9.8000000000000004E-2</c:v>
                </c:pt>
              </c:numCache>
            </c:numRef>
          </c:val>
          <c:extLst>
            <c:ext xmlns:c16="http://schemas.microsoft.com/office/drawing/2014/chart" uri="{C3380CC4-5D6E-409C-BE32-E72D297353CC}">
              <c16:uniqueId val="{00000010-F846-4E27-AEE3-D540563FA2BF}"/>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846-4E27-AEE3-D540563FA2BF}"/>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846-4E27-AEE3-D540563FA2BF}"/>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846-4E27-AEE3-D540563FA2BF}"/>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846-4E27-AEE3-D540563FA2BF}"/>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846-4E27-AEE3-D540563FA2BF}"/>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0.75800000000000001</c:v>
                </c:pt>
                <c:pt idx="1">
                  <c:v>0.16600000000000001</c:v>
                </c:pt>
                <c:pt idx="2">
                  <c:v>7.5999999999999998E-2</c:v>
                </c:pt>
              </c:numCache>
            </c:numRef>
          </c:val>
          <c:extLst>
            <c:ext xmlns:c16="http://schemas.microsoft.com/office/drawing/2014/chart" uri="{C3380CC4-5D6E-409C-BE32-E72D297353CC}">
              <c16:uniqueId val="{00000017-F846-4E27-AEE3-D540563FA2BF}"/>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846-4E27-AEE3-D540563FA2BF}"/>
                </c:ext>
              </c:extLst>
            </c:dLbl>
            <c:dLbl>
              <c:idx val="2"/>
              <c:layout>
                <c:manualLayout>
                  <c:x val="2.3147759056558106E-3"/>
                  <c:y val="-5.3326473722616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846-4E27-AEE3-D540563FA2BF}"/>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846-4E27-AEE3-D540563FA2BF}"/>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846-4E27-AEE3-D540563FA2BF}"/>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0.53299999999999992</c:v>
                </c:pt>
                <c:pt idx="1">
                  <c:v>0.28199999999999997</c:v>
                </c:pt>
                <c:pt idx="2">
                  <c:v>0.185</c:v>
                </c:pt>
              </c:numCache>
            </c:numRef>
          </c:val>
          <c:extLst>
            <c:ext xmlns:c16="http://schemas.microsoft.com/office/drawing/2014/chart" uri="{C3380CC4-5D6E-409C-BE32-E72D297353CC}">
              <c16:uniqueId val="{0000001D-F846-4E27-AEE3-D540563FA2BF}"/>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3147759056558596E-3"/>
                  <c:y val="-9.6852306263198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F846-4E27-AEE3-D540563FA2BF}"/>
                </c:ext>
              </c:extLst>
            </c:dLbl>
            <c:dLbl>
              <c:idx val="2"/>
              <c:layout>
                <c:manualLayout>
                  <c:x val="-1.3341950622596348E-3"/>
                  <c:y val="3.50901138991941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35-4425-A15D-D61D012EBE5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0.60099999999999998</c:v>
                </c:pt>
                <c:pt idx="1">
                  <c:v>0.25</c:v>
                </c:pt>
                <c:pt idx="2">
                  <c:v>0.14899999999999999</c:v>
                </c:pt>
              </c:numCache>
            </c:numRef>
          </c:cat>
          <c:val>
            <c:numRef>
              <c:f>Blad1!$G$2:$G$4</c:f>
              <c:numCache>
                <c:formatCode>###0%</c:formatCode>
                <c:ptCount val="3"/>
                <c:pt idx="0">
                  <c:v>0.60099999999999998</c:v>
                </c:pt>
                <c:pt idx="1">
                  <c:v>0.25</c:v>
                </c:pt>
                <c:pt idx="2">
                  <c:v>0.14899999999999999</c:v>
                </c:pt>
              </c:numCache>
            </c:numRef>
          </c:val>
          <c:extLst>
            <c:ext xmlns:c16="http://schemas.microsoft.com/office/drawing/2014/chart" uri="{C3380CC4-5D6E-409C-BE32-E72D297353CC}">
              <c16:uniqueId val="{0000001F-F846-4E27-AEE3-D540563FA2BF}"/>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0.66</c:v>
                </c:pt>
                <c:pt idx="1">
                  <c:v>1.66</c:v>
                </c:pt>
              </c:numCache>
            </c:numRef>
          </c:xVal>
          <c:yVal>
            <c:numRef>
              <c:f>Blad1!$N$2:$N$4</c:f>
              <c:numCache>
                <c:formatCode>###0.0%</c:formatCode>
                <c:ptCount val="3"/>
                <c:pt idx="0">
                  <c:v>0.70399999999999996</c:v>
                </c:pt>
                <c:pt idx="1">
                  <c:v>0.191</c:v>
                </c:pt>
                <c:pt idx="2">
                  <c:v>0.106</c:v>
                </c:pt>
              </c:numCache>
            </c:numRef>
          </c:yVal>
          <c:smooth val="0"/>
          <c:extLst>
            <c:ext xmlns:c16="http://schemas.microsoft.com/office/drawing/2014/chart" uri="{C3380CC4-5D6E-409C-BE32-E72D297353CC}">
              <c16:uniqueId val="{00000020-F846-4E27-AEE3-D540563FA2BF}"/>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0.63100000000000001</c:v>
                </c:pt>
                <c:pt idx="1">
                  <c:v>0.222</c:v>
                </c:pt>
                <c:pt idx="2">
                  <c:v>0.14799999999999999</c:v>
                </c:pt>
              </c:numCache>
            </c:numRef>
          </c:yVal>
          <c:smooth val="0"/>
          <c:extLst>
            <c:ext xmlns:c16="http://schemas.microsoft.com/office/drawing/2014/chart" uri="{C3380CC4-5D6E-409C-BE32-E72D297353CC}">
              <c16:uniqueId val="{00000021-F846-4E27-AEE3-D540563FA2BF}"/>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###0.0%</c:formatCode>
                <c:ptCount val="3"/>
                <c:pt idx="0">
                  <c:v>0.76200000000000001</c:v>
                </c:pt>
                <c:pt idx="1">
                  <c:v>0.155</c:v>
                </c:pt>
                <c:pt idx="2">
                  <c:v>8.3000000000000004E-2</c:v>
                </c:pt>
              </c:numCache>
            </c:numRef>
          </c:yVal>
          <c:smooth val="0"/>
          <c:extLst>
            <c:ext xmlns:c16="http://schemas.microsoft.com/office/drawing/2014/chart" uri="{C3380CC4-5D6E-409C-BE32-E72D297353CC}">
              <c16:uniqueId val="{00000022-F846-4E27-AEE3-D540563FA2BF}"/>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0.79500000000000004</c:v>
                </c:pt>
                <c:pt idx="1">
                  <c:v>0.13700000000000001</c:v>
                </c:pt>
                <c:pt idx="2">
                  <c:v>6.8000000000000005E-2</c:v>
                </c:pt>
              </c:numCache>
            </c:numRef>
          </c:yVal>
          <c:smooth val="0"/>
          <c:extLst>
            <c:ext xmlns:c16="http://schemas.microsoft.com/office/drawing/2014/chart" uri="{C3380CC4-5D6E-409C-BE32-E72D297353CC}">
              <c16:uniqueId val="{00000023-F846-4E27-AEE3-D540563FA2BF}"/>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2">
                  <c:v>3.2029999999999998</c:v>
                </c:pt>
              </c:numCache>
            </c:numRef>
          </c:xVal>
          <c:yVal>
            <c:numRef>
              <c:f>Blad1!$R$2:$R$4</c:f>
              <c:numCache>
                <c:formatCode>###0.0%</c:formatCode>
                <c:ptCount val="3"/>
                <c:pt idx="0">
                  <c:v>0.50600000000000001</c:v>
                </c:pt>
                <c:pt idx="1">
                  <c:v>0.25900000000000001</c:v>
                </c:pt>
                <c:pt idx="2">
                  <c:v>0.23499999999999999</c:v>
                </c:pt>
              </c:numCache>
            </c:numRef>
          </c:yVal>
          <c:smooth val="0"/>
          <c:extLst>
            <c:ext xmlns:c16="http://schemas.microsoft.com/office/drawing/2014/chart" uri="{C3380CC4-5D6E-409C-BE32-E72D297353CC}">
              <c16:uniqueId val="{00000024-F846-4E27-AEE3-D540563FA2BF}"/>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###0.0%</c:formatCode>
                <c:ptCount val="3"/>
                <c:pt idx="0">
                  <c:v>0.66300000000000003</c:v>
                </c:pt>
                <c:pt idx="1">
                  <c:v>0.2</c:v>
                </c:pt>
                <c:pt idx="2">
                  <c:v>0.13600000000000001</c:v>
                </c:pt>
              </c:numCache>
            </c:numRef>
          </c:yVal>
          <c:smooth val="0"/>
          <c:extLst>
            <c:ext xmlns:c16="http://schemas.microsoft.com/office/drawing/2014/chart" uri="{C3380CC4-5D6E-409C-BE32-E72D297353CC}">
              <c16:uniqueId val="{00000025-F846-4E27-AEE3-D540563FA2BF}"/>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846-4E27-AEE3-D540563FA2BF}"/>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846-4E27-AEE3-D540563FA2BF}"/>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846-4E27-AEE3-D540563FA2BF}"/>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846-4E27-AEE3-D540563FA2BF}"/>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F846-4E27-AEE3-D540563FA2B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numCache>
                  </c:numRef>
                </c:yVal>
                <c:smooth val="0"/>
                <c:extLst>
                  <c:ext xmlns:c16="http://schemas.microsoft.com/office/drawing/2014/chart" uri="{C3380CC4-5D6E-409C-BE32-E72D297353CC}">
                    <c16:uniqueId val="{0000002B-F846-4E27-AEE3-D540563FA2BF}"/>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846-4E27-AEE3-D540563FA2BF}"/>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846-4E27-AEE3-D540563FA2BF}"/>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F846-4E27-AEE3-D540563FA2B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F-F846-4E27-AEE3-D540563FA2BF}"/>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846-4E27-AEE3-D540563FA2BF}"/>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846-4E27-AEE3-D540563FA2BF}"/>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846-4E27-AEE3-D540563FA2BF}"/>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846-4E27-AEE3-D540563FA2BF}"/>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846-4E27-AEE3-D540563FA2BF}"/>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F846-4E27-AEE3-D540563FA2B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6-F846-4E27-AEE3-D540563FA2BF}"/>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F846-4E27-AEE3-D540563FA2BF}"/>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2">
                        <c:v>3.2029999999999998</c:v>
                      </c:pt>
                    </c:numCache>
                  </c:numRef>
                </c:yVal>
                <c:smooth val="0"/>
                <c:extLst xmlns:c15="http://schemas.microsoft.com/office/drawing/2012/chart">
                  <c:ext xmlns:c16="http://schemas.microsoft.com/office/drawing/2014/chart" uri="{C3380CC4-5D6E-409C-BE32-E72D297353CC}">
                    <c16:uniqueId val="{00000038-F846-4E27-AEE3-D540563FA2BF}"/>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61413145789"/>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47615206965338"/>
          <c:y val="4.77025552352063E-2"/>
          <c:w val="0.64452728565179351"/>
          <c:h val="0.87208512309976904"/>
        </c:manualLayout>
      </c:layout>
      <c:barChart>
        <c:barDir val="bar"/>
        <c:grouping val="clustered"/>
        <c:varyColors val="0"/>
        <c:ser>
          <c:idx val="0"/>
          <c:order val="0"/>
          <c:tx>
            <c:strRef>
              <c:f>Blad1!$B$1</c:f>
              <c:strCache>
                <c:ptCount val="1"/>
                <c:pt idx="0">
                  <c:v>TOTAAL 2021</c:v>
                </c:pt>
              </c:strCache>
            </c:strRef>
          </c:tx>
          <c:spPr>
            <a:solidFill>
              <a:schemeClr val="tx1"/>
            </a:solidFill>
            <a:ln>
              <a:noFill/>
            </a:ln>
            <a:effectLst/>
          </c:spPr>
          <c:invertIfNegative val="0"/>
          <c:dLbls>
            <c:dLbl>
              <c:idx val="1"/>
              <c:layout>
                <c:manualLayout>
                  <c:x val="6.245746007640465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6C-43EC-B975-DA705BDC6FCA}"/>
                </c:ext>
              </c:extLst>
            </c:dLbl>
            <c:dLbl>
              <c:idx val="4"/>
              <c:layout>
                <c:manualLayout>
                  <c:x val="2.248468562750562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6C-43EC-B975-DA705BDC6FCA}"/>
                </c:ext>
              </c:extLst>
            </c:dLbl>
            <c:dLbl>
              <c:idx val="5"/>
              <c:layout>
                <c:manualLayout>
                  <c:x val="-2.3148148148148997E-3"/>
                  <c:y val="2.209474536651825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19-4DA9-885B-E7E000082023}"/>
                </c:ext>
              </c:extLst>
            </c:dLbl>
            <c:dLbl>
              <c:idx val="6"/>
              <c:layout>
                <c:manualLayout>
                  <c:x val="-1.157380996408004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19-4DA9-885B-E7E000082023}"/>
                </c:ext>
              </c:extLst>
            </c:dLbl>
            <c:dLbl>
              <c:idx val="7"/>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19-4DA9-885B-E7E000082023}"/>
                </c:ext>
              </c:extLst>
            </c:dLbl>
            <c:dLbl>
              <c:idx val="8"/>
              <c:layout>
                <c:manualLayout>
                  <c:x val="1.99863872244494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19-4DA9-885B-E7E000082023}"/>
                </c:ext>
              </c:extLst>
            </c:dLbl>
            <c:dLbl>
              <c:idx val="9"/>
              <c:layout>
                <c:manualLayout>
                  <c:x val="2.3148148148147722E-3"/>
                  <c:y val="5.61206532178892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19-4DA9-885B-E7E000082023}"/>
                </c:ext>
              </c:extLst>
            </c:dLbl>
            <c:dLbl>
              <c:idx val="10"/>
              <c:layout>
                <c:manualLayout>
                  <c:x val="-2.1313239407804922E-3"/>
                  <c:y val="5.6122862692425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19-4DA9-885B-E7E000082023}"/>
                </c:ext>
              </c:extLst>
            </c:dLbl>
            <c:dLbl>
              <c:idx val="11"/>
              <c:layout>
                <c:manualLayout>
                  <c:x val="-1.4325872535634263E-3"/>
                  <c:y val="5.30826257307008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19-4DA9-885B-E7E00008202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Blad1!$A$2:$A$13</c:f>
              <c:strCache>
                <c:ptCount val="12"/>
                <c:pt idx="0">
                  <c:v>Geen overlast</c:v>
                </c:pt>
                <c:pt idx="1">
                  <c:v>Andere</c:v>
                </c:pt>
                <c:pt idx="2">
                  <c:v>Te veel events, te veel voor toeristen, weinig voor bewoners</c:v>
                </c:pt>
                <c:pt idx="3">
                  <c:v>Auto's, bussen, taxi's in de binnenstad</c:v>
                </c:pt>
                <c:pt idx="4">
                  <c:v>Respect van toeristen</c:v>
                </c:pt>
                <c:pt idx="5">
                  <c:v>Inferieur (winkel)aanbod</c:v>
                </c:pt>
                <c:pt idx="6">
                  <c:v>Zaken worden duurder</c:v>
                </c:pt>
                <c:pt idx="7">
                  <c:v>Parkeren is probleem</c:v>
                </c:pt>
                <c:pt idx="8">
                  <c:v>Gevaarlijk op de weg, verkeersdrukte</c:v>
                </c:pt>
                <c:pt idx="9">
                  <c:v>Vuil, zwerfvuil</c:v>
                </c:pt>
                <c:pt idx="10">
                  <c:v>Lawaai</c:v>
                </c:pt>
                <c:pt idx="11">
                  <c:v>Drukte/te veel</c:v>
                </c:pt>
              </c:strCache>
            </c:strRef>
          </c:cat>
          <c:val>
            <c:numRef>
              <c:f>Blad1!$B$2:$B$13</c:f>
              <c:numCache>
                <c:formatCode>###0%</c:formatCode>
                <c:ptCount val="12"/>
                <c:pt idx="0">
                  <c:v>0.58200000000000007</c:v>
                </c:pt>
                <c:pt idx="1">
                  <c:v>1.2E-2</c:v>
                </c:pt>
                <c:pt idx="2">
                  <c:v>5.0000000000000001E-3</c:v>
                </c:pt>
                <c:pt idx="3">
                  <c:v>1.4999999999999999E-2</c:v>
                </c:pt>
                <c:pt idx="4">
                  <c:v>2.7E-2</c:v>
                </c:pt>
                <c:pt idx="5">
                  <c:v>3.7000000000000012E-2</c:v>
                </c:pt>
                <c:pt idx="6">
                  <c:v>4.5999999999999999E-2</c:v>
                </c:pt>
                <c:pt idx="7">
                  <c:v>4.8000000000000001E-2</c:v>
                </c:pt>
                <c:pt idx="8">
                  <c:v>0.1</c:v>
                </c:pt>
                <c:pt idx="9">
                  <c:v>0.13700000000000001</c:v>
                </c:pt>
                <c:pt idx="10">
                  <c:v>0.14299999999999999</c:v>
                </c:pt>
                <c:pt idx="11">
                  <c:v>0.19900000000000001</c:v>
                </c:pt>
              </c:numCache>
            </c:numRef>
          </c:val>
          <c:extLst>
            <c:ext xmlns:c16="http://schemas.microsoft.com/office/drawing/2014/chart" uri="{C3380CC4-5D6E-409C-BE32-E72D297353CC}">
              <c16:uniqueId val="{00000007-5E19-4DA9-885B-E7E000082023}"/>
            </c:ext>
          </c:extLst>
        </c:ser>
        <c:dLbls>
          <c:showLegendKey val="0"/>
          <c:showVal val="0"/>
          <c:showCatName val="0"/>
          <c:showSerName val="0"/>
          <c:showPercent val="0"/>
          <c:showBubbleSize val="0"/>
        </c:dLbls>
        <c:gapWidth val="150"/>
        <c:axId val="641916712"/>
        <c:axId val="641912120"/>
        <c:extLst/>
      </c:barChart>
      <c:scatterChart>
        <c:scatterStyle val="lineMarker"/>
        <c:varyColors val="0"/>
        <c:ser>
          <c:idx val="16"/>
          <c:order val="1"/>
          <c:tx>
            <c:strRef>
              <c:f>Blad1!$C$1</c:f>
              <c:strCache>
                <c:ptCount val="1"/>
                <c:pt idx="0">
                  <c:v>Totaal 2017</c:v>
                </c:pt>
              </c:strCache>
            </c:strRef>
          </c:tx>
          <c:spPr>
            <a:ln w="25400" cap="rnd">
              <a:noFill/>
              <a:round/>
            </a:ln>
            <a:effectLst/>
          </c:spPr>
          <c:marker>
            <c:symbol val="x"/>
            <c:size val="11"/>
            <c:spPr>
              <a:noFill/>
              <a:ln w="9525">
                <a:solidFill>
                  <a:schemeClr val="bg1">
                    <a:lumMod val="75000"/>
                  </a:schemeClr>
                </a:solidFill>
              </a:ln>
              <a:effectLst/>
            </c:spPr>
          </c:marker>
          <c:xVal>
            <c:numRef>
              <c:f>Blad1!$C$2:$C$13</c:f>
              <c:numCache>
                <c:formatCode>General</c:formatCode>
                <c:ptCount val="12"/>
              </c:numCache>
            </c:numRef>
          </c:xVal>
          <c:yVal>
            <c:numRef>
              <c:f>Blad1!#REF!</c:f>
              <c:numCache>
                <c:formatCode>General</c:formatCode>
                <c:ptCount val="1"/>
                <c:pt idx="0">
                  <c:v>1</c:v>
                </c:pt>
              </c:numCache>
            </c:numRef>
          </c:yVal>
          <c:smooth val="0"/>
          <c:extLst>
            <c:ext xmlns:c16="http://schemas.microsoft.com/office/drawing/2014/chart" uri="{C3380CC4-5D6E-409C-BE32-E72D297353CC}">
              <c16:uniqueId val="{00000008-5E19-4DA9-885B-E7E000082023}"/>
            </c:ext>
          </c:extLst>
        </c:ser>
        <c:dLbls>
          <c:showLegendKey val="0"/>
          <c:showVal val="0"/>
          <c:showCatName val="0"/>
          <c:showSerName val="0"/>
          <c:showPercent val="0"/>
          <c:showBubbleSize val="0"/>
        </c:dLbls>
        <c:axId val="680833056"/>
        <c:axId val="680828792"/>
      </c:scatterChart>
      <c:valAx>
        <c:axId val="680833056"/>
        <c:scaling>
          <c:orientation val="minMax"/>
          <c:max val="1"/>
        </c:scaling>
        <c:delete val="1"/>
        <c:axPos val="b"/>
        <c:numFmt formatCode="General" sourceLinked="1"/>
        <c:majorTickMark val="out"/>
        <c:minorTickMark val="none"/>
        <c:tickLblPos val="nextTo"/>
        <c:crossAx val="680828792"/>
        <c:crosses val="autoZero"/>
        <c:crossBetween val="midCat"/>
      </c:valAx>
      <c:valAx>
        <c:axId val="680828792"/>
        <c:scaling>
          <c:orientation val="minMax"/>
          <c:max val="1"/>
          <c:min val="0"/>
        </c:scaling>
        <c:delete val="1"/>
        <c:axPos val="l"/>
        <c:numFmt formatCode="General" sourceLinked="1"/>
        <c:majorTickMark val="out"/>
        <c:minorTickMark val="none"/>
        <c:tickLblPos val="nextTo"/>
        <c:crossAx val="680833056"/>
        <c:crossesAt val="0"/>
        <c:crossBetween val="midCat"/>
        <c:majorUnit val="0.1"/>
      </c:valAx>
      <c:valAx>
        <c:axId val="641912120"/>
        <c:scaling>
          <c:orientation val="minMax"/>
          <c:max val="1"/>
        </c:scaling>
        <c:delete val="1"/>
        <c:axPos val="t"/>
        <c:numFmt formatCode="###0%" sourceLinked="1"/>
        <c:majorTickMark val="out"/>
        <c:minorTickMark val="none"/>
        <c:tickLblPos val="nextTo"/>
        <c:crossAx val="641916712"/>
        <c:crosses val="max"/>
        <c:crossBetween val="between"/>
      </c:valAx>
      <c:catAx>
        <c:axId val="641916712"/>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641912120"/>
        <c:crossesAt val="0"/>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Entry>
      <c:layout>
        <c:manualLayout>
          <c:xMode val="edge"/>
          <c:yMode val="edge"/>
          <c:x val="0.83406026603927241"/>
          <c:y val="0.82525177514707915"/>
          <c:w val="0.16593973396072753"/>
          <c:h val="5.40888204344578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3148148148148203E-3"/>
                  <c:y val="8.11385333905734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22-4715-93BC-4CF51FBAFE48}"/>
                </c:ext>
              </c:extLst>
            </c:dLbl>
            <c:dLbl>
              <c:idx val="1"/>
              <c:layout>
                <c:manualLayout>
                  <c:x val="-4.629629629629651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22-4715-93BC-4CF51FBAFE48}"/>
                </c:ext>
              </c:extLst>
            </c:dLbl>
            <c:dLbl>
              <c:idx val="2"/>
              <c:layout>
                <c:manualLayout>
                  <c:x val="-3.4984927103551195E-3"/>
                  <c:y val="-2.0591443666173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22-4715-93BC-4CF51FBAFE48}"/>
                </c:ext>
              </c:extLst>
            </c:dLbl>
            <c:dLbl>
              <c:idx val="3"/>
              <c:layout>
                <c:manualLayout>
                  <c:x val="-4.6296296296296294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22-4715-93BC-4CF51FBAFE4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22-4715-93BC-4CF51FBAFE4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22-4715-93BC-4CF51FBAFE48}"/>
                </c:ext>
              </c:extLst>
            </c:dLbl>
            <c:dLbl>
              <c:idx val="6"/>
              <c:layout>
                <c:manualLayout>
                  <c:x val="-4.5770455035197433E-3"/>
                  <c:y val="-3.9614465490495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Blad1!$B$2:$B$8</c:f>
              <c:numCache>
                <c:formatCode>###0%</c:formatCode>
                <c:ptCount val="7"/>
                <c:pt idx="0">
                  <c:v>0.58199999999999996</c:v>
                </c:pt>
                <c:pt idx="1">
                  <c:v>0.21</c:v>
                </c:pt>
                <c:pt idx="2">
                  <c:v>0.21299999999999999</c:v>
                </c:pt>
                <c:pt idx="3">
                  <c:v>0.14599999999999999</c:v>
                </c:pt>
                <c:pt idx="4">
                  <c:v>5.8999999999999997E-2</c:v>
                </c:pt>
                <c:pt idx="5">
                  <c:v>4.5999999999999999E-2</c:v>
                </c:pt>
                <c:pt idx="6">
                  <c:v>5.0999999999999997E-2</c:v>
                </c:pt>
              </c:numCache>
            </c:numRef>
          </c:val>
          <c:extLst>
            <c:ext xmlns:c16="http://schemas.microsoft.com/office/drawing/2014/chart" uri="{C3380CC4-5D6E-409C-BE32-E72D297353CC}">
              <c16:uniqueId val="{00000007-D722-4715-93BC-4CF51FBAFE48}"/>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2.3148148148148043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22-4715-93BC-4CF51FBAFE48}"/>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22-4715-93BC-4CF51FBAFE48}"/>
                </c:ext>
              </c:extLst>
            </c:dLbl>
            <c:dLbl>
              <c:idx val="3"/>
              <c:layout>
                <c:manualLayout>
                  <c:x val="2.3148148148148147E-3"/>
                  <c:y val="-1.40301633044725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AD-4026-A3CD-497715F02434}"/>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Blad1!$C$2:$C$8</c:f>
              <c:numCache>
                <c:formatCode>###0%</c:formatCode>
                <c:ptCount val="7"/>
                <c:pt idx="0">
                  <c:v>0.48199999999999998</c:v>
                </c:pt>
                <c:pt idx="1">
                  <c:v>0.27800000000000002</c:v>
                </c:pt>
                <c:pt idx="2">
                  <c:v>0.16200000000000001</c:v>
                </c:pt>
                <c:pt idx="3">
                  <c:v>0.16400000000000001</c:v>
                </c:pt>
                <c:pt idx="4">
                  <c:v>9.2999999999999999E-2</c:v>
                </c:pt>
                <c:pt idx="5">
                  <c:v>4.3999999999999997E-2</c:v>
                </c:pt>
                <c:pt idx="6">
                  <c:v>0.05</c:v>
                </c:pt>
              </c:numCache>
            </c:numRef>
          </c:val>
          <c:extLst>
            <c:ext xmlns:c16="http://schemas.microsoft.com/office/drawing/2014/chart" uri="{C3380CC4-5D6E-409C-BE32-E72D297353CC}">
              <c16:uniqueId val="{0000000B-D722-4715-93BC-4CF51FBAFE48}"/>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2.3673730510182052E-3"/>
                  <c:y val="-0.112571293101900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722-4715-93BC-4CF51FBAFE48}"/>
                </c:ext>
              </c:extLst>
            </c:dLbl>
            <c:dLbl>
              <c:idx val="1"/>
              <c:layout>
                <c:manualLayout>
                  <c:x val="-1.1574074074074073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722-4715-93BC-4CF51FBAFE4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722-4715-93BC-4CF51FBAFE4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Blad1!$D$2:$D$8</c:f>
              <c:numCache>
                <c:formatCode>###0%</c:formatCode>
                <c:ptCount val="7"/>
                <c:pt idx="0">
                  <c:v>0.73</c:v>
                </c:pt>
                <c:pt idx="1">
                  <c:v>0.113</c:v>
                </c:pt>
                <c:pt idx="2">
                  <c:v>0.108</c:v>
                </c:pt>
                <c:pt idx="3">
                  <c:v>9.0999999999999998E-2</c:v>
                </c:pt>
                <c:pt idx="4">
                  <c:v>4.0999999999999988E-2</c:v>
                </c:pt>
                <c:pt idx="5">
                  <c:v>2.1999999999999999E-2</c:v>
                </c:pt>
                <c:pt idx="6">
                  <c:v>3.9E-2</c:v>
                </c:pt>
              </c:numCache>
            </c:numRef>
          </c:val>
          <c:extLst>
            <c:ext xmlns:c16="http://schemas.microsoft.com/office/drawing/2014/chart" uri="{C3380CC4-5D6E-409C-BE32-E72D297353CC}">
              <c16:uniqueId val="{00000010-D722-4715-93BC-4CF51FBAFE48}"/>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9.9970249390634452E-4"/>
                  <c:y val="-6.2134954502302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722-4715-93BC-4CF51FBAFE48}"/>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722-4715-93BC-4CF51FBAFE48}"/>
                </c:ext>
              </c:extLst>
            </c:dLbl>
            <c:dLbl>
              <c:idx val="2"/>
              <c:layout>
                <c:manualLayout>
                  <c:x val="-3.472222222222222E-3"/>
                  <c:y val="-8.41809798268356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722-4715-93BC-4CF51FBAFE48}"/>
                </c:ext>
              </c:extLst>
            </c:dLbl>
            <c:dLbl>
              <c:idx val="3"/>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45-4F45-BAD2-85E8F2AB76AC}"/>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722-4715-93BC-4CF51FBAFE4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722-4715-93BC-4CF51FBAFE48}"/>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Blad1!$E$2:$E$8</c:f>
              <c:numCache>
                <c:formatCode>###0%</c:formatCode>
                <c:ptCount val="7"/>
                <c:pt idx="0">
                  <c:v>0.81299999999999994</c:v>
                </c:pt>
                <c:pt idx="1">
                  <c:v>6.5000000000000002E-2</c:v>
                </c:pt>
                <c:pt idx="2">
                  <c:v>6.6000000000000003E-2</c:v>
                </c:pt>
                <c:pt idx="3">
                  <c:v>5.8999999999999997E-2</c:v>
                </c:pt>
                <c:pt idx="4">
                  <c:v>2.3E-2</c:v>
                </c:pt>
                <c:pt idx="5">
                  <c:v>0.03</c:v>
                </c:pt>
                <c:pt idx="6">
                  <c:v>1.6E-2</c:v>
                </c:pt>
              </c:numCache>
            </c:numRef>
          </c:val>
          <c:extLst>
            <c:ext xmlns:c16="http://schemas.microsoft.com/office/drawing/2014/chart" uri="{C3380CC4-5D6E-409C-BE32-E72D297353CC}">
              <c16:uniqueId val="{00000017-D722-4715-93BC-4CF51FBAFE48}"/>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2.3148148148148147E-3"/>
                  <c:y val="-3.367239193073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A4-4238-BE3B-A0F4CF81F5DA}"/>
                </c:ext>
              </c:extLst>
            </c:dLbl>
            <c:dLbl>
              <c:idx val="1"/>
              <c:layout>
                <c:manualLayout>
                  <c:x val="-2.3148148148148147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722-4715-93BC-4CF51FBAFE48}"/>
                </c:ext>
              </c:extLst>
            </c:dLbl>
            <c:dLbl>
              <c:idx val="2"/>
              <c:layout>
                <c:manualLayout>
                  <c:x val="-1.1574030924230763E-3"/>
                  <c:y val="1.8259798874516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722-4715-93BC-4CF51FBAFE48}"/>
                </c:ext>
              </c:extLst>
            </c:dLbl>
            <c:dLbl>
              <c:idx val="4"/>
              <c:layout>
                <c:manualLayout>
                  <c:x val="1.1311196593368821E-3"/>
                  <c:y val="2.17570020623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722-4715-93BC-4CF51FBAFE4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722-4715-93BC-4CF51FBAFE4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Blad1!$F$2:$F$8</c:f>
              <c:numCache>
                <c:formatCode>###0%</c:formatCode>
                <c:ptCount val="7"/>
                <c:pt idx="0">
                  <c:v>0.43099999999999999</c:v>
                </c:pt>
                <c:pt idx="1">
                  <c:v>0.254</c:v>
                </c:pt>
                <c:pt idx="2">
                  <c:v>0.13</c:v>
                </c:pt>
                <c:pt idx="3">
                  <c:v>0.183</c:v>
                </c:pt>
                <c:pt idx="4">
                  <c:v>0.24</c:v>
                </c:pt>
                <c:pt idx="5">
                  <c:v>8.5000000000000006E-2</c:v>
                </c:pt>
                <c:pt idx="6">
                  <c:v>6.2E-2</c:v>
                </c:pt>
              </c:numCache>
            </c:numRef>
          </c:val>
          <c:extLst>
            <c:ext xmlns:c16="http://schemas.microsoft.com/office/drawing/2014/chart" uri="{C3380CC4-5D6E-409C-BE32-E72D297353CC}">
              <c16:uniqueId val="{0000001D-D722-4715-93BC-4CF51FBAFE48}"/>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3673730510181943E-3"/>
                  <c:y val="-0.137464610848695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88-42CC-9DC7-45092244AE63}"/>
                </c:ext>
              </c:extLst>
            </c:dLbl>
            <c:dLbl>
              <c:idx val="1"/>
              <c:layout>
                <c:manualLayout>
                  <c:x val="4.6296296296296294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D722-4715-93BC-4CF51FBAFE48}"/>
                </c:ext>
              </c:extLst>
            </c:dLbl>
            <c:dLbl>
              <c:idx val="2"/>
              <c:layout>
                <c:manualLayout>
                  <c:x val="0"/>
                  <c:y val="-1.1224130643578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D722-4715-93BC-4CF51FBAFE48}"/>
                </c:ext>
              </c:extLst>
            </c:dLbl>
            <c:dLbl>
              <c:idx val="3"/>
              <c:layout>
                <c:manualLayout>
                  <c:x val="4.62962962962962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45-4F45-BAD2-85E8F2AB76AC}"/>
                </c:ext>
              </c:extLst>
            </c:dLbl>
            <c:dLbl>
              <c:idx val="4"/>
              <c:layout>
                <c:manualLayout>
                  <c:x val="8.101851851851851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AD-4026-A3CD-497715F02434}"/>
                </c:ext>
              </c:extLst>
            </c:dLbl>
            <c:dLbl>
              <c:idx val="5"/>
              <c:layout>
                <c:manualLayout>
                  <c:x val="3.4722222222220525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AD-4026-A3CD-497715F024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Blad1!$G$2:$G$8</c:f>
              <c:numCache>
                <c:formatCode>###0%</c:formatCode>
                <c:ptCount val="7"/>
                <c:pt idx="0">
                  <c:v>0.58200000000000007</c:v>
                </c:pt>
                <c:pt idx="1">
                  <c:v>0.19900000000000001</c:v>
                </c:pt>
                <c:pt idx="2">
                  <c:v>0.14299999999999999</c:v>
                </c:pt>
                <c:pt idx="3">
                  <c:v>0.13700000000000001</c:v>
                </c:pt>
                <c:pt idx="4">
                  <c:v>0.1</c:v>
                </c:pt>
                <c:pt idx="5">
                  <c:v>4.8000000000000001E-2</c:v>
                </c:pt>
                <c:pt idx="6">
                  <c:v>4.5999999999999999E-2</c:v>
                </c:pt>
              </c:numCache>
            </c:numRef>
          </c:cat>
          <c:val>
            <c:numRef>
              <c:f>Blad1!$G$2:$G$8</c:f>
              <c:numCache>
                <c:formatCode>###0%</c:formatCode>
                <c:ptCount val="7"/>
                <c:pt idx="0">
                  <c:v>0.58200000000000007</c:v>
                </c:pt>
                <c:pt idx="1">
                  <c:v>0.19900000000000001</c:v>
                </c:pt>
                <c:pt idx="2">
                  <c:v>0.14299999999999999</c:v>
                </c:pt>
                <c:pt idx="3">
                  <c:v>0.13700000000000001</c:v>
                </c:pt>
                <c:pt idx="4">
                  <c:v>0.1</c:v>
                </c:pt>
                <c:pt idx="5">
                  <c:v>4.8000000000000001E-2</c:v>
                </c:pt>
                <c:pt idx="6">
                  <c:v>4.5999999999999999E-2</c:v>
                </c:pt>
              </c:numCache>
            </c:numRef>
          </c:val>
          <c:extLst>
            <c:ext xmlns:c16="http://schemas.microsoft.com/office/drawing/2014/chart" uri="{C3380CC4-5D6E-409C-BE32-E72D297353CC}">
              <c16:uniqueId val="{0000001E-D722-4715-93BC-4CF51FBAFE4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Blad1!$H$2:$H$8</c:f>
              <c:numCache>
                <c:formatCode>General</c:formatCode>
                <c:ptCount val="7"/>
                <c:pt idx="0" formatCode="_(* #,##0.00_);_(* \(#,##0.00\);_(* &quot;-&quot;??_);_(@_)">
                  <c:v>0.67</c:v>
                </c:pt>
                <c:pt idx="2" formatCode="_(* #,##0.00_);_(* \(#,##0.00\);_(* &quot;-&quot;??_);_(@_)">
                  <c:v>2.67</c:v>
                </c:pt>
                <c:pt idx="3" formatCode="0.0">
                  <c:v>3.67</c:v>
                </c:pt>
                <c:pt idx="6" formatCode="0.0">
                  <c:v>6.66</c:v>
                </c:pt>
              </c:numCache>
            </c:numRef>
          </c:xVal>
          <c:yVal>
            <c:numRef>
              <c:f>Blad1!$N$2:$N$8</c:f>
              <c:numCache>
                <c:formatCode>###0.0%</c:formatCode>
                <c:ptCount val="7"/>
                <c:pt idx="0">
                  <c:v>0.66100000000000003</c:v>
                </c:pt>
                <c:pt idx="1">
                  <c:v>0.17</c:v>
                </c:pt>
                <c:pt idx="2">
                  <c:v>0.13600000000000001</c:v>
                </c:pt>
                <c:pt idx="3">
                  <c:v>0.11</c:v>
                </c:pt>
                <c:pt idx="4">
                  <c:v>6.4000000000000001E-2</c:v>
                </c:pt>
                <c:pt idx="5">
                  <c:v>5.1999999999999998E-2</c:v>
                </c:pt>
                <c:pt idx="6">
                  <c:v>2.4E-2</c:v>
                </c:pt>
              </c:numCache>
            </c:numRef>
          </c:yVal>
          <c:smooth val="0"/>
          <c:extLst>
            <c:ext xmlns:c16="http://schemas.microsoft.com/office/drawing/2014/chart" uri="{C3380CC4-5D6E-409C-BE32-E72D297353CC}">
              <c16:uniqueId val="{0000001F-D722-4715-93BC-4CF51FBAFE48}"/>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Blad1!$I$2:$I$8</c:f>
              <c:numCache>
                <c:formatCode>General</c:formatCode>
                <c:ptCount val="7"/>
                <c:pt idx="0">
                  <c:v>0.8</c:v>
                </c:pt>
                <c:pt idx="2">
                  <c:v>2.8</c:v>
                </c:pt>
              </c:numCache>
            </c:numRef>
          </c:xVal>
          <c:yVal>
            <c:numRef>
              <c:f>Blad1!$O$2:$O$8</c:f>
              <c:numCache>
                <c:formatCode>###0.0%</c:formatCode>
                <c:ptCount val="7"/>
                <c:pt idx="0">
                  <c:v>0.59399999999999997</c:v>
                </c:pt>
                <c:pt idx="1">
                  <c:v>0.23699999999999999</c:v>
                </c:pt>
                <c:pt idx="2">
                  <c:v>0.121</c:v>
                </c:pt>
                <c:pt idx="3">
                  <c:v>0.13500000000000001</c:v>
                </c:pt>
                <c:pt idx="4">
                  <c:v>0.112</c:v>
                </c:pt>
                <c:pt idx="5">
                  <c:v>3.9E-2</c:v>
                </c:pt>
                <c:pt idx="6">
                  <c:v>0.05</c:v>
                </c:pt>
              </c:numCache>
            </c:numRef>
          </c:yVal>
          <c:smooth val="0"/>
          <c:extLst>
            <c:ext xmlns:c16="http://schemas.microsoft.com/office/drawing/2014/chart" uri="{C3380CC4-5D6E-409C-BE32-E72D297353CC}">
              <c16:uniqueId val="{00000020-D722-4715-93BC-4CF51FBAFE48}"/>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Blad1!$J$2:$J$8</c:f>
              <c:numCache>
                <c:formatCode>General</c:formatCode>
                <c:ptCount val="7"/>
                <c:pt idx="0">
                  <c:v>0.93</c:v>
                </c:pt>
                <c:pt idx="3">
                  <c:v>3.93</c:v>
                </c:pt>
                <c:pt idx="6">
                  <c:v>6.93</c:v>
                </c:pt>
              </c:numCache>
            </c:numRef>
          </c:xVal>
          <c:yVal>
            <c:numRef>
              <c:f>Blad1!$P$2:$P$8</c:f>
              <c:numCache>
                <c:formatCode>###0.0%</c:formatCode>
                <c:ptCount val="7"/>
                <c:pt idx="0">
                  <c:v>0.81</c:v>
                </c:pt>
                <c:pt idx="1">
                  <c:v>0.09</c:v>
                </c:pt>
                <c:pt idx="2">
                  <c:v>8.8999999999999996E-2</c:v>
                </c:pt>
                <c:pt idx="3">
                  <c:v>5.8999999999999997E-2</c:v>
                </c:pt>
                <c:pt idx="4">
                  <c:v>3.5999999999999997E-2</c:v>
                </c:pt>
                <c:pt idx="5">
                  <c:v>3.2000000000000001E-2</c:v>
                </c:pt>
                <c:pt idx="6">
                  <c:v>1.2999999999999999E-2</c:v>
                </c:pt>
              </c:numCache>
            </c:numRef>
          </c:yVal>
          <c:smooth val="0"/>
          <c:extLst>
            <c:ext xmlns:c16="http://schemas.microsoft.com/office/drawing/2014/chart" uri="{C3380CC4-5D6E-409C-BE32-E72D297353CC}">
              <c16:uniqueId val="{00000021-D722-4715-93BC-4CF51FBAFE48}"/>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Blad1!$K$2:$K$8</c:f>
              <c:numCache>
                <c:formatCode>General</c:formatCode>
                <c:ptCount val="7"/>
                <c:pt idx="0">
                  <c:v>1.07</c:v>
                </c:pt>
                <c:pt idx="3">
                  <c:v>4.07</c:v>
                </c:pt>
              </c:numCache>
            </c:numRef>
          </c:xVal>
          <c:yVal>
            <c:numRef>
              <c:f>Blad1!$Q$2:$Q$8</c:f>
              <c:numCache>
                <c:formatCode>###0.0%</c:formatCode>
                <c:ptCount val="7"/>
                <c:pt idx="0">
                  <c:v>0.86299999999999999</c:v>
                </c:pt>
                <c:pt idx="1">
                  <c:v>4.9000000000000002E-2</c:v>
                </c:pt>
                <c:pt idx="2">
                  <c:v>4.5999999999999999E-2</c:v>
                </c:pt>
                <c:pt idx="3">
                  <c:v>2.9000000000000001E-2</c:v>
                </c:pt>
                <c:pt idx="4">
                  <c:v>0.04</c:v>
                </c:pt>
                <c:pt idx="5">
                  <c:v>3.3000000000000002E-2</c:v>
                </c:pt>
                <c:pt idx="6">
                  <c:v>0.01</c:v>
                </c:pt>
              </c:numCache>
            </c:numRef>
          </c:yVal>
          <c:smooth val="0"/>
          <c:extLst>
            <c:ext xmlns:c16="http://schemas.microsoft.com/office/drawing/2014/chart" uri="{C3380CC4-5D6E-409C-BE32-E72D297353CC}">
              <c16:uniqueId val="{00000022-D722-4715-93BC-4CF51FBAFE48}"/>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Blad1!$L$2:$L$8</c:f>
              <c:numCache>
                <c:formatCode>General</c:formatCode>
                <c:ptCount val="7"/>
                <c:pt idx="2">
                  <c:v>3.2029999999999998</c:v>
                </c:pt>
                <c:pt idx="3">
                  <c:v>4.2030000000000003</c:v>
                </c:pt>
                <c:pt idx="4">
                  <c:v>5.2030000000000003</c:v>
                </c:pt>
              </c:numCache>
            </c:numRef>
          </c:xVal>
          <c:yVal>
            <c:numRef>
              <c:f>Blad1!$R$2:$R$8</c:f>
              <c:numCache>
                <c:formatCode>###0.0%</c:formatCode>
                <c:ptCount val="7"/>
                <c:pt idx="0">
                  <c:v>0.436</c:v>
                </c:pt>
                <c:pt idx="1">
                  <c:v>0.28699999999999998</c:v>
                </c:pt>
                <c:pt idx="2">
                  <c:v>9.5000000000000001E-2</c:v>
                </c:pt>
                <c:pt idx="3">
                  <c:v>0.105</c:v>
                </c:pt>
                <c:pt idx="4">
                  <c:v>0.33900000000000002</c:v>
                </c:pt>
                <c:pt idx="5">
                  <c:v>9.9000000000000005E-2</c:v>
                </c:pt>
                <c:pt idx="6">
                  <c:v>7.5999999999999998E-2</c:v>
                </c:pt>
              </c:numCache>
            </c:numRef>
          </c:yVal>
          <c:smooth val="0"/>
          <c:extLst>
            <c:ext xmlns:c16="http://schemas.microsoft.com/office/drawing/2014/chart" uri="{C3380CC4-5D6E-409C-BE32-E72D297353CC}">
              <c16:uniqueId val="{00000023-D722-4715-93BC-4CF51FBAFE48}"/>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Blad1!$M$2:$M$8</c:f>
              <c:numCache>
                <c:formatCode>General</c:formatCode>
                <c:ptCount val="7"/>
                <c:pt idx="0" formatCode="0.0">
                  <c:v>1.33</c:v>
                </c:pt>
                <c:pt idx="2" formatCode="0.0">
                  <c:v>3.33</c:v>
                </c:pt>
                <c:pt idx="3" formatCode="0.0">
                  <c:v>4.33</c:v>
                </c:pt>
                <c:pt idx="4" formatCode="0.0">
                  <c:v>5.33</c:v>
                </c:pt>
              </c:numCache>
            </c:numRef>
          </c:xVal>
          <c:yVal>
            <c:numRef>
              <c:f>Blad1!$S$2:$S$8</c:f>
              <c:numCache>
                <c:formatCode>###0.0%</c:formatCode>
                <c:ptCount val="7"/>
                <c:pt idx="0">
                  <c:v>0.64500000000000002</c:v>
                </c:pt>
                <c:pt idx="1">
                  <c:v>0.184</c:v>
                </c:pt>
                <c:pt idx="2">
                  <c:v>0.10299999999999999</c:v>
                </c:pt>
                <c:pt idx="3">
                  <c:v>9.5000000000000001E-2</c:v>
                </c:pt>
                <c:pt idx="4">
                  <c:v>0.13200000000000001</c:v>
                </c:pt>
                <c:pt idx="5">
                  <c:v>5.3999999999999999E-2</c:v>
                </c:pt>
                <c:pt idx="6">
                  <c:v>3.9E-2</c:v>
                </c:pt>
              </c:numCache>
            </c:numRef>
          </c:yVal>
          <c:smooth val="0"/>
          <c:extLst>
            <c:ext xmlns:c16="http://schemas.microsoft.com/office/drawing/2014/chart" uri="{C3380CC4-5D6E-409C-BE32-E72D297353CC}">
              <c16:uniqueId val="{00000024-D722-4715-93BC-4CF51FBAFE4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D722-4715-93BC-4CF51FBAFE4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D722-4715-93BC-4CF51FBAFE4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D722-4715-93BC-4CF51FBAFE4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D722-4715-93BC-4CF51FBAFE4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c:ext uri="{02D57815-91ED-43cb-92C2-25804820EDAC}">
                        <c15:formulaRef>
                          <c15:sqref>Blad1!$H$2:$H$8</c15:sqref>
                        </c15:formulaRef>
                      </c:ext>
                    </c:extLst>
                    <c:numCache>
                      <c:formatCode>General</c:formatCode>
                      <c:ptCount val="7"/>
                      <c:pt idx="0" formatCode="_(* #,##0.00_);_(* \(#,##0.00\);_(* &quot;-&quot;??_);_(@_)">
                        <c:v>0.67</c:v>
                      </c:pt>
                      <c:pt idx="2" formatCode="_(* #,##0.00_);_(* \(#,##0.00\);_(* &quot;-&quot;??_);_(@_)">
                        <c:v>2.67</c:v>
                      </c:pt>
                      <c:pt idx="3" formatCode="0.0">
                        <c:v>3.67</c:v>
                      </c:pt>
                      <c:pt idx="6" formatCode="0.0">
                        <c:v>6.66</c:v>
                      </c:pt>
                    </c:numCache>
                  </c:numRef>
                </c:yVal>
                <c:smooth val="0"/>
                <c:extLst>
                  <c:ext xmlns:c16="http://schemas.microsoft.com/office/drawing/2014/chart" uri="{C3380CC4-5D6E-409C-BE32-E72D297353CC}">
                    <c16:uniqueId val="{0000002A-D722-4715-93BC-4CF51FBAFE4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D722-4715-93BC-4CF51FBAFE4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D722-4715-93BC-4CF51FBAFE4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xmlns:c15="http://schemas.microsoft.com/office/drawing/2012/chart">
                      <c:ext xmlns:c15="http://schemas.microsoft.com/office/drawing/2012/chart" uri="{02D57815-91ED-43cb-92C2-25804820EDAC}">
                        <c15:formulaRef>
                          <c15:sqref>Blad1!$I$2:$I$8</c15:sqref>
                        </c15:formulaRef>
                      </c:ext>
                    </c:extLst>
                    <c:numCache>
                      <c:formatCode>General</c:formatCode>
                      <c:ptCount val="7"/>
                      <c:pt idx="0">
                        <c:v>0.8</c:v>
                      </c:pt>
                      <c:pt idx="2">
                        <c:v>2.8</c:v>
                      </c:pt>
                    </c:numCache>
                  </c:numRef>
                </c:yVal>
                <c:smooth val="0"/>
                <c:extLst xmlns:c15="http://schemas.microsoft.com/office/drawing/2012/chart">
                  <c:ext xmlns:c16="http://schemas.microsoft.com/office/drawing/2014/chart" uri="{C3380CC4-5D6E-409C-BE32-E72D297353CC}">
                    <c16:uniqueId val="{0000002E-D722-4715-93BC-4CF51FBAFE4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D722-4715-93BC-4CF51FBAFE4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D722-4715-93BC-4CF51FBAFE4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D722-4715-93BC-4CF51FBAFE4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D722-4715-93BC-4CF51FBAFE4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D722-4715-93BC-4CF51FBAFE4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xmlns:c15="http://schemas.microsoft.com/office/drawing/2012/chart">
                      <c:ext xmlns:c15="http://schemas.microsoft.com/office/drawing/2012/chart" uri="{02D57815-91ED-43cb-92C2-25804820EDAC}">
                        <c15:formulaRef>
                          <c15:sqref>Blad1!$J$2:$J$8</c15:sqref>
                        </c15:formulaRef>
                      </c:ext>
                    </c:extLst>
                    <c:numCache>
                      <c:formatCode>General</c:formatCode>
                      <c:ptCount val="7"/>
                      <c:pt idx="0">
                        <c:v>0.93</c:v>
                      </c:pt>
                      <c:pt idx="3">
                        <c:v>3.93</c:v>
                      </c:pt>
                      <c:pt idx="6">
                        <c:v>6.93</c:v>
                      </c:pt>
                    </c:numCache>
                  </c:numRef>
                </c:yVal>
                <c:smooth val="0"/>
                <c:extLst xmlns:c15="http://schemas.microsoft.com/office/drawing/2012/chart">
                  <c:ext xmlns:c16="http://schemas.microsoft.com/office/drawing/2014/chart" uri="{C3380CC4-5D6E-409C-BE32-E72D297353CC}">
                    <c16:uniqueId val="{00000035-D722-4715-93BC-4CF51FBAFE4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xmlns:c15="http://schemas.microsoft.com/office/drawing/2012/chart">
                      <c:ext xmlns:c15="http://schemas.microsoft.com/office/drawing/2012/chart" uri="{02D57815-91ED-43cb-92C2-25804820EDAC}">
                        <c15:formulaRef>
                          <c15:sqref>Blad1!$K$2:$K$8</c15:sqref>
                        </c15:formulaRef>
                      </c:ext>
                    </c:extLst>
                    <c:numCache>
                      <c:formatCode>General</c:formatCode>
                      <c:ptCount val="7"/>
                      <c:pt idx="0">
                        <c:v>1.07</c:v>
                      </c:pt>
                      <c:pt idx="3">
                        <c:v>4.07</c:v>
                      </c:pt>
                    </c:numCache>
                  </c:numRef>
                </c:yVal>
                <c:smooth val="0"/>
                <c:extLst xmlns:c15="http://schemas.microsoft.com/office/drawing/2012/chart">
                  <c:ext xmlns:c16="http://schemas.microsoft.com/office/drawing/2014/chart" uri="{C3380CC4-5D6E-409C-BE32-E72D297353CC}">
                    <c16:uniqueId val="{00000036-D722-4715-93BC-4CF51FBAFE4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xmlns:c15="http://schemas.microsoft.com/office/drawing/2012/chart">
                      <c:ext xmlns:c15="http://schemas.microsoft.com/office/drawing/2012/chart" uri="{02D57815-91ED-43cb-92C2-25804820EDAC}">
                        <c15:formulaRef>
                          <c15:sqref>Blad1!$L$2:$L$8</c15:sqref>
                        </c15:formulaRef>
                      </c:ext>
                    </c:extLst>
                    <c:numCache>
                      <c:formatCode>General</c:formatCode>
                      <c:ptCount val="7"/>
                      <c:pt idx="2">
                        <c:v>3.2029999999999998</c:v>
                      </c:pt>
                      <c:pt idx="3">
                        <c:v>4.2030000000000003</c:v>
                      </c:pt>
                      <c:pt idx="4">
                        <c:v>5.2030000000000003</c:v>
                      </c:pt>
                    </c:numCache>
                  </c:numRef>
                </c:yVal>
                <c:smooth val="0"/>
                <c:extLst xmlns:c15="http://schemas.microsoft.com/office/drawing/2012/chart">
                  <c:ext xmlns:c16="http://schemas.microsoft.com/office/drawing/2014/chart" uri="{C3380CC4-5D6E-409C-BE32-E72D297353CC}">
                    <c16:uniqueId val="{00000037-D722-4715-93BC-4CF51FBAFE4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50645926995485E-2"/>
          <c:y val="3.086634358232007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3148148148148147E-3"/>
                  <c:y val="-3.39766365743599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37-42A2-830E-49E44F0DB0DD}"/>
                </c:ext>
              </c:extLst>
            </c:dLbl>
            <c:dLbl>
              <c:idx val="1"/>
              <c:layout>
                <c:manualLayout>
                  <c:x val="-2.3148148148148147E-3"/>
                  <c:y val="-1.9642228626261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37-42A2-830E-49E44F0DB0DD}"/>
                </c:ext>
              </c:extLst>
            </c:dLbl>
            <c:dLbl>
              <c:idx val="2"/>
              <c:layout>
                <c:manualLayout>
                  <c:x val="-3.223384323046319E-3"/>
                  <c:y val="-1.6591290309367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37-42A2-830E-49E44F0DB0DD}"/>
                </c:ext>
              </c:extLst>
            </c:dLbl>
            <c:dLbl>
              <c:idx val="3"/>
              <c:layout>
                <c:manualLayout>
                  <c:x val="-5.7870316111218803E-3"/>
                  <c:y val="-7.317850460100481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37-42A2-830E-49E44F0DB0DD}"/>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37-42A2-830E-49E44F0DB0DD}"/>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37-42A2-830E-49E44F0DB0DD}"/>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Blad1!$B$2:$B$6</c:f>
              <c:numCache>
                <c:formatCode>###0%</c:formatCode>
                <c:ptCount val="5"/>
                <c:pt idx="0">
                  <c:v>3.2000000000000001E-2</c:v>
                </c:pt>
                <c:pt idx="1">
                  <c:v>2.1000000000000001E-2</c:v>
                </c:pt>
                <c:pt idx="2">
                  <c:v>1.6E-2</c:v>
                </c:pt>
                <c:pt idx="3">
                  <c:v>4.0000000000000001E-3</c:v>
                </c:pt>
                <c:pt idx="4">
                  <c:v>1.2E-2</c:v>
                </c:pt>
              </c:numCache>
            </c:numRef>
          </c:val>
          <c:extLst>
            <c:ext xmlns:c16="http://schemas.microsoft.com/office/drawing/2014/chart" uri="{C3380CC4-5D6E-409C-BE32-E72D297353CC}">
              <c16:uniqueId val="{00000007-5537-42A2-830E-49E44F0DB0DD}"/>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537-42A2-830E-49E44F0DB0DD}"/>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537-42A2-830E-49E44F0DB0DD}"/>
                </c:ext>
              </c:extLst>
            </c:dLbl>
            <c:dLbl>
              <c:idx val="4"/>
              <c:layout>
                <c:manualLayout>
                  <c:x val="0"/>
                  <c:y val="-2.244826128715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5537-42A2-830E-49E44F0DB0DD}"/>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Blad1!$C$2:$C$6</c:f>
              <c:numCache>
                <c:formatCode>###0%</c:formatCode>
                <c:ptCount val="5"/>
                <c:pt idx="0">
                  <c:v>6.5000000000000002E-2</c:v>
                </c:pt>
                <c:pt idx="1">
                  <c:v>4.3999999999999997E-2</c:v>
                </c:pt>
                <c:pt idx="2">
                  <c:v>2.1000000000000001E-2</c:v>
                </c:pt>
                <c:pt idx="3">
                  <c:v>0.01</c:v>
                </c:pt>
                <c:pt idx="4">
                  <c:v>1.4999999999999999E-2</c:v>
                </c:pt>
              </c:numCache>
            </c:numRef>
          </c:val>
          <c:extLst>
            <c:ext xmlns:c16="http://schemas.microsoft.com/office/drawing/2014/chart" uri="{C3380CC4-5D6E-409C-BE32-E72D297353CC}">
              <c16:uniqueId val="{0000000B-5537-42A2-830E-49E44F0DB0DD}"/>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537-42A2-830E-49E44F0DB0DD}"/>
                </c:ext>
              </c:extLst>
            </c:dLbl>
            <c:dLbl>
              <c:idx val="1"/>
              <c:layout>
                <c:manualLayout>
                  <c:x val="-4.2437781360066642E-17"/>
                  <c:y val="-1.683619596536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537-42A2-830E-49E44F0DB0DD}"/>
                </c:ext>
              </c:extLst>
            </c:dLbl>
            <c:dLbl>
              <c:idx val="2"/>
              <c:layout>
                <c:manualLayout>
                  <c:x val="2.3148148148147301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537-42A2-830E-49E44F0DB0DD}"/>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Blad1!$D$2:$D$6</c:f>
              <c:numCache>
                <c:formatCode>###0%</c:formatCode>
                <c:ptCount val="5"/>
                <c:pt idx="0">
                  <c:v>1.6E-2</c:v>
                </c:pt>
                <c:pt idx="1">
                  <c:v>2.5999999999999999E-2</c:v>
                </c:pt>
                <c:pt idx="2">
                  <c:v>1.6E-2</c:v>
                </c:pt>
                <c:pt idx="3">
                  <c:v>6.0000000000000001E-3</c:v>
                </c:pt>
                <c:pt idx="4">
                  <c:v>6.9999999999999993E-3</c:v>
                </c:pt>
              </c:numCache>
            </c:numRef>
          </c:val>
          <c:extLst>
            <c:ext xmlns:c16="http://schemas.microsoft.com/office/drawing/2014/chart" uri="{C3380CC4-5D6E-409C-BE32-E72D297353CC}">
              <c16:uniqueId val="{00000010-5537-42A2-830E-49E44F0DB0DD}"/>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537-42A2-830E-49E44F0DB0DD}"/>
                </c:ext>
              </c:extLst>
            </c:dLbl>
            <c:dLbl>
              <c:idx val="1"/>
              <c:layout>
                <c:manualLayout>
                  <c:x val="-4.2437781360066642E-17"/>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537-42A2-830E-49E44F0DB0DD}"/>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537-42A2-830E-49E44F0DB0DD}"/>
                </c:ext>
              </c:extLst>
            </c:dLbl>
            <c:dLbl>
              <c:idx val="4"/>
              <c:layout>
                <c:manualLayout>
                  <c:x val="0"/>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537-42A2-830E-49E44F0DB0DD}"/>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537-42A2-830E-49E44F0DB0DD}"/>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Blad1!$E$2:$E$6</c:f>
              <c:numCache>
                <c:formatCode>###0%</c:formatCode>
                <c:ptCount val="5"/>
                <c:pt idx="0">
                  <c:v>1.2999999999999999E-2</c:v>
                </c:pt>
                <c:pt idx="1">
                  <c:v>4.0000000000000001E-3</c:v>
                </c:pt>
                <c:pt idx="2">
                  <c:v>6.0000000000000001E-3</c:v>
                </c:pt>
                <c:pt idx="3">
                  <c:v>3.0000000000000001E-3</c:v>
                </c:pt>
                <c:pt idx="4">
                  <c:v>1.4999999999999999E-2</c:v>
                </c:pt>
              </c:numCache>
            </c:numRef>
          </c:val>
          <c:extLst>
            <c:ext xmlns:c16="http://schemas.microsoft.com/office/drawing/2014/chart" uri="{C3380CC4-5D6E-409C-BE32-E72D297353CC}">
              <c16:uniqueId val="{00000017-5537-42A2-830E-49E44F0DB0DD}"/>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2.2318742743381403E-3"/>
                  <c:y val="-5.0750416842744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537-42A2-830E-49E44F0DB0DD}"/>
                </c:ext>
              </c:extLst>
            </c:dLbl>
            <c:dLbl>
              <c:idx val="2"/>
              <c:layout>
                <c:manualLayout>
                  <c:x val="2.397809614444012E-3"/>
                  <c:y val="-1.3419389256696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537-42A2-830E-49E44F0DB0DD}"/>
                </c:ext>
              </c:extLst>
            </c:dLbl>
            <c:dLbl>
              <c:idx val="4"/>
              <c:layout>
                <c:manualLayout>
                  <c:x val="2.3147931111536422E-3"/>
                  <c:y val="-2.500931589836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537-42A2-830E-49E44F0DB0DD}"/>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537-42A2-830E-49E44F0DB0DD}"/>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Blad1!$F$2:$F$6</c:f>
              <c:numCache>
                <c:formatCode>###0%</c:formatCode>
                <c:ptCount val="5"/>
                <c:pt idx="0">
                  <c:v>4.7E-2</c:v>
                </c:pt>
                <c:pt idx="1">
                  <c:v>3.3000000000000002E-2</c:v>
                </c:pt>
                <c:pt idx="2">
                  <c:v>1.2E-2</c:v>
                </c:pt>
                <c:pt idx="3">
                  <c:v>1E-3</c:v>
                </c:pt>
                <c:pt idx="4">
                  <c:v>9.0000000000000011E-3</c:v>
                </c:pt>
              </c:numCache>
            </c:numRef>
          </c:val>
          <c:extLst>
            <c:ext xmlns:c16="http://schemas.microsoft.com/office/drawing/2014/chart" uri="{C3380CC4-5D6E-409C-BE32-E72D297353CC}">
              <c16:uniqueId val="{0000001D-5537-42A2-830E-49E44F0DB0DD}"/>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1218890680033321E-17"/>
                  <c:y val="-1.683619596536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5537-42A2-830E-49E44F0DB0DD}"/>
                </c:ext>
              </c:extLst>
            </c:dLbl>
            <c:dLbl>
              <c:idx val="1"/>
              <c:layout>
                <c:manualLayout>
                  <c:x val="-1.1574074074074498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3.7000000000000012E-2</c:v>
                </c:pt>
                <c:pt idx="1">
                  <c:v>2.7E-2</c:v>
                </c:pt>
                <c:pt idx="2">
                  <c:v>1.4999999999999999E-2</c:v>
                </c:pt>
                <c:pt idx="3">
                  <c:v>5.0000000000000001E-3</c:v>
                </c:pt>
                <c:pt idx="4">
                  <c:v>1.2E-2</c:v>
                </c:pt>
              </c:numCache>
            </c:numRef>
          </c:cat>
          <c:val>
            <c:numRef>
              <c:f>Blad1!$G$2:$G$6</c:f>
              <c:numCache>
                <c:formatCode>###0%</c:formatCode>
                <c:ptCount val="5"/>
                <c:pt idx="0">
                  <c:v>3.7000000000000012E-2</c:v>
                </c:pt>
                <c:pt idx="1">
                  <c:v>2.7E-2</c:v>
                </c:pt>
                <c:pt idx="2">
                  <c:v>1.4999999999999999E-2</c:v>
                </c:pt>
                <c:pt idx="3">
                  <c:v>5.0000000000000001E-3</c:v>
                </c:pt>
                <c:pt idx="4">
                  <c:v>1.2E-2</c:v>
                </c:pt>
              </c:numCache>
            </c:numRef>
          </c:val>
          <c:extLst>
            <c:ext xmlns:c16="http://schemas.microsoft.com/office/drawing/2014/chart" uri="{C3380CC4-5D6E-409C-BE32-E72D297353CC}">
              <c16:uniqueId val="{0000001E-5537-42A2-830E-49E44F0DB0DD}"/>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_(* #,##0.00_);_(* \(#,##0.00\);_(* "-"??_);_(@_)</c:formatCode>
                <c:ptCount val="5"/>
                <c:pt idx="0">
                  <c:v>0.67</c:v>
                </c:pt>
                <c:pt idx="1">
                  <c:v>1.67</c:v>
                </c:pt>
                <c:pt idx="2">
                  <c:v>2.67</c:v>
                </c:pt>
                <c:pt idx="3">
                  <c:v>3.67</c:v>
                </c:pt>
              </c:numCache>
            </c:numRef>
          </c:xVal>
          <c:yVal>
            <c:numRef>
              <c:f>Blad1!$N$2:$N$6</c:f>
              <c:numCache>
                <c:formatCode>###0.0%</c:formatCode>
                <c:ptCount val="5"/>
                <c:pt idx="0">
                  <c:v>1.0999999999999999E-2</c:v>
                </c:pt>
                <c:pt idx="1">
                  <c:v>4.3999999999999997E-2</c:v>
                </c:pt>
                <c:pt idx="2">
                  <c:v>3.5000000000000003E-2</c:v>
                </c:pt>
                <c:pt idx="3">
                  <c:v>1.2999999999999999E-2</c:v>
                </c:pt>
                <c:pt idx="4">
                  <c:v>2.5000000000000001E-2</c:v>
                </c:pt>
              </c:numCache>
            </c:numRef>
          </c:yVal>
          <c:smooth val="0"/>
          <c:extLst>
            <c:ext xmlns:c16="http://schemas.microsoft.com/office/drawing/2014/chart" uri="{C3380CC4-5D6E-409C-BE32-E72D297353CC}">
              <c16:uniqueId val="{0000001F-5537-42A2-830E-49E44F0DB0DD}"/>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numCache>
            </c:numRef>
          </c:xVal>
          <c:yVal>
            <c:numRef>
              <c:f>Blad1!$O$2:$O$6</c:f>
              <c:numCache>
                <c:formatCode>###0.0%</c:formatCode>
                <c:ptCount val="5"/>
                <c:pt idx="0">
                  <c:v>2.5999999999999999E-2</c:v>
                </c:pt>
                <c:pt idx="1">
                  <c:v>5.5E-2</c:v>
                </c:pt>
                <c:pt idx="2">
                  <c:v>2.7E-2</c:v>
                </c:pt>
                <c:pt idx="3">
                  <c:v>1.4999999999999999E-2</c:v>
                </c:pt>
                <c:pt idx="4">
                  <c:v>2.1999999999999999E-2</c:v>
                </c:pt>
              </c:numCache>
            </c:numRef>
          </c:yVal>
          <c:smooth val="0"/>
          <c:extLst>
            <c:ext xmlns:c16="http://schemas.microsoft.com/office/drawing/2014/chart" uri="{C3380CC4-5D6E-409C-BE32-E72D297353CC}">
              <c16:uniqueId val="{00000020-5537-42A2-830E-49E44F0DB0DD}"/>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0">
                  <c:v>0.93</c:v>
                </c:pt>
              </c:numCache>
            </c:numRef>
          </c:xVal>
          <c:yVal>
            <c:numRef>
              <c:f>Blad1!$P$2:$P$6</c:f>
              <c:numCache>
                <c:formatCode>###0.0%</c:formatCode>
                <c:ptCount val="5"/>
                <c:pt idx="0">
                  <c:v>1E-3</c:v>
                </c:pt>
                <c:pt idx="1">
                  <c:v>2.7E-2</c:v>
                </c:pt>
                <c:pt idx="2">
                  <c:v>1.4E-2</c:v>
                </c:pt>
                <c:pt idx="3">
                  <c:v>1.4E-2</c:v>
                </c:pt>
                <c:pt idx="4">
                  <c:v>1.4999999999999999E-2</c:v>
                </c:pt>
              </c:numCache>
            </c:numRef>
          </c:yVal>
          <c:smooth val="0"/>
          <c:extLst>
            <c:ext xmlns:c16="http://schemas.microsoft.com/office/drawing/2014/chart" uri="{C3380CC4-5D6E-409C-BE32-E72D297353CC}">
              <c16:uniqueId val="{00000021-5537-42A2-830E-49E44F0DB0DD}"/>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0">
                  <c:v>1.07</c:v>
                </c:pt>
              </c:numCache>
            </c:numRef>
          </c:xVal>
          <c:yVal>
            <c:numRef>
              <c:f>Blad1!$Q$2:$Q$6</c:f>
              <c:numCache>
                <c:formatCode>###0.0%</c:formatCode>
                <c:ptCount val="5"/>
                <c:pt idx="0">
                  <c:v>2E-3</c:v>
                </c:pt>
                <c:pt idx="1">
                  <c:v>1.2E-2</c:v>
                </c:pt>
                <c:pt idx="2">
                  <c:v>0.01</c:v>
                </c:pt>
                <c:pt idx="3">
                  <c:v>6.9999999999999993E-3</c:v>
                </c:pt>
                <c:pt idx="4">
                  <c:v>9.0000000000000011E-3</c:v>
                </c:pt>
              </c:numCache>
            </c:numRef>
          </c:yVal>
          <c:smooth val="0"/>
          <c:extLst>
            <c:ext xmlns:c16="http://schemas.microsoft.com/office/drawing/2014/chart" uri="{C3380CC4-5D6E-409C-BE32-E72D297353CC}">
              <c16:uniqueId val="{00000022-5537-42A2-830E-49E44F0DB0DD}"/>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1">
                  <c:v>2.2000000000000002</c:v>
                </c:pt>
                <c:pt idx="4">
                  <c:v>5.2</c:v>
                </c:pt>
              </c:numCache>
            </c:numRef>
          </c:xVal>
          <c:yVal>
            <c:numRef>
              <c:f>Blad1!$R$2:$R$6</c:f>
              <c:numCache>
                <c:formatCode>###0.0%</c:formatCode>
                <c:ptCount val="5"/>
                <c:pt idx="0">
                  <c:v>6.2E-2</c:v>
                </c:pt>
                <c:pt idx="1">
                  <c:v>6.9000000000000006E-2</c:v>
                </c:pt>
                <c:pt idx="2">
                  <c:v>2.1999999999999999E-2</c:v>
                </c:pt>
                <c:pt idx="3">
                  <c:v>5.0000000000000001E-3</c:v>
                </c:pt>
                <c:pt idx="4">
                  <c:v>2.5000000000000001E-2</c:v>
                </c:pt>
              </c:numCache>
            </c:numRef>
          </c:yVal>
          <c:smooth val="0"/>
          <c:extLst>
            <c:ext xmlns:c16="http://schemas.microsoft.com/office/drawing/2014/chart" uri="{C3380CC4-5D6E-409C-BE32-E72D297353CC}">
              <c16:uniqueId val="{00000023-5537-42A2-830E-49E44F0DB0DD}"/>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1">
                  <c:v>2.33</c:v>
                </c:pt>
                <c:pt idx="2">
                  <c:v>3.35</c:v>
                </c:pt>
                <c:pt idx="3">
                  <c:v>4.33</c:v>
                </c:pt>
              </c:numCache>
            </c:numRef>
          </c:xVal>
          <c:yVal>
            <c:numRef>
              <c:f>Blad1!$S$2:$S$6</c:f>
              <c:numCache>
                <c:formatCode>###0.0%</c:formatCode>
                <c:ptCount val="5"/>
                <c:pt idx="0">
                  <c:v>2.4E-2</c:v>
                </c:pt>
                <c:pt idx="1">
                  <c:v>4.4999999999999998E-2</c:v>
                </c:pt>
                <c:pt idx="2">
                  <c:v>2.3E-2</c:v>
                </c:pt>
                <c:pt idx="3">
                  <c:v>1.0999999999999999E-2</c:v>
                </c:pt>
                <c:pt idx="4">
                  <c:v>2.1000000000000001E-2</c:v>
                </c:pt>
              </c:numCache>
            </c:numRef>
          </c:yVal>
          <c:smooth val="0"/>
          <c:extLst>
            <c:ext xmlns:c16="http://schemas.microsoft.com/office/drawing/2014/chart" uri="{C3380CC4-5D6E-409C-BE32-E72D297353CC}">
              <c16:uniqueId val="{00000024-5537-42A2-830E-49E44F0DB0DD}"/>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5537-42A2-830E-49E44F0DB0DD}"/>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5537-42A2-830E-49E44F0DB0DD}"/>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537-42A2-830E-49E44F0DB0DD}"/>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537-42A2-830E-49E44F0DB0DD}"/>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c:ext uri="{02D57815-91ED-43cb-92C2-25804820EDAC}">
                        <c15:formulaRef>
                          <c15:sqref>Blad1!$H$2:$H$6</c15:sqref>
                        </c15:formulaRef>
                      </c:ext>
                    </c:extLst>
                    <c:numCache>
                      <c:formatCode>_(* #,##0.00_);_(* \(#,##0.00\);_(* "-"??_);_(@_)</c:formatCode>
                      <c:ptCount val="5"/>
                      <c:pt idx="0">
                        <c:v>0.67</c:v>
                      </c:pt>
                      <c:pt idx="1">
                        <c:v>1.67</c:v>
                      </c:pt>
                      <c:pt idx="2">
                        <c:v>2.67</c:v>
                      </c:pt>
                      <c:pt idx="3">
                        <c:v>3.67</c:v>
                      </c:pt>
                    </c:numCache>
                  </c:numRef>
                </c:yVal>
                <c:smooth val="0"/>
                <c:extLst>
                  <c:ext xmlns:c16="http://schemas.microsoft.com/office/drawing/2014/chart" uri="{C3380CC4-5D6E-409C-BE32-E72D297353CC}">
                    <c16:uniqueId val="{0000002A-5537-42A2-830E-49E44F0DB0DD}"/>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5537-42A2-830E-49E44F0DB0DD}"/>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537-42A2-830E-49E44F0DB0DD}"/>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numCache>
                  </c:numRef>
                </c:yVal>
                <c:smooth val="0"/>
                <c:extLst xmlns:c15="http://schemas.microsoft.com/office/drawing/2012/chart">
                  <c:ext xmlns:c16="http://schemas.microsoft.com/office/drawing/2014/chart" uri="{C3380CC4-5D6E-409C-BE32-E72D297353CC}">
                    <c16:uniqueId val="{0000002E-5537-42A2-830E-49E44F0DB0DD}"/>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5537-42A2-830E-49E44F0DB0DD}"/>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537-42A2-830E-49E44F0DB0DD}"/>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537-42A2-830E-49E44F0DB0DD}"/>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537-42A2-830E-49E44F0DB0DD}"/>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537-42A2-830E-49E44F0DB0DD}"/>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0">
                        <c:v>0.93</c:v>
                      </c:pt>
                    </c:numCache>
                  </c:numRef>
                </c:yVal>
                <c:smooth val="0"/>
                <c:extLst xmlns:c15="http://schemas.microsoft.com/office/drawing/2012/chart">
                  <c:ext xmlns:c16="http://schemas.microsoft.com/office/drawing/2014/chart" uri="{C3380CC4-5D6E-409C-BE32-E72D297353CC}">
                    <c16:uniqueId val="{00000035-5537-42A2-830E-49E44F0DB0DD}"/>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0">
                        <c:v>1.07</c:v>
                      </c:pt>
                    </c:numCache>
                  </c:numRef>
                </c:yVal>
                <c:smooth val="0"/>
                <c:extLst xmlns:c15="http://schemas.microsoft.com/office/drawing/2012/chart">
                  <c:ext xmlns:c16="http://schemas.microsoft.com/office/drawing/2014/chart" uri="{C3380CC4-5D6E-409C-BE32-E72D297353CC}">
                    <c16:uniqueId val="{00000036-5537-42A2-830E-49E44F0DB0DD}"/>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1">
                        <c:v>2.2000000000000002</c:v>
                      </c:pt>
                      <c:pt idx="4">
                        <c:v>5.2</c:v>
                      </c:pt>
                    </c:numCache>
                  </c:numRef>
                </c:yVal>
                <c:smooth val="0"/>
                <c:extLst xmlns:c15="http://schemas.microsoft.com/office/drawing/2012/chart">
                  <c:ext xmlns:c16="http://schemas.microsoft.com/office/drawing/2014/chart" uri="{C3380CC4-5D6E-409C-BE32-E72D297353CC}">
                    <c16:uniqueId val="{00000037-5537-42A2-830E-49E44F0DB0DD}"/>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20529717948013"/>
          <c:y val="4.2090489913417323E-2"/>
          <c:w val="0.64452728565179351"/>
          <c:h val="0.87208512309976904"/>
        </c:manualLayout>
      </c:layout>
      <c:barChart>
        <c:barDir val="bar"/>
        <c:grouping val="clustered"/>
        <c:varyColors val="0"/>
        <c:ser>
          <c:idx val="0"/>
          <c:order val="0"/>
          <c:tx>
            <c:strRef>
              <c:f>Blad1!$B$1</c:f>
              <c:strCache>
                <c:ptCount val="1"/>
                <c:pt idx="0">
                  <c:v>TOTAAL 2021</c:v>
                </c:pt>
              </c:strCache>
            </c:strRef>
          </c:tx>
          <c:spPr>
            <a:solidFill>
              <a:schemeClr val="tx1"/>
            </a:solidFill>
            <a:ln>
              <a:noFill/>
            </a:ln>
            <a:effectLst/>
          </c:spPr>
          <c:invertIfNegative val="0"/>
          <c:dLbls>
            <c:dLbl>
              <c:idx val="0"/>
              <c:layout>
                <c:manualLayout>
                  <c:x val="4.3720222053483256E-2"/>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76-40B0-93F9-BA051016B125}"/>
                </c:ext>
              </c:extLst>
            </c:dLbl>
            <c:dLbl>
              <c:idx val="1"/>
              <c:layout>
                <c:manualLayout>
                  <c:x val="-2.498298403056277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76-40B0-93F9-BA051016B125}"/>
                </c:ext>
              </c:extLst>
            </c:dLbl>
            <c:dLbl>
              <c:idx val="3"/>
              <c:layout>
                <c:manualLayout>
                  <c:x val="8.9938742510022707E-2"/>
                  <c:y val="-2.80603266089453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76-40B0-93F9-BA051016B125}"/>
                </c:ext>
              </c:extLst>
            </c:dLbl>
            <c:dLbl>
              <c:idx val="5"/>
              <c:layout>
                <c:manualLayout>
                  <c:x val="-4.8131587540770392E-3"/>
                  <c:y val="3.3142118040774798E-7"/>
                </c:manualLayout>
              </c:layout>
              <c:showLegendKey val="0"/>
              <c:showVal val="1"/>
              <c:showCatName val="0"/>
              <c:showSerName val="0"/>
              <c:showPercent val="0"/>
              <c:showBubbleSize val="0"/>
              <c:extLst>
                <c:ext xmlns:c15="http://schemas.microsoft.com/office/drawing/2012/chart" uri="{CE6537A1-D6FC-4f65-9D91-7224C49458BB}">
                  <c15:layout>
                    <c:manualLayout>
                      <c:w val="3.7499459029873353E-2"/>
                      <c:h val="4.7155489340058671E-2"/>
                    </c:manualLayout>
                  </c15:layout>
                </c:ext>
                <c:ext xmlns:c16="http://schemas.microsoft.com/office/drawing/2014/chart" uri="{C3380CC4-5D6E-409C-BE32-E72D297353CC}">
                  <c16:uniqueId val="{00000000-9E6E-455A-A8E0-6EBDF31DA23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6E-455A-A8E0-6EBDF31DA23A}"/>
                </c:ext>
              </c:extLst>
            </c:dLbl>
            <c:dLbl>
              <c:idx val="7"/>
              <c:layout>
                <c:manualLayout>
                  <c:x val="3.27530854968859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6E-455A-A8E0-6EBDF31DA23A}"/>
                </c:ext>
              </c:extLst>
            </c:dLbl>
            <c:dLbl>
              <c:idx val="8"/>
              <c:layout>
                <c:manualLayout>
                  <c:x val="-4.2437781360066642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6E-455A-A8E0-6EBDF31DA23A}"/>
                </c:ext>
              </c:extLst>
            </c:dLbl>
            <c:dLbl>
              <c:idx val="9"/>
              <c:layout>
                <c:manualLayout>
                  <c:x val="2.3148148148147722E-3"/>
                  <c:y val="5.61206532178892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6E-455A-A8E0-6EBDF31DA23A}"/>
                </c:ext>
              </c:extLst>
            </c:dLbl>
            <c:dLbl>
              <c:idx val="10"/>
              <c:layout>
                <c:manualLayout>
                  <c:x val="-2.1313239407804922E-3"/>
                  <c:y val="5.6122862692425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6E-455A-A8E0-6EBDF31DA23A}"/>
                </c:ext>
              </c:extLst>
            </c:dLbl>
            <c:dLbl>
              <c:idx val="11"/>
              <c:layout>
                <c:manualLayout>
                  <c:x val="-1.4325872535634263E-3"/>
                  <c:y val="5.30826257307008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6E-455A-A8E0-6EBDF31DA2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Toeristische ontwikkelingen verbeteren de levenskwaliteit in "STAD"</c:v>
                </c:pt>
                <c:pt idx="1">
                  <c:v>Dankzij toerisme zijn er meer shoppings- en ontspanningsmogelijkheden</c:v>
                </c:pt>
                <c:pt idx="2">
                  <c:v>Toerisme draagt bij tot het inkomen en de levensstandaard van de mensen in "STAD"</c:v>
                </c:pt>
                <c:pt idx="3">
                  <c:v>Door toeristische ontwikkelingen ziet "STAD" er beter uit (restauratie historische gebouwen, onderhoud en ontwikkeling parken, straten en pleinen, …)</c:v>
                </c:pt>
                <c:pt idx="4">
                  <c:v>Een groei van het aantal toeristen versterkt de economie van de gehele stad</c:v>
                </c:pt>
                <c:pt idx="5">
                  <c:v>Door toerisme in ##STAD## is er meer levendigheid in de stad</c:v>
                </c:pt>
              </c:strCache>
            </c:strRef>
          </c:cat>
          <c:val>
            <c:numRef>
              <c:f>Blad1!$B$2:$B$7</c:f>
              <c:numCache>
                <c:formatCode>###0%</c:formatCode>
                <c:ptCount val="6"/>
                <c:pt idx="0">
                  <c:v>0.39800000000000002</c:v>
                </c:pt>
                <c:pt idx="1">
                  <c:v>0.42</c:v>
                </c:pt>
                <c:pt idx="2">
                  <c:v>0.505</c:v>
                </c:pt>
                <c:pt idx="3">
                  <c:v>0.59399999999999997</c:v>
                </c:pt>
                <c:pt idx="4">
                  <c:v>0.63700000000000001</c:v>
                </c:pt>
                <c:pt idx="5">
                  <c:v>0.67099999999999993</c:v>
                </c:pt>
              </c:numCache>
            </c:numRef>
          </c:val>
          <c:extLst>
            <c:ext xmlns:c16="http://schemas.microsoft.com/office/drawing/2014/chart" uri="{C3380CC4-5D6E-409C-BE32-E72D297353CC}">
              <c16:uniqueId val="{00000007-9E6E-455A-A8E0-6EBDF31DA23A}"/>
            </c:ext>
          </c:extLst>
        </c:ser>
        <c:dLbls>
          <c:showLegendKey val="0"/>
          <c:showVal val="0"/>
          <c:showCatName val="0"/>
          <c:showSerName val="0"/>
          <c:showPercent val="0"/>
          <c:showBubbleSize val="0"/>
        </c:dLbls>
        <c:gapWidth val="150"/>
        <c:axId val="641916712"/>
        <c:axId val="641912120"/>
        <c:extLst/>
      </c:barChart>
      <c:scatterChart>
        <c:scatterStyle val="lineMarker"/>
        <c:varyColors val="0"/>
        <c:ser>
          <c:idx val="16"/>
          <c:order val="1"/>
          <c:tx>
            <c:strRef>
              <c:f>Blad1!#REF!</c:f>
              <c:strCache>
                <c:ptCount val="1"/>
                <c:pt idx="0">
                  <c:v>#REF!</c:v>
                </c:pt>
              </c:strCache>
            </c:strRef>
          </c:tx>
          <c:spPr>
            <a:ln w="25400" cap="rnd">
              <a:noFill/>
              <a:round/>
            </a:ln>
            <a:effectLst/>
          </c:spPr>
          <c:marker>
            <c:symbol val="none"/>
          </c:marker>
          <c:xVal>
            <c:numRef>
              <c:f>Blad1!#REF!</c:f>
            </c:numRef>
          </c:xVal>
          <c:yVal>
            <c:numRef>
              <c:f>Blad1!#REF!</c:f>
              <c:numCache>
                <c:formatCode>General</c:formatCode>
                <c:ptCount val="1"/>
                <c:pt idx="0">
                  <c:v>1</c:v>
                </c:pt>
              </c:numCache>
            </c:numRef>
          </c:yVal>
          <c:smooth val="0"/>
          <c:extLst>
            <c:ext xmlns:c16="http://schemas.microsoft.com/office/drawing/2014/chart" uri="{C3380CC4-5D6E-409C-BE32-E72D297353CC}">
              <c16:uniqueId val="{00000008-9E6E-455A-A8E0-6EBDF31DA23A}"/>
            </c:ext>
          </c:extLst>
        </c:ser>
        <c:dLbls>
          <c:showLegendKey val="0"/>
          <c:showVal val="0"/>
          <c:showCatName val="0"/>
          <c:showSerName val="0"/>
          <c:showPercent val="0"/>
          <c:showBubbleSize val="0"/>
        </c:dLbls>
        <c:axId val="680833056"/>
        <c:axId val="680828792"/>
      </c:scatterChart>
      <c:valAx>
        <c:axId val="680833056"/>
        <c:scaling>
          <c:orientation val="minMax"/>
          <c:max val="1"/>
        </c:scaling>
        <c:delete val="1"/>
        <c:axPos val="b"/>
        <c:numFmt formatCode="###0%" sourceLinked="1"/>
        <c:majorTickMark val="out"/>
        <c:minorTickMark val="none"/>
        <c:tickLblPos val="nextTo"/>
        <c:crossAx val="680828792"/>
        <c:crosses val="autoZero"/>
        <c:crossBetween val="midCat"/>
      </c:valAx>
      <c:valAx>
        <c:axId val="680828792"/>
        <c:scaling>
          <c:orientation val="minMax"/>
          <c:max val="1"/>
          <c:min val="0"/>
        </c:scaling>
        <c:delete val="1"/>
        <c:axPos val="l"/>
        <c:numFmt formatCode="General" sourceLinked="1"/>
        <c:majorTickMark val="out"/>
        <c:minorTickMark val="none"/>
        <c:tickLblPos val="nextTo"/>
        <c:crossAx val="680833056"/>
        <c:crossesAt val="0"/>
        <c:crossBetween val="midCat"/>
        <c:majorUnit val="0.1"/>
      </c:valAx>
      <c:valAx>
        <c:axId val="641912120"/>
        <c:scaling>
          <c:orientation val="minMax"/>
          <c:max val="1"/>
        </c:scaling>
        <c:delete val="1"/>
        <c:axPos val="t"/>
        <c:numFmt formatCode="###0%" sourceLinked="1"/>
        <c:majorTickMark val="out"/>
        <c:minorTickMark val="none"/>
        <c:tickLblPos val="nextTo"/>
        <c:crossAx val="641916712"/>
        <c:crosses val="max"/>
        <c:crossBetween val="between"/>
      </c:valAx>
      <c:catAx>
        <c:axId val="641916712"/>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641912120"/>
        <c:crossesAt val="0"/>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Entry>
      <c:layout>
        <c:manualLayout>
          <c:xMode val="edge"/>
          <c:yMode val="edge"/>
          <c:x val="0.83406026603927241"/>
          <c:y val="0.94591117956554216"/>
          <c:w val="0.16593973396072753"/>
          <c:h val="5.40888204344578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7.1640867760892587E-4"/>
                  <c:y val="-0.10363537248329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02-4DC3-8F3C-52C5FC227BEC}"/>
                </c:ext>
              </c:extLst>
            </c:dLbl>
            <c:dLbl>
              <c:idx val="1"/>
              <c:layout>
                <c:manualLayout>
                  <c:x val="-3.4722222222222645E-3"/>
                  <c:y val="-5.144333783857040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02-4DC3-8F3C-52C5FC227BEC}"/>
                </c:ext>
              </c:extLst>
            </c:dLbl>
            <c:dLbl>
              <c:idx val="2"/>
              <c:layout>
                <c:manualLayout>
                  <c:x val="-1.7416053699413558E-3"/>
                  <c:y val="1.64238345947660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02-4DC3-8F3C-52C5FC227BEC}"/>
                </c:ext>
              </c:extLst>
            </c:dLbl>
            <c:dLbl>
              <c:idx val="3"/>
              <c:layout>
                <c:manualLayout>
                  <c:x val="2.3148148148148147E-3"/>
                  <c:y val="-1.1224130643578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02-4DC3-8F3C-52C5FC227BEC}"/>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02-4DC3-8F3C-52C5FC227BEC}"/>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02-4DC3-8F3C-52C5FC227BEC}"/>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Blad1!$B$2:$B$4</c:f>
              <c:numCache>
                <c:formatCode>###0%</c:formatCode>
                <c:ptCount val="3"/>
                <c:pt idx="0">
                  <c:v>0.63800000000000001</c:v>
                </c:pt>
                <c:pt idx="1">
                  <c:v>0.59200000000000008</c:v>
                </c:pt>
                <c:pt idx="2">
                  <c:v>0.52700000000000002</c:v>
                </c:pt>
              </c:numCache>
            </c:numRef>
          </c:val>
          <c:extLst>
            <c:ext xmlns:c16="http://schemas.microsoft.com/office/drawing/2014/chart" uri="{C3380CC4-5D6E-409C-BE32-E72D297353CC}">
              <c16:uniqueId val="{00000007-0202-4DC3-8F3C-52C5FC227BEC}"/>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8.7085389359666855E-4"/>
                  <c:y val="-0.121324281627502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02-4DC3-8F3C-52C5FC227BEC}"/>
                </c:ext>
              </c:extLst>
            </c:dLbl>
            <c:dLbl>
              <c:idx val="1"/>
              <c:layout>
                <c:manualLayout>
                  <c:x val="0"/>
                  <c:y val="3.60395845175080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DEC-4B62-AAF6-80184A9F9769}"/>
                </c:ext>
              </c:extLst>
            </c:dLbl>
            <c:dLbl>
              <c:idx val="2"/>
              <c:layout>
                <c:manualLayout>
                  <c:x val="-9.5383498800230898E-17"/>
                  <c:y val="1.64238345947660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02-4DC3-8F3C-52C5FC227BEC}"/>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Blad1!$C$2:$C$4</c:f>
              <c:numCache>
                <c:formatCode>###0%</c:formatCode>
                <c:ptCount val="3"/>
                <c:pt idx="0">
                  <c:v>0.61499999999999999</c:v>
                </c:pt>
                <c:pt idx="1">
                  <c:v>0.55399999999999994</c:v>
                </c:pt>
                <c:pt idx="2">
                  <c:v>0.52900000000000003</c:v>
                </c:pt>
              </c:numCache>
            </c:numRef>
          </c:val>
          <c:extLst>
            <c:ext xmlns:c16="http://schemas.microsoft.com/office/drawing/2014/chart" uri="{C3380CC4-5D6E-409C-BE32-E72D297353CC}">
              <c16:uniqueId val="{0000000B-0202-4DC3-8F3C-52C5FC227BEC}"/>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17364640239E-3"/>
                  <c:y val="-5.92592928920007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202-4DC3-8F3C-52C5FC227BEC}"/>
                </c:ext>
              </c:extLst>
            </c:dLbl>
            <c:dLbl>
              <c:idx val="1"/>
              <c:layout>
                <c:manualLayout>
                  <c:x val="0"/>
                  <c:y val="2.8033688782012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202-4DC3-8F3C-52C5FC227BEC}"/>
                </c:ext>
              </c:extLst>
            </c:dLbl>
            <c:dLbl>
              <c:idx val="2"/>
              <c:layout>
                <c:manualLayout>
                  <c:x val="-2.3148347292805734E-3"/>
                  <c:y val="-5.4857355608255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202-4DC3-8F3C-52C5FC227BEC}"/>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Blad1!$D$2:$D$4</c:f>
              <c:numCache>
                <c:formatCode>###0%</c:formatCode>
                <c:ptCount val="3"/>
                <c:pt idx="0">
                  <c:v>0.70099999999999996</c:v>
                </c:pt>
                <c:pt idx="1">
                  <c:v>0.69499999999999995</c:v>
                </c:pt>
                <c:pt idx="2">
                  <c:v>0.61799999999999999</c:v>
                </c:pt>
              </c:numCache>
            </c:numRef>
          </c:val>
          <c:extLst>
            <c:ext xmlns:c16="http://schemas.microsoft.com/office/drawing/2014/chart" uri="{C3380CC4-5D6E-409C-BE32-E72D297353CC}">
              <c16:uniqueId val="{00000010-0202-4DC3-8F3C-52C5FC227BEC}"/>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0"/>
                  <c:y val="-6.1293968647831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202-4DC3-8F3C-52C5FC227BEC}"/>
                </c:ext>
              </c:extLst>
            </c:dLbl>
            <c:dLbl>
              <c:idx val="1"/>
              <c:layout>
                <c:manualLayout>
                  <c:x val="1.1574173646401913E-3"/>
                  <c:y val="-5.8541055187954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202-4DC3-8F3C-52C5FC227BEC}"/>
                </c:ext>
              </c:extLst>
            </c:dLbl>
            <c:dLbl>
              <c:idx val="2"/>
              <c:layout>
                <c:manualLayout>
                  <c:x val="-6.0736502942447647E-3"/>
                  <c:y val="-5.20513759884991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202-4DC3-8F3C-52C5FC227BEC}"/>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202-4DC3-8F3C-52C5FC227BEC}"/>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202-4DC3-8F3C-52C5FC227BEC}"/>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Blad1!$E$2:$E$4</c:f>
              <c:numCache>
                <c:formatCode>###0%</c:formatCode>
                <c:ptCount val="3"/>
                <c:pt idx="0">
                  <c:v>0.72199999999999998</c:v>
                </c:pt>
                <c:pt idx="1">
                  <c:v>0.77600000000000002</c:v>
                </c:pt>
                <c:pt idx="2">
                  <c:v>0.73699999999999999</c:v>
                </c:pt>
              </c:numCache>
            </c:numRef>
          </c:val>
          <c:extLst>
            <c:ext xmlns:c16="http://schemas.microsoft.com/office/drawing/2014/chart" uri="{C3380CC4-5D6E-409C-BE32-E72D297353CC}">
              <c16:uniqueId val="{00000017-0202-4DC3-8F3C-52C5FC227BEC}"/>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1.4439808356839045E-3"/>
                  <c:y val="-0.110924733172280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202-4DC3-8F3C-52C5FC227BEC}"/>
                </c:ext>
              </c:extLst>
            </c:dLbl>
            <c:dLbl>
              <c:idx val="2"/>
              <c:layout>
                <c:manualLayout>
                  <c:x val="-1.5872625712055944E-3"/>
                  <c:y val="7.1812419354334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202-4DC3-8F3C-52C5FC227BEC}"/>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202-4DC3-8F3C-52C5FC227BEC}"/>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202-4DC3-8F3C-52C5FC227BEC}"/>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Blad1!$F$2:$F$4</c:f>
              <c:numCache>
                <c:formatCode>###0%</c:formatCode>
                <c:ptCount val="3"/>
                <c:pt idx="0">
                  <c:v>0.71099999999999997</c:v>
                </c:pt>
                <c:pt idx="1">
                  <c:v>0.64200000000000002</c:v>
                </c:pt>
                <c:pt idx="2">
                  <c:v>0.624</c:v>
                </c:pt>
              </c:numCache>
            </c:numRef>
          </c:val>
          <c:extLst>
            <c:ext xmlns:c16="http://schemas.microsoft.com/office/drawing/2014/chart" uri="{C3380CC4-5D6E-409C-BE32-E72D297353CC}">
              <c16:uniqueId val="{0000001D-0202-4DC3-8F3C-52C5FC227BEC}"/>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1.3006991001619764E-3"/>
                  <c:y val="-7.9287085938517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EC-4B62-AAF6-80184A9F9769}"/>
                </c:ext>
              </c:extLst>
            </c:dLbl>
            <c:dLbl>
              <c:idx val="1"/>
              <c:layout>
                <c:manualLayout>
                  <c:x val="-1.3006991001620241E-3"/>
                  <c:y val="1.8019792258754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EC-4B62-AAF6-80184A9F9769}"/>
                </c:ext>
              </c:extLst>
            </c:dLbl>
            <c:dLbl>
              <c:idx val="2"/>
              <c:layout>
                <c:manualLayout>
                  <c:x val="-3.9020973004860724E-3"/>
                  <c:y val="-8.2891044390268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ED-4BDB-8BE0-B606B629883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0.67099999999999993</c:v>
                </c:pt>
                <c:pt idx="1">
                  <c:v>0.63700000000000001</c:v>
                </c:pt>
                <c:pt idx="2">
                  <c:v>0.59399999999999997</c:v>
                </c:pt>
              </c:numCache>
            </c:numRef>
          </c:cat>
          <c:val>
            <c:numRef>
              <c:f>Blad1!$G$2:$G$4</c:f>
              <c:numCache>
                <c:formatCode>###0%</c:formatCode>
                <c:ptCount val="3"/>
                <c:pt idx="0">
                  <c:v>0.67099999999999993</c:v>
                </c:pt>
                <c:pt idx="1">
                  <c:v>0.63700000000000001</c:v>
                </c:pt>
                <c:pt idx="2">
                  <c:v>0.59399999999999997</c:v>
                </c:pt>
              </c:numCache>
            </c:numRef>
          </c:val>
          <c:extLst>
            <c:ext xmlns:c16="http://schemas.microsoft.com/office/drawing/2014/chart" uri="{C3380CC4-5D6E-409C-BE32-E72D297353CC}">
              <c16:uniqueId val="{0000001E-0202-4DC3-8F3C-52C5FC227BEC}"/>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0.67</c:v>
                </c:pt>
                <c:pt idx="1">
                  <c:v>1.67</c:v>
                </c:pt>
                <c:pt idx="2">
                  <c:v>2.67</c:v>
                </c:pt>
              </c:numCache>
            </c:numRef>
          </c:xVal>
          <c:yVal>
            <c:numRef>
              <c:f>Blad1!$N$2:$N$4</c:f>
              <c:numCache>
                <c:formatCode>###0.0%</c:formatCode>
                <c:ptCount val="3"/>
                <c:pt idx="0">
                  <c:v>0.75600000000000001</c:v>
                </c:pt>
                <c:pt idx="1">
                  <c:v>0.70399999999999996</c:v>
                </c:pt>
                <c:pt idx="2">
                  <c:v>0.66700000000000004</c:v>
                </c:pt>
              </c:numCache>
            </c:numRef>
          </c:yVal>
          <c:smooth val="0"/>
          <c:extLst>
            <c:ext xmlns:c16="http://schemas.microsoft.com/office/drawing/2014/chart" uri="{C3380CC4-5D6E-409C-BE32-E72D297353CC}">
              <c16:uniqueId val="{0000001F-0202-4DC3-8F3C-52C5FC227BEC}"/>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0.73199999999999998</c:v>
                </c:pt>
                <c:pt idx="1">
                  <c:v>0.68100000000000005</c:v>
                </c:pt>
                <c:pt idx="2">
                  <c:v>0.66200000000000003</c:v>
                </c:pt>
              </c:numCache>
            </c:numRef>
          </c:yVal>
          <c:smooth val="0"/>
          <c:extLst>
            <c:ext xmlns:c16="http://schemas.microsoft.com/office/drawing/2014/chart" uri="{C3380CC4-5D6E-409C-BE32-E72D297353CC}">
              <c16:uniqueId val="{00000020-0202-4DC3-8F3C-52C5FC227BEC}"/>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2">
                  <c:v>2.95</c:v>
                </c:pt>
              </c:numCache>
            </c:numRef>
          </c:xVal>
          <c:yVal>
            <c:numRef>
              <c:f>Blad1!$P$2:$P$4</c:f>
              <c:numCache>
                <c:formatCode>###0.0%</c:formatCode>
                <c:ptCount val="3"/>
                <c:pt idx="0">
                  <c:v>0.69199999999999995</c:v>
                </c:pt>
                <c:pt idx="1">
                  <c:v>0.71799999999999997</c:v>
                </c:pt>
                <c:pt idx="2">
                  <c:v>0.67200000000000004</c:v>
                </c:pt>
              </c:numCache>
            </c:numRef>
          </c:yVal>
          <c:smooth val="0"/>
          <c:extLst>
            <c:ext xmlns:c16="http://schemas.microsoft.com/office/drawing/2014/chart" uri="{C3380CC4-5D6E-409C-BE32-E72D297353CC}">
              <c16:uniqueId val="{00000021-0202-4DC3-8F3C-52C5FC227BEC}"/>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2">
                  <c:v>3.07</c:v>
                </c:pt>
              </c:numCache>
            </c:numRef>
          </c:xVal>
          <c:yVal>
            <c:numRef>
              <c:f>Blad1!$Q$2:$Q$4</c:f>
              <c:numCache>
                <c:formatCode>###0.0%</c:formatCode>
                <c:ptCount val="3"/>
                <c:pt idx="0">
                  <c:v>0.81499999999999995</c:v>
                </c:pt>
                <c:pt idx="1">
                  <c:v>0.76700000000000002</c:v>
                </c:pt>
                <c:pt idx="2">
                  <c:v>0.79300000000000004</c:v>
                </c:pt>
              </c:numCache>
            </c:numRef>
          </c:yVal>
          <c:smooth val="0"/>
          <c:extLst>
            <c:ext xmlns:c16="http://schemas.microsoft.com/office/drawing/2014/chart" uri="{C3380CC4-5D6E-409C-BE32-E72D297353CC}">
              <c16:uniqueId val="{00000022-0202-4DC3-8F3C-52C5FC227BEC}"/>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1">
                  <c:v>2.2000000000000002</c:v>
                </c:pt>
                <c:pt idx="2">
                  <c:v>3.2</c:v>
                </c:pt>
              </c:numCache>
            </c:numRef>
          </c:xVal>
          <c:yVal>
            <c:numRef>
              <c:f>Blad1!$R$2:$R$4</c:f>
              <c:numCache>
                <c:formatCode>###0.0%</c:formatCode>
                <c:ptCount val="3"/>
                <c:pt idx="0">
                  <c:v>0.74399999999999999</c:v>
                </c:pt>
                <c:pt idx="1">
                  <c:v>0.68700000000000006</c:v>
                </c:pt>
                <c:pt idx="2">
                  <c:v>0.72399999999999998</c:v>
                </c:pt>
              </c:numCache>
            </c:numRef>
          </c:yVal>
          <c:smooth val="0"/>
          <c:extLst>
            <c:ext xmlns:c16="http://schemas.microsoft.com/office/drawing/2014/chart" uri="{C3380CC4-5D6E-409C-BE32-E72D297353CC}">
              <c16:uniqueId val="{00000023-0202-4DC3-8F3C-52C5FC227BEC}"/>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###0.0%</c:formatCode>
                <c:ptCount val="3"/>
                <c:pt idx="0">
                  <c:v>0.74399999999999999</c:v>
                </c:pt>
                <c:pt idx="1">
                  <c:v>0.70599999999999996</c:v>
                </c:pt>
                <c:pt idx="2">
                  <c:v>0.69699999999999995</c:v>
                </c:pt>
              </c:numCache>
            </c:numRef>
          </c:yVal>
          <c:smooth val="0"/>
          <c:extLst>
            <c:ext xmlns:c16="http://schemas.microsoft.com/office/drawing/2014/chart" uri="{C3380CC4-5D6E-409C-BE32-E72D297353CC}">
              <c16:uniqueId val="{00000024-0202-4DC3-8F3C-52C5FC227BEC}"/>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0202-4DC3-8F3C-52C5FC227BEC}"/>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0202-4DC3-8F3C-52C5FC227BEC}"/>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0202-4DC3-8F3C-52C5FC227BEC}"/>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0202-4DC3-8F3C-52C5FC227BEC}"/>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c:ext uri="{02D57815-91ED-43cb-92C2-25804820EDAC}">
                        <c15:formulaRef>
                          <c15:sqref>Blad1!$H$2:$H$4</c15:sqref>
                        </c15:formulaRef>
                      </c:ext>
                    </c:extLst>
                    <c:numCache>
                      <c:formatCode>_(* #,##0.00_);_(* \(#,##0.00\);_(* "-"??_);_(@_)</c:formatCode>
                      <c:ptCount val="3"/>
                      <c:pt idx="0">
                        <c:v>0.67</c:v>
                      </c:pt>
                      <c:pt idx="1">
                        <c:v>1.67</c:v>
                      </c:pt>
                      <c:pt idx="2">
                        <c:v>2.67</c:v>
                      </c:pt>
                    </c:numCache>
                  </c:numRef>
                </c:yVal>
                <c:smooth val="0"/>
                <c:extLst>
                  <c:ext xmlns:c16="http://schemas.microsoft.com/office/drawing/2014/chart" uri="{C3380CC4-5D6E-409C-BE32-E72D297353CC}">
                    <c16:uniqueId val="{0000002A-0202-4DC3-8F3C-52C5FC227BEC}"/>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0202-4DC3-8F3C-52C5FC227BEC}"/>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0202-4DC3-8F3C-52C5FC227BEC}"/>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0202-4DC3-8F3C-52C5FC227BEC}"/>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0202-4DC3-8F3C-52C5FC227BEC}"/>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0202-4DC3-8F3C-52C5FC227BEC}"/>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0202-4DC3-8F3C-52C5FC227BEC}"/>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0202-4DC3-8F3C-52C5FC227BEC}"/>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0202-4DC3-8F3C-52C5FC227BEC}"/>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2">
                        <c:v>2.95</c:v>
                      </c:pt>
                    </c:numCache>
                  </c:numRef>
                </c:yVal>
                <c:smooth val="0"/>
                <c:extLst xmlns:c15="http://schemas.microsoft.com/office/drawing/2012/chart">
                  <c:ext xmlns:c16="http://schemas.microsoft.com/office/drawing/2014/chart" uri="{C3380CC4-5D6E-409C-BE32-E72D297353CC}">
                    <c16:uniqueId val="{00000035-0202-4DC3-8F3C-52C5FC227BEC}"/>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2">
                        <c:v>3.07</c:v>
                      </c:pt>
                    </c:numCache>
                  </c:numRef>
                </c:yVal>
                <c:smooth val="0"/>
                <c:extLst xmlns:c15="http://schemas.microsoft.com/office/drawing/2012/chart">
                  <c:ext xmlns:c16="http://schemas.microsoft.com/office/drawing/2014/chart" uri="{C3380CC4-5D6E-409C-BE32-E72D297353CC}">
                    <c16:uniqueId val="{00000036-0202-4DC3-8F3C-52C5FC227BEC}"/>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1">
                        <c:v>2.2000000000000002</c:v>
                      </c:pt>
                      <c:pt idx="2">
                        <c:v>3.2</c:v>
                      </c:pt>
                    </c:numCache>
                  </c:numRef>
                </c:yVal>
                <c:smooth val="0"/>
                <c:extLst xmlns:c15="http://schemas.microsoft.com/office/drawing/2012/chart">
                  <c:ext xmlns:c16="http://schemas.microsoft.com/office/drawing/2014/chart" uri="{C3380CC4-5D6E-409C-BE32-E72D297353CC}">
                    <c16:uniqueId val="{00000037-0202-4DC3-8F3C-52C5FC227BEC}"/>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4757015069674457E-2"/>
          <c:y val="0.94275807251221178"/>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960449752979502E-2"/>
          <c:y val="3.7782838943821055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1175111798734541E-3"/>
                  <c:y val="-3.7889853197139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EE-4C3F-9982-93DAFA30CE88}"/>
                </c:ext>
              </c:extLst>
            </c:dLbl>
            <c:dLbl>
              <c:idx val="1"/>
              <c:layout>
                <c:manualLayout>
                  <c:x val="-1.0259132669886307E-3"/>
                  <c:y val="-2.35104596221334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EE-4C3F-9982-93DAFA30CE88}"/>
                </c:ext>
              </c:extLst>
            </c:dLbl>
            <c:dLbl>
              <c:idx val="2"/>
              <c:layout>
                <c:manualLayout>
                  <c:x val="-8.2866670570504858E-4"/>
                  <c:y val="-7.6930449993573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EE-4C3F-9982-93DAFA30CE88}"/>
                </c:ext>
              </c:extLst>
            </c:dLbl>
            <c:dLbl>
              <c:idx val="3"/>
              <c:layout>
                <c:manualLayout>
                  <c:x val="-6.9444444444446141E-3"/>
                  <c:y val="-3.6478424591628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EE-4C3F-9982-93DAFA30CE8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EE-4C3F-9982-93DAFA30CE8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EE-4C3F-9982-93DAFA30CE8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cat>
          <c:val>
            <c:numRef>
              <c:f>Blad1!$B$2:$B$4</c:f>
              <c:numCache>
                <c:formatCode>###0%</c:formatCode>
                <c:ptCount val="3"/>
                <c:pt idx="0">
                  <c:v>0.47799999999999998</c:v>
                </c:pt>
                <c:pt idx="1">
                  <c:v>0.42299999999999999</c:v>
                </c:pt>
                <c:pt idx="2">
                  <c:v>0.36599999999999999</c:v>
                </c:pt>
              </c:numCache>
            </c:numRef>
          </c:val>
          <c:extLst>
            <c:ext xmlns:c16="http://schemas.microsoft.com/office/drawing/2014/chart" uri="{C3380CC4-5D6E-409C-BE32-E72D297353CC}">
              <c16:uniqueId val="{00000007-4BEE-4C3F-9982-93DAFA30CE88}"/>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8009450884065252E-3"/>
                  <c:y val="-6.1929938067883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EE-4C3F-9982-93DAFA30CE88}"/>
                </c:ext>
              </c:extLst>
            </c:dLbl>
            <c:dLbl>
              <c:idx val="2"/>
              <c:layout>
                <c:manualLayout>
                  <c:x val="-1.7939470243034702E-16"/>
                  <c:y val="-3.9344756900649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EE-4C3F-9982-93DAFA30CE88}"/>
                </c:ext>
              </c:extLst>
            </c:dLbl>
            <c:dLbl>
              <c:idx val="3"/>
              <c:layout>
                <c:manualLayout>
                  <c:x val="2.4463196565442458E-3"/>
                  <c:y val="-3.236813556663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3F-48EF-97FA-C8EFE338B6A8}"/>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cat>
          <c:val>
            <c:numRef>
              <c:f>Blad1!$C$2:$C$4</c:f>
              <c:numCache>
                <c:formatCode>###0%</c:formatCode>
                <c:ptCount val="3"/>
                <c:pt idx="0">
                  <c:v>0.42399999999999999</c:v>
                </c:pt>
                <c:pt idx="1">
                  <c:v>0.35699999999999998</c:v>
                </c:pt>
                <c:pt idx="2">
                  <c:v>0.33200000000000002</c:v>
                </c:pt>
              </c:numCache>
            </c:numRef>
          </c:val>
          <c:extLst>
            <c:ext xmlns:c16="http://schemas.microsoft.com/office/drawing/2014/chart" uri="{C3380CC4-5D6E-409C-BE32-E72D297353CC}">
              <c16:uniqueId val="{0000000B-4BEE-4C3F-9982-93DAFA30CE88}"/>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6.5780957693694581E-5"/>
                  <c:y val="-2.2053649812330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EE-4C3F-9982-93DAFA30CE88}"/>
                </c:ext>
              </c:extLst>
            </c:dLbl>
            <c:dLbl>
              <c:idx val="1"/>
              <c:layout>
                <c:manualLayout>
                  <c:x val="-2.44631965654447E-3"/>
                  <c:y val="2.6086426126944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EE-4C3F-9982-93DAFA30CE8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EE-4C3F-9982-93DAFA30CE88}"/>
                </c:ext>
              </c:extLst>
            </c:dLbl>
            <c:dLbl>
              <c:idx val="3"/>
              <c:layout>
                <c:manualLayout>
                  <c:x val="-6.5780957693694581E-5"/>
                  <c:y val="-1.1815952911550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3F-48EF-97FA-C8EFE338B6A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cat>
          <c:val>
            <c:numRef>
              <c:f>Blad1!$D$2:$D$4</c:f>
              <c:numCache>
                <c:formatCode>###0%</c:formatCode>
                <c:ptCount val="3"/>
                <c:pt idx="0">
                  <c:v>0.54900000000000004</c:v>
                </c:pt>
                <c:pt idx="1">
                  <c:v>0.436</c:v>
                </c:pt>
                <c:pt idx="2">
                  <c:v>0.44600000000000001</c:v>
                </c:pt>
              </c:numCache>
            </c:numRef>
          </c:val>
          <c:extLst>
            <c:ext xmlns:c16="http://schemas.microsoft.com/office/drawing/2014/chart" uri="{C3380CC4-5D6E-409C-BE32-E72D297353CC}">
              <c16:uniqueId val="{00000010-4BEE-4C3F-9982-93DAFA30CE88}"/>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4463196565444253E-3"/>
                  <c:y val="-3.39777061807947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EE-4C3F-9982-93DAFA30CE88}"/>
                </c:ext>
              </c:extLst>
            </c:dLbl>
            <c:dLbl>
              <c:idx val="1"/>
              <c:layout>
                <c:manualLayout>
                  <c:x val="0"/>
                  <c:y val="-6.5706206935612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EE-4C3F-9982-93DAFA30CE88}"/>
                </c:ext>
              </c:extLst>
            </c:dLbl>
            <c:dLbl>
              <c:idx val="2"/>
              <c:layout>
                <c:manualLayout>
                  <c:x val="-3.472222222222222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EE-4C3F-9982-93DAFA30CE8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EE-4C3F-9982-93DAFA30CE8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EE-4C3F-9982-93DAFA30CE8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cat>
          <c:val>
            <c:numRef>
              <c:f>Blad1!$E$2:$E$4</c:f>
              <c:numCache>
                <c:formatCode>###0%</c:formatCode>
                <c:ptCount val="3"/>
                <c:pt idx="0">
                  <c:v>0.56999999999999995</c:v>
                </c:pt>
                <c:pt idx="1">
                  <c:v>0.52600000000000002</c:v>
                </c:pt>
                <c:pt idx="2">
                  <c:v>0.54400000000000004</c:v>
                </c:pt>
              </c:numCache>
            </c:numRef>
          </c:val>
          <c:extLst>
            <c:ext xmlns:c16="http://schemas.microsoft.com/office/drawing/2014/chart" uri="{C3380CC4-5D6E-409C-BE32-E72D297353CC}">
              <c16:uniqueId val="{00000017-4BEE-4C3F-9982-93DAFA30CE88}"/>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2.2424337803793377E-17"/>
                  <c:y val="6.91644283532766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3F-48EF-97FA-C8EFE338B6A8}"/>
                </c:ext>
              </c:extLst>
            </c:dLbl>
            <c:dLbl>
              <c:idx val="1"/>
              <c:layout>
                <c:manualLayout>
                  <c:x val="-3.4722329235330556E-3"/>
                  <c:y val="-2.0749328505982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BEE-4C3F-9982-93DAFA30CE88}"/>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BEE-4C3F-9982-93DAFA30CE8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BEE-4C3F-9982-93DAFA30CE8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BEE-4C3F-9982-93DAFA30CE8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cat>
          <c:val>
            <c:numRef>
              <c:f>Blad1!$F$2:$F$4</c:f>
              <c:numCache>
                <c:formatCode>###0%</c:formatCode>
                <c:ptCount val="3"/>
                <c:pt idx="0">
                  <c:v>0.54600000000000004</c:v>
                </c:pt>
                <c:pt idx="1">
                  <c:v>0.40600000000000003</c:v>
                </c:pt>
                <c:pt idx="2">
                  <c:v>0.37799999999999989</c:v>
                </c:pt>
              </c:numCache>
            </c:numRef>
          </c:val>
          <c:extLst>
            <c:ext xmlns:c16="http://schemas.microsoft.com/office/drawing/2014/chart" uri="{C3380CC4-5D6E-409C-BE32-E72D297353CC}">
              <c16:uniqueId val="{0000001D-4BEE-4C3F-9982-93DAFA30CE88}"/>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4848675607586754E-17"/>
                  <c:y val="2.0749328505982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3F-48EF-97FA-C8EFE338B6A8}"/>
                </c:ext>
              </c:extLst>
            </c:dLbl>
            <c:dLbl>
              <c:idx val="1"/>
              <c:layout>
                <c:manualLayout>
                  <c:x val="-2.4463196565444253E-3"/>
                  <c:y val="-6.2247985517948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93-4CFF-91C6-47408C9201EE}"/>
                </c:ext>
              </c:extLst>
            </c:dLbl>
            <c:dLbl>
              <c:idx val="2"/>
              <c:layout>
                <c:manualLayout>
                  <c:x val="-1.223159828272392E-3"/>
                  <c:y val="-4.1498657011965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93-4CFF-91C6-47408C9201EE}"/>
                </c:ext>
              </c:extLst>
            </c:dLbl>
            <c:dLbl>
              <c:idx val="3"/>
              <c:layout>
                <c:manualLayout>
                  <c:x val="-1.1573788705786974E-3"/>
                  <c:y val="-1.85352498959810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3F-48EF-97FA-C8EFE338B6A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0.505</c:v>
                </c:pt>
                <c:pt idx="1">
                  <c:v>0.42</c:v>
                </c:pt>
                <c:pt idx="2">
                  <c:v>0.39800000000000002</c:v>
                </c:pt>
              </c:numCache>
            </c:numRef>
          </c:cat>
          <c:val>
            <c:numRef>
              <c:f>Blad1!$G$2:$G$4</c:f>
              <c:numCache>
                <c:formatCode>###0%</c:formatCode>
                <c:ptCount val="3"/>
                <c:pt idx="0">
                  <c:v>0.505</c:v>
                </c:pt>
                <c:pt idx="1">
                  <c:v>0.42</c:v>
                </c:pt>
                <c:pt idx="2">
                  <c:v>0.39800000000000002</c:v>
                </c:pt>
              </c:numCache>
            </c:numRef>
          </c:val>
          <c:extLst>
            <c:ext xmlns:c16="http://schemas.microsoft.com/office/drawing/2014/chart" uri="{C3380CC4-5D6E-409C-BE32-E72D297353CC}">
              <c16:uniqueId val="{0000001E-4BEE-4C3F-9982-93DAFA30CE8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1.67</c:v>
                </c:pt>
                <c:pt idx="2">
                  <c:v>2.67</c:v>
                </c:pt>
              </c:numCache>
            </c:numRef>
          </c:xVal>
          <c:yVal>
            <c:numRef>
              <c:f>Blad1!$N$2:$N$4</c:f>
              <c:numCache>
                <c:formatCode>###0.0%</c:formatCode>
                <c:ptCount val="3"/>
                <c:pt idx="0">
                  <c:v>0.52200000000000002</c:v>
                </c:pt>
                <c:pt idx="1">
                  <c:v>0.51700000000000002</c:v>
                </c:pt>
                <c:pt idx="2">
                  <c:v>0.436</c:v>
                </c:pt>
              </c:numCache>
            </c:numRef>
          </c:yVal>
          <c:smooth val="0"/>
          <c:extLst>
            <c:ext xmlns:c16="http://schemas.microsoft.com/office/drawing/2014/chart" uri="{C3380CC4-5D6E-409C-BE32-E72D297353CC}">
              <c16:uniqueId val="{0000001F-4BEE-4C3F-9982-93DAFA30CE88}"/>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0.504</c:v>
                </c:pt>
                <c:pt idx="1">
                  <c:v>0.46600000000000003</c:v>
                </c:pt>
                <c:pt idx="2">
                  <c:v>0.39800000000000002</c:v>
                </c:pt>
              </c:numCache>
            </c:numRef>
          </c:yVal>
          <c:smooth val="0"/>
          <c:extLst>
            <c:ext xmlns:c16="http://schemas.microsoft.com/office/drawing/2014/chart" uri="{C3380CC4-5D6E-409C-BE32-E72D297353CC}">
              <c16:uniqueId val="{00000020-4BEE-4C3F-9982-93DAFA30CE88}"/>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0.496</c:v>
                </c:pt>
                <c:pt idx="1">
                  <c:v>0.436</c:v>
                </c:pt>
                <c:pt idx="2">
                  <c:v>0.45600000000000002</c:v>
                </c:pt>
              </c:numCache>
            </c:numRef>
          </c:yVal>
          <c:smooth val="0"/>
          <c:extLst>
            <c:ext xmlns:c16="http://schemas.microsoft.com/office/drawing/2014/chart" uri="{C3380CC4-5D6E-409C-BE32-E72D297353CC}">
              <c16:uniqueId val="{00000021-4BEE-4C3F-9982-93DAFA30CE88}"/>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0.53</c:v>
                </c:pt>
                <c:pt idx="1">
                  <c:v>0.52</c:v>
                </c:pt>
                <c:pt idx="2">
                  <c:v>0.53800000000000003</c:v>
                </c:pt>
              </c:numCache>
            </c:numRef>
          </c:yVal>
          <c:smooth val="0"/>
          <c:extLst>
            <c:ext xmlns:c16="http://schemas.microsoft.com/office/drawing/2014/chart" uri="{C3380CC4-5D6E-409C-BE32-E72D297353CC}">
              <c16:uniqueId val="{00000022-4BEE-4C3F-9982-93DAFA30CE88}"/>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0.57799999999999996</c:v>
                </c:pt>
                <c:pt idx="1">
                  <c:v>0.45</c:v>
                </c:pt>
                <c:pt idx="2">
                  <c:v>0.377</c:v>
                </c:pt>
              </c:numCache>
            </c:numRef>
          </c:yVal>
          <c:smooth val="0"/>
          <c:extLst>
            <c:ext xmlns:c16="http://schemas.microsoft.com/office/drawing/2014/chart" uri="{C3380CC4-5D6E-409C-BE32-E72D297353CC}">
              <c16:uniqueId val="{00000023-4BEE-4C3F-9982-93DAFA30CE88}"/>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1">
                  <c:v>2.33</c:v>
                </c:pt>
                <c:pt idx="2">
                  <c:v>3.35</c:v>
                </c:pt>
              </c:numCache>
            </c:numRef>
          </c:xVal>
          <c:yVal>
            <c:numRef>
              <c:f>Blad1!$S$2:$S$4</c:f>
              <c:numCache>
                <c:formatCode>###0.0%</c:formatCode>
                <c:ptCount val="3"/>
                <c:pt idx="0">
                  <c:v>0.52700000000000002</c:v>
                </c:pt>
                <c:pt idx="1">
                  <c:v>0.47599999999999998</c:v>
                </c:pt>
                <c:pt idx="2">
                  <c:v>0.43099999999999999</c:v>
                </c:pt>
              </c:numCache>
            </c:numRef>
          </c:yVal>
          <c:smooth val="0"/>
          <c:extLst>
            <c:ext xmlns:c16="http://schemas.microsoft.com/office/drawing/2014/chart" uri="{C3380CC4-5D6E-409C-BE32-E72D297353CC}">
              <c16:uniqueId val="{00000024-4BEE-4C3F-9982-93DAFA30CE8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4BEE-4C3F-9982-93DAFA30CE8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4BEE-4C3F-9982-93DAFA30CE8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4BEE-4C3F-9982-93DAFA30CE8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4BEE-4C3F-9982-93DAFA30CE8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xVal>
                <c:yVal>
                  <c:numRef>
                    <c:extLst>
                      <c:ext uri="{02D57815-91ED-43cb-92C2-25804820EDAC}">
                        <c15:formulaRef>
                          <c15:sqref>Blad1!$H$2:$H$4</c15:sqref>
                        </c15:formulaRef>
                      </c:ext>
                    </c:extLst>
                    <c:numCache>
                      <c:formatCode>_(* #,##0.00_);_(* \(#,##0.00\);_(* "-"??_);_(@_)</c:formatCode>
                      <c:ptCount val="3"/>
                      <c:pt idx="1">
                        <c:v>1.67</c:v>
                      </c:pt>
                      <c:pt idx="2">
                        <c:v>2.67</c:v>
                      </c:pt>
                    </c:numCache>
                  </c:numRef>
                </c:yVal>
                <c:smooth val="0"/>
                <c:extLst>
                  <c:ext xmlns:c16="http://schemas.microsoft.com/office/drawing/2014/chart" uri="{C3380CC4-5D6E-409C-BE32-E72D297353CC}">
                    <c16:uniqueId val="{0000002A-4BEE-4C3F-9982-93DAFA30CE8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4BEE-4C3F-9982-93DAFA30CE8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4BEE-4C3F-9982-93DAFA30CE8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4BEE-4C3F-9982-93DAFA30CE8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4BEE-4C3F-9982-93DAFA30CE8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4BEE-4C3F-9982-93DAFA30CE8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4BEE-4C3F-9982-93DAFA30CE8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4BEE-4C3F-9982-93DAFA30CE8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4BEE-4C3F-9982-93DAFA30CE8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4BEE-4C3F-9982-93DAFA30CE8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4BEE-4C3F-9982-93DAFA30CE8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Toerisme draagt bij tot het inkomen en de levensstandaard van de mensen in "STAD"</c:v>
                      </c:pt>
                      <c:pt idx="1">
                        <c:v>Dankzij toerisme zijn er meer shoppings- en ontspanningsmogelijkheden</c:v>
                      </c:pt>
                      <c:pt idx="2">
                        <c:v>Toeristische ontwikkelingen verbeteren de levenskwaliteit in "STAD"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4BEE-4C3F-9982-93DAFA30CE8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420442803E-3"/>
                  <c:y val="-3.6376682187185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F3-4628-BC68-7BB85BEF7370}"/>
                </c:ext>
              </c:extLst>
            </c:dLbl>
            <c:dLbl>
              <c:idx val="1"/>
              <c:layout>
                <c:manualLayout>
                  <c:x val="-3.5568238029936822E-3"/>
                  <c:y val="-6.54164231793566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F3-4628-BC68-7BB85BEF7370}"/>
                </c:ext>
              </c:extLst>
            </c:dLbl>
            <c:dLbl>
              <c:idx val="2"/>
              <c:layout>
                <c:manualLayout>
                  <c:x val="-4.6296296296296294E-3"/>
                  <c:y val="-1.520473171250893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F3-4628-BC68-7BB85BEF7370}"/>
                </c:ext>
              </c:extLst>
            </c:dLbl>
            <c:dLbl>
              <c:idx val="3"/>
              <c:layout>
                <c:manualLayout>
                  <c:x val="4.6296296296296294E-3"/>
                  <c:y val="-3.8313563406654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F3-4628-BC68-7BB85BEF737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F3-4628-BC68-7BB85BEF7370}"/>
                </c:ext>
              </c:extLst>
            </c:dLbl>
            <c:dLbl>
              <c:idx val="5"/>
              <c:layout>
                <c:manualLayout>
                  <c:x val="-2.727100062991717E-3"/>
                  <c:y val="1.5803989732197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F3-4628-BC68-7BB85BEF7370}"/>
                </c:ext>
              </c:extLst>
            </c:dLbl>
            <c:dLbl>
              <c:idx val="6"/>
              <c:layout>
                <c:manualLayout>
                  <c:x val="-1.490249418736224E-3"/>
                  <c:y val="-5.13861456772235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Blad1!$B$2:$B$8</c:f>
              <c:numCache>
                <c:formatCode>0.0</c:formatCode>
                <c:ptCount val="7"/>
                <c:pt idx="0">
                  <c:v>3.7</c:v>
                </c:pt>
                <c:pt idx="1">
                  <c:v>3.1</c:v>
                </c:pt>
                <c:pt idx="2">
                  <c:v>2.8</c:v>
                </c:pt>
                <c:pt idx="3">
                  <c:v>3.4</c:v>
                </c:pt>
                <c:pt idx="4">
                  <c:v>2.5</c:v>
                </c:pt>
                <c:pt idx="5">
                  <c:v>3.1</c:v>
                </c:pt>
                <c:pt idx="6">
                  <c:v>3.9</c:v>
                </c:pt>
              </c:numCache>
            </c:numRef>
          </c:val>
          <c:extLst>
            <c:ext xmlns:c16="http://schemas.microsoft.com/office/drawing/2014/chart" uri="{C3380CC4-5D6E-409C-BE32-E72D297353CC}">
              <c16:uniqueId val="{00000007-BAF3-4628-BC68-7BB85BEF737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83346115563E-3"/>
                  <c:y val="-4.53441406071931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F3-4628-BC68-7BB85BEF7370}"/>
                </c:ext>
              </c:extLst>
            </c:dLbl>
            <c:dLbl>
              <c:idx val="1"/>
              <c:layout>
                <c:manualLayout>
                  <c:x val="0"/>
                  <c:y val="-2.61665692717426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E1-498E-BC98-A822B329C79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AF3-4628-BC68-7BB85BEF7370}"/>
                </c:ext>
              </c:extLst>
            </c:dLbl>
            <c:dLbl>
              <c:idx val="4"/>
              <c:layout>
                <c:manualLayout>
                  <c:x val="1.1574074074074073E-3"/>
                  <c:y val="8.12550384521879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AF3-4628-BC68-7BB85BEF7370}"/>
                </c:ext>
              </c:extLst>
            </c:dLbl>
            <c:dLbl>
              <c:idx val="5"/>
              <c:layout>
                <c:manualLayout>
                  <c:x val="1.1574070346082957E-3"/>
                  <c:y val="1.8121379400574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F3-4628-BC68-7BB85BEF7370}"/>
                </c:ext>
              </c:extLst>
            </c:dLbl>
            <c:dLbl>
              <c:idx val="6"/>
              <c:layout>
                <c:manualLayout>
                  <c:x val="0"/>
                  <c:y val="-5.2333138543485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06-4822-B320-35F568247F6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Blad1!$C$2:$C$8</c:f>
              <c:numCache>
                <c:formatCode>0.0</c:formatCode>
                <c:ptCount val="7"/>
                <c:pt idx="0">
                  <c:v>3.7</c:v>
                </c:pt>
                <c:pt idx="1">
                  <c:v>3</c:v>
                </c:pt>
                <c:pt idx="2">
                  <c:v>2.7</c:v>
                </c:pt>
                <c:pt idx="3">
                  <c:v>3.3</c:v>
                </c:pt>
                <c:pt idx="4">
                  <c:v>2.9</c:v>
                </c:pt>
                <c:pt idx="5">
                  <c:v>3.3</c:v>
                </c:pt>
                <c:pt idx="6">
                  <c:v>3.6</c:v>
                </c:pt>
              </c:numCache>
            </c:numRef>
          </c:val>
          <c:extLst>
            <c:ext xmlns:c16="http://schemas.microsoft.com/office/drawing/2014/chart" uri="{C3380CC4-5D6E-409C-BE32-E72D297353CC}">
              <c16:uniqueId val="{0000000E-BAF3-4628-BC68-7BB85BEF737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3.4722222222222116E-3"/>
                  <c:y val="1.1029145179934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F3-4628-BC68-7BB85BEF737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AF3-4628-BC68-7BB85BEF7370}"/>
                </c:ext>
              </c:extLst>
            </c:dLbl>
            <c:dLbl>
              <c:idx val="2"/>
              <c:layout>
                <c:manualLayout>
                  <c:x val="2.3148148148148147E-3"/>
                  <c:y val="-3.58631161840415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AF3-4628-BC68-7BB85BEF7370}"/>
                </c:ext>
              </c:extLst>
            </c:dLbl>
            <c:dLbl>
              <c:idx val="4"/>
              <c:layout>
                <c:manualLayout>
                  <c:x val="1.1574074074073226E-3"/>
                  <c:y val="-3.11016191223788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Blad1!$D$2:$D$8</c:f>
              <c:numCache>
                <c:formatCode>0.0</c:formatCode>
                <c:ptCount val="7"/>
                <c:pt idx="0">
                  <c:v>3.8</c:v>
                </c:pt>
                <c:pt idx="1">
                  <c:v>3.2</c:v>
                </c:pt>
                <c:pt idx="2">
                  <c:v>3</c:v>
                </c:pt>
                <c:pt idx="3">
                  <c:v>3.5</c:v>
                </c:pt>
                <c:pt idx="4">
                  <c:v>2.2999999999999998</c:v>
                </c:pt>
                <c:pt idx="5">
                  <c:v>2.9</c:v>
                </c:pt>
                <c:pt idx="6">
                  <c:v>3.9</c:v>
                </c:pt>
              </c:numCache>
            </c:numRef>
          </c:val>
          <c:extLst>
            <c:ext xmlns:c16="http://schemas.microsoft.com/office/drawing/2014/chart" uri="{C3380CC4-5D6E-409C-BE32-E72D297353CC}">
              <c16:uniqueId val="{00000013-BAF3-4628-BC68-7BB85BEF737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AF3-4628-BC68-7BB85BEF7370}"/>
                </c:ext>
              </c:extLst>
            </c:dLbl>
            <c:dLbl>
              <c:idx val="1"/>
              <c:layout>
                <c:manualLayout>
                  <c:x val="-1.3266329810445517E-3"/>
                  <c:y val="-4.5809781918643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AF3-4628-BC68-7BB85BEF7370}"/>
                </c:ext>
              </c:extLst>
            </c:dLbl>
            <c:dLbl>
              <c:idx val="2"/>
              <c:layout>
                <c:manualLayout>
                  <c:x val="-8.4595468382171385E-5"/>
                  <c:y val="-1.9429836636648084E-2"/>
                </c:manualLayout>
              </c:layout>
              <c:showLegendKey val="0"/>
              <c:showVal val="1"/>
              <c:showCatName val="0"/>
              <c:showSerName val="0"/>
              <c:showPercent val="0"/>
              <c:showBubbleSize val="0"/>
              <c:extLst>
                <c:ext xmlns:c15="http://schemas.microsoft.com/office/drawing/2012/chart" uri="{CE6537A1-D6FC-4f65-9D91-7224C49458BB}">
                  <c15:layout>
                    <c:manualLayout>
                      <c:w val="2.8175669873861799E-2"/>
                      <c:h val="5.4966278348940981E-2"/>
                    </c:manualLayout>
                  </c15:layout>
                </c:ext>
                <c:ext xmlns:c16="http://schemas.microsoft.com/office/drawing/2014/chart" uri="{C3380CC4-5D6E-409C-BE32-E72D297353CC}">
                  <c16:uniqueId val="{00000016-BAF3-4628-BC68-7BB85BEF7370}"/>
                </c:ext>
              </c:extLst>
            </c:dLbl>
            <c:dLbl>
              <c:idx val="4"/>
              <c:layout>
                <c:manualLayout>
                  <c:x val="-1.1574074074074923E-3"/>
                  <c:y val="-3.97637845653815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AF3-4628-BC68-7BB85BEF737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AF3-4628-BC68-7BB85BEF737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Blad1!$E$2:$E$8</c:f>
              <c:numCache>
                <c:formatCode>0.0</c:formatCode>
                <c:ptCount val="7"/>
                <c:pt idx="0">
                  <c:v>3.9</c:v>
                </c:pt>
                <c:pt idx="1">
                  <c:v>3.3</c:v>
                </c:pt>
                <c:pt idx="2">
                  <c:v>3.1</c:v>
                </c:pt>
                <c:pt idx="3">
                  <c:v>3.7</c:v>
                </c:pt>
                <c:pt idx="4">
                  <c:v>2.1</c:v>
                </c:pt>
                <c:pt idx="5">
                  <c:v>2.7</c:v>
                </c:pt>
                <c:pt idx="6">
                  <c:v>4</c:v>
                </c:pt>
              </c:numCache>
            </c:numRef>
          </c:val>
          <c:extLst>
            <c:ext xmlns:c16="http://schemas.microsoft.com/office/drawing/2014/chart" uri="{C3380CC4-5D6E-409C-BE32-E72D297353CC}">
              <c16:uniqueId val="{0000001A-BAF3-4628-BC68-7BB85BEF7370}"/>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2.4840750253248517E-3"/>
                  <c:y val="-2.28957481127748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A7-46E5-A8D7-B42FFB569332}"/>
                </c:ext>
              </c:extLst>
            </c:dLbl>
            <c:dLbl>
              <c:idx val="1"/>
              <c:layout>
                <c:manualLayout>
                  <c:x val="4.6356360708772552E-5"/>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AF3-4628-BC68-7BB85BEF7370}"/>
                </c:ext>
              </c:extLst>
            </c:dLbl>
            <c:dLbl>
              <c:idx val="2"/>
              <c:layout>
                <c:manualLayout>
                  <c:x val="-1.1574074074074073E-3"/>
                  <c:y val="6.844398633570656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AF3-4628-BC68-7BB85BEF7370}"/>
                </c:ext>
              </c:extLst>
            </c:dLbl>
            <c:dLbl>
              <c:idx val="3"/>
              <c:layout>
                <c:manualLayout>
                  <c:x val="3.4722283346115563E-3"/>
                  <c:y val="-6.9397810919237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AF3-4628-BC68-7BB85BEF7370}"/>
                </c:ext>
              </c:extLst>
            </c:dLbl>
            <c:dLbl>
              <c:idx val="4"/>
              <c:layout>
                <c:manualLayout>
                  <c:x val="-3.83619233270459E-3"/>
                  <c:y val="-4.110417771427290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AF3-4628-BC68-7BB85BEF7370}"/>
                </c:ext>
              </c:extLst>
            </c:dLbl>
            <c:dLbl>
              <c:idx val="5"/>
              <c:layout>
                <c:manualLayout>
                  <c:x val="-6.184289906625885E-4"/>
                  <c:y val="-5.2319488659908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AF3-4628-BC68-7BB85BEF7370}"/>
                </c:ext>
              </c:extLst>
            </c:dLbl>
            <c:dLbl>
              <c:idx val="6"/>
              <c:layout>
                <c:manualLayout>
                  <c:x val="-1.1574420442803E-3"/>
                  <c:y val="-3.4102560074296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Blad1!$F$2:$F$8</c:f>
              <c:numCache>
                <c:formatCode>0.0</c:formatCode>
                <c:ptCount val="7"/>
                <c:pt idx="0">
                  <c:v>4</c:v>
                </c:pt>
                <c:pt idx="1">
                  <c:v>3.2</c:v>
                </c:pt>
                <c:pt idx="2">
                  <c:v>3</c:v>
                </c:pt>
                <c:pt idx="3">
                  <c:v>3.5</c:v>
                </c:pt>
                <c:pt idx="4">
                  <c:v>2.9</c:v>
                </c:pt>
                <c:pt idx="5">
                  <c:v>3.3</c:v>
                </c:pt>
                <c:pt idx="6">
                  <c:v>3.9</c:v>
                </c:pt>
              </c:numCache>
            </c:numRef>
          </c:val>
          <c:extLst>
            <c:ext xmlns:c16="http://schemas.microsoft.com/office/drawing/2014/chart" uri="{C3380CC4-5D6E-409C-BE32-E72D297353CC}">
              <c16:uniqueId val="{00000021-BAF3-4628-BC68-7BB85BEF7370}"/>
            </c:ext>
          </c:extLst>
        </c:ser>
        <c:ser>
          <c:idx val="15"/>
          <c:order val="5"/>
          <c:tx>
            <c:strRef>
              <c:f>Blad1!$G$1</c:f>
              <c:strCache>
                <c:ptCount val="1"/>
                <c:pt idx="0">
                  <c:v>TOTAAL 2021</c:v>
                </c:pt>
              </c:strCache>
            </c:strRef>
          </c:tx>
          <c:spPr>
            <a:solidFill>
              <a:schemeClr val="tx1"/>
            </a:solidFill>
            <a:ln w="25400">
              <a:noFill/>
            </a:ln>
            <a:effectLst/>
          </c:spPr>
          <c:invertIfNegative val="0"/>
          <c:dLbls>
            <c:dLbl>
              <c:idx val="3"/>
              <c:layout>
                <c:manualLayout>
                  <c:x val="1.1574074074074073E-3"/>
                  <c:y val="-3.0487914112784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AF3-4628-BC68-7BB85BEF7370}"/>
                </c:ext>
              </c:extLst>
            </c:dLbl>
            <c:dLbl>
              <c:idx val="5"/>
              <c:layout>
                <c:manualLayout>
                  <c:x val="-2.3148148148148147E-3"/>
                  <c:y val="-2.8820909365502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AF3-4628-BC68-7BB85BEF7370}"/>
                </c:ext>
              </c:extLst>
            </c:dLbl>
            <c:dLbl>
              <c:idx val="6"/>
              <c:layout>
                <c:manualLayout>
                  <c:x val="3.7261125379872773E-3"/>
                  <c:y val="-3.2708211589678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06-4822-B320-35F568247F6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Blad1!$G$2:$G$8</c:f>
              <c:numCache>
                <c:formatCode>0.0</c:formatCode>
                <c:ptCount val="7"/>
                <c:pt idx="0">
                  <c:v>3.8</c:v>
                </c:pt>
                <c:pt idx="1">
                  <c:v>3.1</c:v>
                </c:pt>
                <c:pt idx="2">
                  <c:v>2.9</c:v>
                </c:pt>
                <c:pt idx="3">
                  <c:v>3.5</c:v>
                </c:pt>
                <c:pt idx="4">
                  <c:v>2.6</c:v>
                </c:pt>
                <c:pt idx="5">
                  <c:v>3.1</c:v>
                </c:pt>
                <c:pt idx="6">
                  <c:v>3.8</c:v>
                </c:pt>
              </c:numCache>
            </c:numRef>
          </c:cat>
          <c:val>
            <c:numRef>
              <c:f>Blad1!$G$2:$G$8</c:f>
              <c:numCache>
                <c:formatCode>0.0</c:formatCode>
                <c:ptCount val="7"/>
                <c:pt idx="0">
                  <c:v>3.8</c:v>
                </c:pt>
                <c:pt idx="1">
                  <c:v>3.1</c:v>
                </c:pt>
                <c:pt idx="2">
                  <c:v>2.9</c:v>
                </c:pt>
                <c:pt idx="3">
                  <c:v>3.5</c:v>
                </c:pt>
                <c:pt idx="4">
                  <c:v>2.6</c:v>
                </c:pt>
                <c:pt idx="5">
                  <c:v>3.1</c:v>
                </c:pt>
                <c:pt idx="6">
                  <c:v>3.8</c:v>
                </c:pt>
              </c:numCache>
            </c:numRef>
          </c:val>
          <c:extLst>
            <c:ext xmlns:c16="http://schemas.microsoft.com/office/drawing/2014/chart" uri="{C3380CC4-5D6E-409C-BE32-E72D297353CC}">
              <c16:uniqueId val="{00000027-BAF3-4628-BC68-7BB85BEF7370}"/>
            </c:ext>
          </c:extLst>
        </c:ser>
        <c:dLbls>
          <c:showLegendKey val="0"/>
          <c:showVal val="0"/>
          <c:showCatName val="0"/>
          <c:showSerName val="0"/>
          <c:showPercent val="0"/>
          <c:showBubbleSize val="0"/>
        </c:dLbls>
        <c:gapWidth val="150"/>
        <c:overlap val="-10"/>
        <c:axId val="680833056"/>
        <c:axId val="680828792"/>
      </c:barChart>
      <c:scatterChart>
        <c:scatterStyle val="lineMarker"/>
        <c:varyColors val="0"/>
        <c:ser>
          <c:idx val="6"/>
          <c:order val="11"/>
          <c:tx>
            <c:strRef>
              <c:f>Blad1!$N$1</c:f>
              <c:strCache>
                <c:ptCount val="1"/>
                <c:pt idx="0">
                  <c:v>ANTWERPEN 2017</c:v>
                </c:pt>
              </c:strCache>
            </c:strRef>
          </c:tx>
          <c:spPr>
            <a:ln w="25400" cap="rnd">
              <a:noFill/>
              <a:round/>
            </a:ln>
            <a:effectLst/>
          </c:spPr>
          <c:marker>
            <c:symbol val="dash"/>
            <c:size val="10"/>
            <c:spPr>
              <a:noFill/>
              <a:ln w="9525">
                <a:solidFill>
                  <a:schemeClr val="bg1">
                    <a:lumMod val="50000"/>
                  </a:schemeClr>
                </a:solidFill>
              </a:ln>
              <a:effectLst/>
            </c:spPr>
          </c:marker>
          <c:xVal>
            <c:numRef>
              <c:f>Blad1!$H$2:$H$8</c:f>
              <c:numCache>
                <c:formatCode>General</c:formatCode>
                <c:ptCount val="7"/>
                <c:pt idx="0" formatCode="0.0">
                  <c:v>0.66</c:v>
                </c:pt>
                <c:pt idx="2" formatCode="0.0">
                  <c:v>2.66</c:v>
                </c:pt>
                <c:pt idx="3" formatCode="0.0">
                  <c:v>3.66</c:v>
                </c:pt>
                <c:pt idx="4" formatCode="0.0">
                  <c:v>4.66</c:v>
                </c:pt>
                <c:pt idx="5" formatCode="0.0">
                  <c:v>5.67</c:v>
                </c:pt>
              </c:numCache>
            </c:numRef>
          </c:xVal>
          <c:yVal>
            <c:numRef>
              <c:f>Blad1!$N$2:$N$8</c:f>
              <c:numCache>
                <c:formatCode>###0.0</c:formatCode>
                <c:ptCount val="7"/>
                <c:pt idx="0">
                  <c:v>3.9</c:v>
                </c:pt>
                <c:pt idx="1">
                  <c:v>3.1</c:v>
                </c:pt>
                <c:pt idx="2">
                  <c:v>2.5</c:v>
                </c:pt>
                <c:pt idx="3">
                  <c:v>3.5</c:v>
                </c:pt>
                <c:pt idx="4">
                  <c:v>2.4</c:v>
                </c:pt>
                <c:pt idx="5">
                  <c:v>3</c:v>
                </c:pt>
                <c:pt idx="6">
                  <c:v>3.9</c:v>
                </c:pt>
              </c:numCache>
            </c:numRef>
          </c:yVal>
          <c:smooth val="0"/>
          <c:extLst>
            <c:ext xmlns:c16="http://schemas.microsoft.com/office/drawing/2014/chart" uri="{C3380CC4-5D6E-409C-BE32-E72D297353CC}">
              <c16:uniqueId val="{00000028-BAF3-4628-BC68-7BB85BEF7370}"/>
            </c:ext>
          </c:extLst>
        </c:ser>
        <c:ser>
          <c:idx val="8"/>
          <c:order val="12"/>
          <c:tx>
            <c:strRef>
              <c:f>Blad1!$O$1</c:f>
              <c:strCache>
                <c:ptCount val="1"/>
                <c:pt idx="0">
                  <c:v>GENT 2017</c:v>
                </c:pt>
              </c:strCache>
            </c:strRef>
          </c:tx>
          <c:spPr>
            <a:ln w="25400" cap="rnd">
              <a:noFill/>
              <a:round/>
            </a:ln>
            <a:effectLst/>
          </c:spPr>
          <c:marker>
            <c:symbol val="dash"/>
            <c:size val="10"/>
            <c:spPr>
              <a:noFill/>
              <a:ln w="9525">
                <a:solidFill>
                  <a:schemeClr val="bg1">
                    <a:lumMod val="50000"/>
                  </a:schemeClr>
                </a:solidFill>
              </a:ln>
              <a:effectLst/>
            </c:spPr>
          </c:marker>
          <c:xVal>
            <c:numRef>
              <c:f>Blad1!$I$2:$I$8</c:f>
              <c:numCache>
                <c:formatCode>0.0</c:formatCode>
                <c:ptCount val="7"/>
                <c:pt idx="0">
                  <c:v>0.8</c:v>
                </c:pt>
                <c:pt idx="1">
                  <c:v>1.8</c:v>
                </c:pt>
                <c:pt idx="3">
                  <c:v>3.79</c:v>
                </c:pt>
                <c:pt idx="4">
                  <c:v>4.7990000000000004</c:v>
                </c:pt>
                <c:pt idx="5">
                  <c:v>5.8</c:v>
                </c:pt>
                <c:pt idx="6">
                  <c:v>6.7990000000000004</c:v>
                </c:pt>
              </c:numCache>
            </c:numRef>
          </c:xVal>
          <c:yVal>
            <c:numRef>
              <c:f>Blad1!$O$2:$O$8</c:f>
              <c:numCache>
                <c:formatCode>###0.0</c:formatCode>
                <c:ptCount val="7"/>
                <c:pt idx="0">
                  <c:v>3.9</c:v>
                </c:pt>
                <c:pt idx="1">
                  <c:v>3.1</c:v>
                </c:pt>
                <c:pt idx="2">
                  <c:v>2.7</c:v>
                </c:pt>
                <c:pt idx="3">
                  <c:v>3.5</c:v>
                </c:pt>
                <c:pt idx="4">
                  <c:v>2.6</c:v>
                </c:pt>
                <c:pt idx="5">
                  <c:v>3.1</c:v>
                </c:pt>
                <c:pt idx="6">
                  <c:v>3.8</c:v>
                </c:pt>
              </c:numCache>
            </c:numRef>
          </c:yVal>
          <c:smooth val="0"/>
          <c:extLst>
            <c:ext xmlns:c16="http://schemas.microsoft.com/office/drawing/2014/chart" uri="{C3380CC4-5D6E-409C-BE32-E72D297353CC}">
              <c16:uniqueId val="{00000029-BAF3-4628-BC68-7BB85BEF7370}"/>
            </c:ext>
          </c:extLst>
        </c:ser>
        <c:ser>
          <c:idx val="10"/>
          <c:order val="13"/>
          <c:tx>
            <c:strRef>
              <c:f>Blad1!$P$1</c:f>
              <c:strCache>
                <c:ptCount val="1"/>
                <c:pt idx="0">
                  <c:v>LEUVEN 2017</c:v>
                </c:pt>
              </c:strCache>
            </c:strRef>
          </c:tx>
          <c:spPr>
            <a:ln w="25400" cap="rnd">
              <a:noFill/>
              <a:round/>
            </a:ln>
            <a:effectLst/>
          </c:spPr>
          <c:marker>
            <c:symbol val="dash"/>
            <c:size val="10"/>
            <c:spPr>
              <a:noFill/>
              <a:ln w="9525">
                <a:solidFill>
                  <a:schemeClr val="bg1">
                    <a:lumMod val="50000"/>
                  </a:schemeClr>
                </a:solidFill>
              </a:ln>
              <a:effectLst/>
            </c:spPr>
          </c:marker>
          <c:xVal>
            <c:numRef>
              <c:f>Blad1!$J$2:$J$8</c:f>
              <c:numCache>
                <c:formatCode>General</c:formatCode>
                <c:ptCount val="7"/>
                <c:pt idx="2" formatCode="0.0">
                  <c:v>2.93</c:v>
                </c:pt>
                <c:pt idx="4" formatCode="0.0">
                  <c:v>4.93</c:v>
                </c:pt>
                <c:pt idx="5" formatCode="0.0">
                  <c:v>5.95</c:v>
                </c:pt>
              </c:numCache>
            </c:numRef>
          </c:xVal>
          <c:yVal>
            <c:numRef>
              <c:f>Blad1!$P$2:$P$8</c:f>
              <c:numCache>
                <c:formatCode>###0.0</c:formatCode>
                <c:ptCount val="7"/>
                <c:pt idx="0">
                  <c:v>3.9</c:v>
                </c:pt>
                <c:pt idx="1">
                  <c:v>3.2</c:v>
                </c:pt>
                <c:pt idx="2">
                  <c:v>2.8</c:v>
                </c:pt>
                <c:pt idx="3">
                  <c:v>3.5</c:v>
                </c:pt>
                <c:pt idx="4">
                  <c:v>2.1</c:v>
                </c:pt>
                <c:pt idx="5">
                  <c:v>2.8</c:v>
                </c:pt>
                <c:pt idx="6">
                  <c:v>4</c:v>
                </c:pt>
              </c:numCache>
            </c:numRef>
          </c:yVal>
          <c:smooth val="0"/>
          <c:extLst>
            <c:ext xmlns:c16="http://schemas.microsoft.com/office/drawing/2014/chart" uri="{C3380CC4-5D6E-409C-BE32-E72D297353CC}">
              <c16:uniqueId val="{0000002A-BAF3-4628-BC68-7BB85BEF7370}"/>
            </c:ext>
          </c:extLst>
        </c:ser>
        <c:ser>
          <c:idx val="12"/>
          <c:order val="14"/>
          <c:tx>
            <c:strRef>
              <c:f>Blad1!$Q$1</c:f>
              <c:strCache>
                <c:ptCount val="1"/>
                <c:pt idx="0">
                  <c:v>MECHELEN 2017</c:v>
                </c:pt>
              </c:strCache>
            </c:strRef>
          </c:tx>
          <c:spPr>
            <a:ln w="25400" cap="rnd">
              <a:noFill/>
              <a:round/>
            </a:ln>
            <a:effectLst/>
          </c:spPr>
          <c:marker>
            <c:symbol val="dash"/>
            <c:size val="10"/>
            <c:spPr>
              <a:noFill/>
              <a:ln w="9525">
                <a:solidFill>
                  <a:schemeClr val="bg1">
                    <a:lumMod val="50000"/>
                  </a:schemeClr>
                </a:solidFill>
              </a:ln>
              <a:effectLst/>
            </c:spPr>
          </c:marker>
          <c:xVal>
            <c:numRef>
              <c:f>Blad1!$K$2:$K$8</c:f>
              <c:numCache>
                <c:formatCode>General</c:formatCode>
                <c:ptCount val="7"/>
                <c:pt idx="5" formatCode="0.0">
                  <c:v>6.07</c:v>
                </c:pt>
              </c:numCache>
            </c:numRef>
          </c:xVal>
          <c:yVal>
            <c:numRef>
              <c:f>Blad1!$Q$2:$Q$8</c:f>
              <c:numCache>
                <c:formatCode>###0.0</c:formatCode>
                <c:ptCount val="7"/>
                <c:pt idx="0">
                  <c:v>3.9</c:v>
                </c:pt>
                <c:pt idx="1">
                  <c:v>3.3</c:v>
                </c:pt>
                <c:pt idx="2">
                  <c:v>2.9</c:v>
                </c:pt>
                <c:pt idx="3">
                  <c:v>3.7</c:v>
                </c:pt>
                <c:pt idx="4">
                  <c:v>2</c:v>
                </c:pt>
                <c:pt idx="5">
                  <c:v>2.6</c:v>
                </c:pt>
                <c:pt idx="6">
                  <c:v>4</c:v>
                </c:pt>
              </c:numCache>
            </c:numRef>
          </c:yVal>
          <c:smooth val="0"/>
          <c:extLst>
            <c:ext xmlns:c16="http://schemas.microsoft.com/office/drawing/2014/chart" uri="{C3380CC4-5D6E-409C-BE32-E72D297353CC}">
              <c16:uniqueId val="{0000002B-BAF3-4628-BC68-7BB85BEF7370}"/>
            </c:ext>
          </c:extLst>
        </c:ser>
        <c:ser>
          <c:idx val="14"/>
          <c:order val="15"/>
          <c:tx>
            <c:strRef>
              <c:f>Blad1!$R$1</c:f>
              <c:strCache>
                <c:ptCount val="1"/>
                <c:pt idx="0">
                  <c:v>BRUGGE 2017</c:v>
                </c:pt>
              </c:strCache>
            </c:strRef>
          </c:tx>
          <c:spPr>
            <a:ln w="25400" cap="rnd">
              <a:noFill/>
              <a:round/>
            </a:ln>
            <a:effectLst/>
          </c:spPr>
          <c:marker>
            <c:symbol val="dash"/>
            <c:size val="10"/>
            <c:spPr>
              <a:noFill/>
              <a:ln w="9525">
                <a:solidFill>
                  <a:schemeClr val="bg1">
                    <a:lumMod val="50000"/>
                  </a:schemeClr>
                </a:solidFill>
              </a:ln>
              <a:effectLst/>
            </c:spPr>
          </c:marker>
          <c:xVal>
            <c:numRef>
              <c:f>Blad1!$L$2:$L$8</c:f>
              <c:numCache>
                <c:formatCode>General</c:formatCode>
                <c:ptCount val="7"/>
                <c:pt idx="0" formatCode="0.0">
                  <c:v>1.2</c:v>
                </c:pt>
              </c:numCache>
            </c:numRef>
          </c:xVal>
          <c:yVal>
            <c:numRef>
              <c:f>Blad1!$R$2:$R$8</c:f>
              <c:numCache>
                <c:formatCode>###0.0</c:formatCode>
                <c:ptCount val="7"/>
                <c:pt idx="0">
                  <c:v>4.0999999999999996</c:v>
                </c:pt>
                <c:pt idx="1">
                  <c:v>3.1</c:v>
                </c:pt>
                <c:pt idx="2">
                  <c:v>2.9</c:v>
                </c:pt>
                <c:pt idx="3">
                  <c:v>3.6</c:v>
                </c:pt>
                <c:pt idx="4">
                  <c:v>3</c:v>
                </c:pt>
                <c:pt idx="5">
                  <c:v>3.3</c:v>
                </c:pt>
                <c:pt idx="6">
                  <c:v>3.9</c:v>
                </c:pt>
              </c:numCache>
            </c:numRef>
          </c:yVal>
          <c:smooth val="0"/>
          <c:extLst>
            <c:ext xmlns:c16="http://schemas.microsoft.com/office/drawing/2014/chart" uri="{C3380CC4-5D6E-409C-BE32-E72D297353CC}">
              <c16:uniqueId val="{0000002C-BAF3-4628-BC68-7BB85BEF7370}"/>
            </c:ext>
          </c:extLst>
        </c:ser>
        <c:ser>
          <c:idx val="16"/>
          <c:order val="16"/>
          <c:tx>
            <c:strRef>
              <c:f>Blad1!$S$1</c:f>
              <c:strCache>
                <c:ptCount val="1"/>
                <c:pt idx="0">
                  <c:v>TOTAAL 2017</c:v>
                </c:pt>
              </c:strCache>
            </c:strRef>
          </c:tx>
          <c:spPr>
            <a:ln w="25400" cap="rnd">
              <a:noFill/>
              <a:round/>
            </a:ln>
            <a:effectLst/>
          </c:spPr>
          <c:marker>
            <c:symbol val="dash"/>
            <c:size val="10"/>
            <c:spPr>
              <a:noFill/>
              <a:ln w="9525">
                <a:solidFill>
                  <a:schemeClr val="bg1">
                    <a:lumMod val="50000"/>
                  </a:schemeClr>
                </a:solidFill>
              </a:ln>
              <a:effectLst/>
            </c:spPr>
          </c:marker>
          <c:xVal>
            <c:numRef>
              <c:f>Blad1!$M$2:$M$8</c:f>
              <c:numCache>
                <c:formatCode>General</c:formatCode>
                <c:ptCount val="7"/>
                <c:pt idx="0" formatCode="0.0">
                  <c:v>1.35</c:v>
                </c:pt>
                <c:pt idx="2" formatCode="0.0">
                  <c:v>3.35</c:v>
                </c:pt>
                <c:pt idx="3" formatCode="0.0">
                  <c:v>4.3499999999999996</c:v>
                </c:pt>
                <c:pt idx="4" formatCode="0.0">
                  <c:v>5.35</c:v>
                </c:pt>
                <c:pt idx="5" formatCode="0.0">
                  <c:v>6.37</c:v>
                </c:pt>
                <c:pt idx="6" formatCode="0.0">
                  <c:v>7.35</c:v>
                </c:pt>
              </c:numCache>
            </c:numRef>
          </c:xVal>
          <c:yVal>
            <c:numRef>
              <c:f>Blad1!$S$2:$S$8</c:f>
              <c:numCache>
                <c:formatCode>###0.0</c:formatCode>
                <c:ptCount val="7"/>
                <c:pt idx="0">
                  <c:v>3.9</c:v>
                </c:pt>
                <c:pt idx="1">
                  <c:v>3.2</c:v>
                </c:pt>
                <c:pt idx="2">
                  <c:v>2.8</c:v>
                </c:pt>
                <c:pt idx="3">
                  <c:v>3.6</c:v>
                </c:pt>
                <c:pt idx="4">
                  <c:v>2.5</c:v>
                </c:pt>
                <c:pt idx="5">
                  <c:v>3</c:v>
                </c:pt>
                <c:pt idx="6">
                  <c:v>3.9</c:v>
                </c:pt>
              </c:numCache>
            </c:numRef>
          </c:yVal>
          <c:smooth val="0"/>
          <c:extLst>
            <c:ext xmlns:c16="http://schemas.microsoft.com/office/drawing/2014/chart" uri="{C3380CC4-5D6E-409C-BE32-E72D297353CC}">
              <c16:uniqueId val="{0000002D-BAF3-4628-BC68-7BB85BEF737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BAF3-4628-BC68-7BB85BEF737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BAF3-4628-BC68-7BB85BEF737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BAF3-4628-BC68-7BB85BEF737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BAF3-4628-BC68-7BB85BEF737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2-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c:ext uri="{02D57815-91ED-43cb-92C2-25804820EDAC}">
                        <c15:formulaRef>
                          <c15:sqref>Blad1!$H$2:$H$7</c15:sqref>
                        </c15:formulaRef>
                      </c:ext>
                    </c:extLst>
                    <c:numCache>
                      <c:formatCode>General</c:formatCode>
                      <c:ptCount val="6"/>
                      <c:pt idx="0" formatCode="0.0">
                        <c:v>0.66</c:v>
                      </c:pt>
                      <c:pt idx="2" formatCode="0.0">
                        <c:v>2.66</c:v>
                      </c:pt>
                      <c:pt idx="3" formatCode="0.0">
                        <c:v>3.66</c:v>
                      </c:pt>
                      <c:pt idx="4" formatCode="0.0">
                        <c:v>4.66</c:v>
                      </c:pt>
                      <c:pt idx="5" formatCode="0.0">
                        <c:v>5.67</c:v>
                      </c:pt>
                    </c:numCache>
                  </c:numRef>
                </c:yVal>
                <c:smooth val="0"/>
                <c:extLst>
                  <c:ext xmlns:c16="http://schemas.microsoft.com/office/drawing/2014/chart" uri="{C3380CC4-5D6E-409C-BE32-E72D297353CC}">
                    <c16:uniqueId val="{00000033-BAF3-4628-BC68-7BB85BEF737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BAF3-4628-BC68-7BB85BEF737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BAF3-4628-BC68-7BB85BEF737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xmlns:c15="http://schemas.microsoft.com/office/drawing/2012/chart">
                      <c:ext xmlns:c15="http://schemas.microsoft.com/office/drawing/2012/chart" uri="{02D57815-91ED-43cb-92C2-25804820EDAC}">
                        <c15:formulaRef>
                          <c15:sqref>Blad1!$I$2:$I$7</c15:sqref>
                        </c15:formulaRef>
                      </c:ext>
                    </c:extLst>
                    <c:numCache>
                      <c:formatCode>0.0</c:formatCode>
                      <c:ptCount val="6"/>
                      <c:pt idx="0">
                        <c:v>0.8</c:v>
                      </c:pt>
                      <c:pt idx="1">
                        <c:v>1.8</c:v>
                      </c:pt>
                      <c:pt idx="3">
                        <c:v>3.79</c:v>
                      </c:pt>
                      <c:pt idx="4">
                        <c:v>4.7990000000000004</c:v>
                      </c:pt>
                      <c:pt idx="5">
                        <c:v>5.8</c:v>
                      </c:pt>
                    </c:numCache>
                  </c:numRef>
                </c:yVal>
                <c:smooth val="0"/>
                <c:extLst xmlns:c15="http://schemas.microsoft.com/office/drawing/2012/chart">
                  <c:ext xmlns:c16="http://schemas.microsoft.com/office/drawing/2014/chart" uri="{C3380CC4-5D6E-409C-BE32-E72D297353CC}">
                    <c16:uniqueId val="{00000037-BAF3-4628-BC68-7BB85BEF737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BAF3-4628-BC68-7BB85BEF737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BAF3-4628-BC68-7BB85BEF737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BAF3-4628-BC68-7BB85BEF737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BAF3-4628-BC68-7BB85BEF737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BAF3-4628-BC68-7BB85BEF737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D-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xmlns:c15="http://schemas.microsoft.com/office/drawing/2012/chart">
                      <c:ext xmlns:c15="http://schemas.microsoft.com/office/drawing/2012/chart" uri="{02D57815-91ED-43cb-92C2-25804820EDAC}">
                        <c15:formulaRef>
                          <c15:sqref>Blad1!$J$2:$J$7</c15:sqref>
                        </c15:formulaRef>
                      </c:ext>
                    </c:extLst>
                    <c:numCache>
                      <c:formatCode>General</c:formatCode>
                      <c:ptCount val="6"/>
                      <c:pt idx="2" formatCode="0.0">
                        <c:v>2.93</c:v>
                      </c:pt>
                      <c:pt idx="4" formatCode="0.0">
                        <c:v>4.93</c:v>
                      </c:pt>
                      <c:pt idx="5" formatCode="0.0">
                        <c:v>5.95</c:v>
                      </c:pt>
                    </c:numCache>
                  </c:numRef>
                </c:yVal>
                <c:smooth val="0"/>
                <c:extLst xmlns:c15="http://schemas.microsoft.com/office/drawing/2012/chart">
                  <c:ext xmlns:c16="http://schemas.microsoft.com/office/drawing/2014/chart" uri="{C3380CC4-5D6E-409C-BE32-E72D297353CC}">
                    <c16:uniqueId val="{0000003E-BAF3-4628-BC68-7BB85BEF737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xmlns:c15="http://schemas.microsoft.com/office/drawing/2012/chart">
                      <c:ext xmlns:c15="http://schemas.microsoft.com/office/drawing/2012/chart" uri="{02D57815-91ED-43cb-92C2-25804820EDAC}">
                        <c15:formulaRef>
                          <c15:sqref>Blad1!$K$2:$K$7</c15:sqref>
                        </c15:formulaRef>
                      </c:ext>
                    </c:extLst>
                    <c:numCache>
                      <c:formatCode>General</c:formatCode>
                      <c:ptCount val="6"/>
                      <c:pt idx="5" formatCode="0.0">
                        <c:v>6.07</c:v>
                      </c:pt>
                    </c:numCache>
                  </c:numRef>
                </c:yVal>
                <c:smooth val="0"/>
                <c:extLst xmlns:c15="http://schemas.microsoft.com/office/drawing/2012/chart">
                  <c:ext xmlns:c16="http://schemas.microsoft.com/office/drawing/2014/chart" uri="{C3380CC4-5D6E-409C-BE32-E72D297353CC}">
                    <c16:uniqueId val="{0000003F-BAF3-4628-BC68-7BB85BEF737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xmlns:c15="http://schemas.microsoft.com/office/drawing/2012/chart">
                      <c:ext xmlns:c15="http://schemas.microsoft.com/office/drawing/2012/chart" uri="{02D57815-91ED-43cb-92C2-25804820EDAC}">
                        <c15:formulaRef>
                          <c15:sqref>Blad1!$L$2:$L$7</c15:sqref>
                        </c15:formulaRef>
                      </c:ext>
                    </c:extLst>
                    <c:numCache>
                      <c:formatCode>General</c:formatCode>
                      <c:ptCount val="6"/>
                      <c:pt idx="0" formatCode="0.0">
                        <c:v>1.2</c:v>
                      </c:pt>
                    </c:numCache>
                  </c:numRef>
                </c:yVal>
                <c:smooth val="0"/>
                <c:extLst xmlns:c15="http://schemas.microsoft.com/office/drawing/2012/chart">
                  <c:ext xmlns:c16="http://schemas.microsoft.com/office/drawing/2014/chart" uri="{C3380CC4-5D6E-409C-BE32-E72D297353CC}">
                    <c16:uniqueId val="{00000040-BAF3-4628-BC68-7BB85BEF737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5"/>
          <c:min val="1"/>
        </c:scaling>
        <c:delete val="0"/>
        <c:axPos val="l"/>
        <c:majorGridlines>
          <c:spPr>
            <a:ln w="9525" cap="flat" cmpd="sng" algn="ctr">
              <a:solidFill>
                <a:schemeClr val="tx1">
                  <a:lumMod val="15000"/>
                  <a:lumOff val="85000"/>
                </a:schemeClr>
              </a:solidFill>
              <a:prstDash val="dash"/>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5"/>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7992034849810447E-2"/>
          <c:y val="0.91011550584993628"/>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667425336286702"/>
          <c:y val="5.0508587896100784E-2"/>
          <c:w val="0.57207659743560491"/>
          <c:h val="0.87208512309976904"/>
        </c:manualLayout>
      </c:layout>
      <c:barChart>
        <c:barDir val="bar"/>
        <c:grouping val="clustered"/>
        <c:varyColors val="0"/>
        <c:ser>
          <c:idx val="0"/>
          <c:order val="0"/>
          <c:tx>
            <c:strRef>
              <c:f>Blad1!$B$1</c:f>
              <c:strCache>
                <c:ptCount val="1"/>
                <c:pt idx="0">
                  <c:v>TOTAAL 2021</c:v>
                </c:pt>
              </c:strCache>
            </c:strRef>
          </c:tx>
          <c:spPr>
            <a:solidFill>
              <a:schemeClr val="tx1"/>
            </a:solidFill>
            <a:ln>
              <a:noFill/>
            </a:ln>
            <a:effectLst/>
          </c:spPr>
          <c:invertIfNegative val="0"/>
          <c:dLbls>
            <c:dLbl>
              <c:idx val="5"/>
              <c:layout>
                <c:manualLayout>
                  <c:x val="5.1800348581477968E-3"/>
                  <c:y val="2.209474536137392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86-4EC8-B07A-6DEDC1E527FE}"/>
                </c:ext>
              </c:extLst>
            </c:dLbl>
            <c:dLbl>
              <c:idx val="6"/>
              <c:layout>
                <c:manualLayout>
                  <c:x val="5.0883650112325072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86-4EC8-B07A-6DEDC1E527FE}"/>
                </c:ext>
              </c:extLst>
            </c:dLbl>
            <c:dLbl>
              <c:idx val="7"/>
              <c:layout>
                <c:manualLayout>
                  <c:x val="-5.970539750484814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86-4EC8-B07A-6DEDC1E527FE}"/>
                </c:ext>
              </c:extLst>
            </c:dLbl>
            <c:dLbl>
              <c:idx val="8"/>
              <c:layout>
                <c:manualLayout>
                  <c:x val="-4.2437781360066642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86-4EC8-B07A-6DEDC1E527FE}"/>
                </c:ext>
              </c:extLst>
            </c:dLbl>
            <c:dLbl>
              <c:idx val="9"/>
              <c:layout>
                <c:manualLayout>
                  <c:x val="2.3148148148147722E-3"/>
                  <c:y val="5.61206532178892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B86-4EC8-B07A-6DEDC1E527FE}"/>
                </c:ext>
              </c:extLst>
            </c:dLbl>
            <c:dLbl>
              <c:idx val="10"/>
              <c:layout>
                <c:manualLayout>
                  <c:x val="-2.1313239407804922E-3"/>
                  <c:y val="5.6122862692425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86-4EC8-B07A-6DEDC1E527FE}"/>
                </c:ext>
              </c:extLst>
            </c:dLbl>
            <c:dLbl>
              <c:idx val="11"/>
              <c:layout>
                <c:manualLayout>
                  <c:x val="-1.4325872535634263E-3"/>
                  <c:y val="5.30826257307008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B86-4EC8-B07A-6DEDC1E527F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Blad1!$A$2:$A$11</c:f>
              <c:strCache>
                <c:ptCount val="10"/>
                <c:pt idx="0">
                  <c:v>De houding van toeristen is een probleem (bv. arrogant, onbeleefd, brutaal, respectloos, intolerant, lawaai, openbare dronkenschap)</c:v>
                </c:pt>
                <c:pt idx="1">
                  <c:v>Door toerisme in ##STAD## verandert de aanblik van de buurt; het authentieke karakter van de buurt verdwijnt</c:v>
                </c:pt>
                <c:pt idx="2">
                  <c:v>Een groei van het toerisme zal leiden tot wrijving tussen bewoners en toeristen</c:v>
                </c:pt>
                <c:pt idx="3">
                  <c:v>Door toerisme in ##STAD## verliezen de hoofdstraten aan diversiteit (eentoniger)</c:v>
                </c:pt>
                <c:pt idx="4">
                  <c:v>Door toerisme geraakt het stadscentrum van ##STAD## overvol</c:v>
                </c:pt>
                <c:pt idx="5">
                  <c:v>Een groei van het toerisme zal ertoe leiden dat minder mensen in het stadscentrum van ##STAD## willen wonen</c:v>
                </c:pt>
                <c:pt idx="6">
                  <c:v>Door toerisme is er meer zwerfvuil in ##STAD#</c:v>
                </c:pt>
                <c:pt idx="7">
                  <c:v>Studenten zorgen in ##STAD## meer voor overlast dan toeristen</c:v>
                </c:pt>
                <c:pt idx="8">
                  <c:v>Door toerisme zijn er meer verkeersproblemen/ parkeerproblemen in ##STAD##</c:v>
                </c:pt>
                <c:pt idx="9">
                  <c:v>Door toerisme wordt het leven in ##STAD## duurder</c:v>
                </c:pt>
              </c:strCache>
            </c:strRef>
          </c:cat>
          <c:val>
            <c:numRef>
              <c:f>Blad1!$B$2:$B$11</c:f>
              <c:numCache>
                <c:formatCode>###0%</c:formatCode>
                <c:ptCount val="10"/>
                <c:pt idx="0">
                  <c:v>0.24399999999999999</c:v>
                </c:pt>
                <c:pt idx="1">
                  <c:v>0.26600000000000001</c:v>
                </c:pt>
                <c:pt idx="2">
                  <c:v>0.30399999999999999</c:v>
                </c:pt>
                <c:pt idx="3">
                  <c:v>0.33</c:v>
                </c:pt>
                <c:pt idx="4">
                  <c:v>0.38600000000000001</c:v>
                </c:pt>
                <c:pt idx="5">
                  <c:v>0.39600000000000002</c:v>
                </c:pt>
                <c:pt idx="6">
                  <c:v>0.435</c:v>
                </c:pt>
                <c:pt idx="7">
                  <c:v>0.435</c:v>
                </c:pt>
                <c:pt idx="8">
                  <c:v>0.46400000000000002</c:v>
                </c:pt>
                <c:pt idx="9">
                  <c:v>0.496</c:v>
                </c:pt>
              </c:numCache>
            </c:numRef>
          </c:val>
          <c:extLst>
            <c:ext xmlns:c16="http://schemas.microsoft.com/office/drawing/2014/chart" uri="{C3380CC4-5D6E-409C-BE32-E72D297353CC}">
              <c16:uniqueId val="{00000007-CB86-4EC8-B07A-6DEDC1E527FE}"/>
            </c:ext>
          </c:extLst>
        </c:ser>
        <c:dLbls>
          <c:showLegendKey val="0"/>
          <c:showVal val="0"/>
          <c:showCatName val="0"/>
          <c:showSerName val="0"/>
          <c:showPercent val="0"/>
          <c:showBubbleSize val="0"/>
        </c:dLbls>
        <c:gapWidth val="150"/>
        <c:axId val="641916712"/>
        <c:axId val="641912120"/>
        <c:extLst/>
      </c:barChart>
      <c:scatterChart>
        <c:scatterStyle val="lineMarker"/>
        <c:varyColors val="0"/>
        <c:ser>
          <c:idx val="16"/>
          <c:order val="1"/>
          <c:tx>
            <c:strRef>
              <c:f>Blad1!#REF!</c:f>
              <c:strCache>
                <c:ptCount val="1"/>
                <c:pt idx="0">
                  <c:v>#REF!</c:v>
                </c:pt>
              </c:strCache>
            </c:strRef>
          </c:tx>
          <c:spPr>
            <a:ln w="25400" cap="rnd">
              <a:noFill/>
              <a:round/>
            </a:ln>
            <a:effectLst/>
          </c:spPr>
          <c:marker>
            <c:symbol val="none"/>
          </c:marker>
          <c:xVal>
            <c:numRef>
              <c:f>Blad1!#REF!</c:f>
            </c:numRef>
          </c:xVal>
          <c:yVal>
            <c:numRef>
              <c:f>Blad1!#REF!</c:f>
              <c:numCache>
                <c:formatCode>General</c:formatCode>
                <c:ptCount val="1"/>
                <c:pt idx="0">
                  <c:v>1</c:v>
                </c:pt>
              </c:numCache>
            </c:numRef>
          </c:yVal>
          <c:smooth val="0"/>
          <c:extLst>
            <c:ext xmlns:c16="http://schemas.microsoft.com/office/drawing/2014/chart" uri="{C3380CC4-5D6E-409C-BE32-E72D297353CC}">
              <c16:uniqueId val="{00000008-CB86-4EC8-B07A-6DEDC1E527FE}"/>
            </c:ext>
          </c:extLst>
        </c:ser>
        <c:dLbls>
          <c:showLegendKey val="0"/>
          <c:showVal val="0"/>
          <c:showCatName val="0"/>
          <c:showSerName val="0"/>
          <c:showPercent val="0"/>
          <c:showBubbleSize val="0"/>
        </c:dLbls>
        <c:axId val="680833056"/>
        <c:axId val="680828792"/>
      </c:scatterChart>
      <c:valAx>
        <c:axId val="680833056"/>
        <c:scaling>
          <c:orientation val="minMax"/>
          <c:max val="1"/>
        </c:scaling>
        <c:delete val="1"/>
        <c:axPos val="b"/>
        <c:numFmt formatCode="###0%" sourceLinked="1"/>
        <c:majorTickMark val="out"/>
        <c:minorTickMark val="none"/>
        <c:tickLblPos val="nextTo"/>
        <c:crossAx val="680828792"/>
        <c:crosses val="autoZero"/>
        <c:crossBetween val="midCat"/>
      </c:valAx>
      <c:valAx>
        <c:axId val="680828792"/>
        <c:scaling>
          <c:orientation val="minMax"/>
          <c:max val="1"/>
          <c:min val="0"/>
        </c:scaling>
        <c:delete val="1"/>
        <c:axPos val="l"/>
        <c:numFmt formatCode="General" sourceLinked="1"/>
        <c:majorTickMark val="out"/>
        <c:minorTickMark val="none"/>
        <c:tickLblPos val="nextTo"/>
        <c:crossAx val="680833056"/>
        <c:crossesAt val="0"/>
        <c:crossBetween val="midCat"/>
        <c:majorUnit val="0.1"/>
      </c:valAx>
      <c:valAx>
        <c:axId val="641912120"/>
        <c:scaling>
          <c:orientation val="minMax"/>
          <c:max val="1"/>
        </c:scaling>
        <c:delete val="1"/>
        <c:axPos val="t"/>
        <c:numFmt formatCode="###0%" sourceLinked="1"/>
        <c:majorTickMark val="out"/>
        <c:minorTickMark val="none"/>
        <c:tickLblPos val="nextTo"/>
        <c:crossAx val="641916712"/>
        <c:crosses val="max"/>
        <c:crossBetween val="between"/>
      </c:valAx>
      <c:catAx>
        <c:axId val="641916712"/>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641912120"/>
        <c:crossesAt val="0"/>
        <c:auto val="1"/>
        <c:lblAlgn val="ctr"/>
        <c:lblOffset val="100"/>
        <c:noMultiLvlLbl val="0"/>
      </c:catAx>
      <c:spPr>
        <a:noFill/>
        <a:ln w="25400">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Entry>
      <c:layout>
        <c:manualLayout>
          <c:xMode val="edge"/>
          <c:yMode val="edge"/>
          <c:x val="0.83406026603927241"/>
          <c:y val="0.94591117956554216"/>
          <c:w val="0.16593973396072753"/>
          <c:h val="5.40888204344578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32019743147993E-2"/>
          <c:y val="3.8065214976113766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2214477897598215E-3"/>
                  <c:y val="8.564807991855780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6F-42B1-92DF-4B5DED8190B6}"/>
                </c:ext>
              </c:extLst>
            </c:dLbl>
            <c:dLbl>
              <c:idx val="1"/>
              <c:layout>
                <c:manualLayout>
                  <c:x val="-1.1573788705785629E-3"/>
                  <c:y val="1.6777614278685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6F-42B1-92DF-4B5DED8190B6}"/>
                </c:ext>
              </c:extLst>
            </c:dLbl>
            <c:dLbl>
              <c:idx val="2"/>
              <c:layout>
                <c:manualLayout>
                  <c:x val="1.1574074074074073E-3"/>
                  <c:y val="-5.144333783857040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6F-42B1-92DF-4B5DED8190B6}"/>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6F-42B1-92DF-4B5DED8190B6}"/>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A6F-42B1-92DF-4B5DED8190B6}"/>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6F-42B1-92DF-4B5DED8190B6}"/>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cat>
          <c:val>
            <c:numRef>
              <c:f>Blad1!$B$2:$B$6</c:f>
              <c:numCache>
                <c:formatCode>###0%</c:formatCode>
                <c:ptCount val="5"/>
                <c:pt idx="0">
                  <c:v>0.439</c:v>
                </c:pt>
                <c:pt idx="1">
                  <c:v>0.434</c:v>
                </c:pt>
                <c:pt idx="2">
                  <c:v>0.40100000000000002</c:v>
                </c:pt>
                <c:pt idx="3">
                  <c:v>0.42499999999999999</c:v>
                </c:pt>
                <c:pt idx="4">
                  <c:v>0.36599999999999999</c:v>
                </c:pt>
              </c:numCache>
            </c:numRef>
          </c:val>
          <c:extLst>
            <c:ext xmlns:c16="http://schemas.microsoft.com/office/drawing/2014/chart" uri="{C3380CC4-5D6E-409C-BE32-E72D297353CC}">
              <c16:uniqueId val="{00000007-AA6F-42B1-92DF-4B5DED8190B6}"/>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329235330556E-3"/>
                  <c:y val="-8.5194615564258684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A6F-42B1-92DF-4B5DED8190B6}"/>
                </c:ext>
              </c:extLst>
            </c:dLbl>
            <c:dLbl>
              <c:idx val="2"/>
              <c:layout>
                <c:manualLayout>
                  <c:x val="0"/>
                  <c:y val="-5.9176531405807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6F-42B1-92DF-4B5DED8190B6}"/>
                </c:ext>
              </c:extLst>
            </c:dLbl>
            <c:dLbl>
              <c:idx val="3"/>
              <c:layout>
                <c:manualLayout>
                  <c:x val="1.2231598282722127E-3"/>
                  <c:y val="-3.59937331226235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A6F-42B1-92DF-4B5DED8190B6}"/>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cat>
          <c:val>
            <c:numRef>
              <c:f>Blad1!$C$2:$C$6</c:f>
              <c:numCache>
                <c:formatCode>###0%</c:formatCode>
                <c:ptCount val="5"/>
                <c:pt idx="0">
                  <c:v>0.57299999999999995</c:v>
                </c:pt>
                <c:pt idx="1">
                  <c:v>0.439</c:v>
                </c:pt>
                <c:pt idx="2">
                  <c:v>0.49099999999999999</c:v>
                </c:pt>
                <c:pt idx="3">
                  <c:v>0.503</c:v>
                </c:pt>
                <c:pt idx="4">
                  <c:v>0.46700000000000003</c:v>
                </c:pt>
              </c:numCache>
            </c:numRef>
          </c:val>
          <c:extLst>
            <c:ext xmlns:c16="http://schemas.microsoft.com/office/drawing/2014/chart" uri="{C3380CC4-5D6E-409C-BE32-E72D297353CC}">
              <c16:uniqueId val="{0000000C-AA6F-42B1-92DF-4B5DED8190B6}"/>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A6F-42B1-92DF-4B5DED8190B6}"/>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A6F-42B1-92DF-4B5DED8190B6}"/>
                </c:ext>
              </c:extLst>
            </c:dLbl>
            <c:dLbl>
              <c:idx val="2"/>
              <c:layout>
                <c:manualLayout>
                  <c:x val="1.2231598282722127E-3"/>
                  <c:y val="1.4338826298211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A6F-42B1-92DF-4B5DED8190B6}"/>
                </c:ext>
              </c:extLst>
            </c:dLbl>
            <c:dLbl>
              <c:idx val="3"/>
              <c:layout>
                <c:manualLayout>
                  <c:x val="-2.4463196565445147E-3"/>
                  <c:y val="-1.7996866561311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A6F-42B1-92DF-4B5DED8190B6}"/>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cat>
          <c:val>
            <c:numRef>
              <c:f>Blad1!$D$2:$D$6</c:f>
              <c:numCache>
                <c:formatCode>###0%</c:formatCode>
                <c:ptCount val="5"/>
                <c:pt idx="0">
                  <c:v>0.45200000000000001</c:v>
                </c:pt>
                <c:pt idx="1">
                  <c:v>0.38200000000000001</c:v>
                </c:pt>
                <c:pt idx="2">
                  <c:v>0.72299999999999998</c:v>
                </c:pt>
                <c:pt idx="3">
                  <c:v>0.34100000000000003</c:v>
                </c:pt>
                <c:pt idx="4">
                  <c:v>0.30599999999999999</c:v>
                </c:pt>
              </c:numCache>
            </c:numRef>
          </c:val>
          <c:extLst>
            <c:ext xmlns:c16="http://schemas.microsoft.com/office/drawing/2014/chart" uri="{C3380CC4-5D6E-409C-BE32-E72D297353CC}">
              <c16:uniqueId val="{00000012-AA6F-42B1-92DF-4B5DED8190B6}"/>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2231598282722127E-3"/>
                  <c:y val="7.1400796736870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A6F-42B1-92DF-4B5DED8190B6}"/>
                </c:ext>
              </c:extLst>
            </c:dLbl>
            <c:dLbl>
              <c:idx val="1"/>
              <c:layout>
                <c:manualLayout>
                  <c:x val="1.1573788705785181E-3"/>
                  <c:y val="-3.29073413611639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A6F-42B1-92DF-4B5DED8190B6}"/>
                </c:ext>
              </c:extLst>
            </c:dLbl>
            <c:dLbl>
              <c:idx val="2"/>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A6F-42B1-92DF-4B5DED8190B6}"/>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A6F-42B1-92DF-4B5DED8190B6}"/>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A6F-42B1-92DF-4B5DED8190B6}"/>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cat>
          <c:val>
            <c:numRef>
              <c:f>Blad1!$E$2:$E$6</c:f>
              <c:numCache>
                <c:formatCode>###0%</c:formatCode>
                <c:ptCount val="5"/>
                <c:pt idx="0">
                  <c:v>0.33</c:v>
                </c:pt>
                <c:pt idx="1">
                  <c:v>0.41099999999999998</c:v>
                </c:pt>
                <c:pt idx="2">
                  <c:v>0.311</c:v>
                </c:pt>
                <c:pt idx="3">
                  <c:v>0.27700000000000002</c:v>
                </c:pt>
                <c:pt idx="4">
                  <c:v>0.21199999999999999</c:v>
                </c:pt>
              </c:numCache>
            </c:numRef>
          </c:val>
          <c:extLst>
            <c:ext xmlns:c16="http://schemas.microsoft.com/office/drawing/2014/chart" uri="{C3380CC4-5D6E-409C-BE32-E72D297353CC}">
              <c16:uniqueId val="{0000001A-AA6F-42B1-92DF-4B5DED8190B6}"/>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1.2231598282722127E-3"/>
                  <c:y val="-6.478871962072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66-487A-B567-EAE21F045C29}"/>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A6F-42B1-92DF-4B5DED8190B6}"/>
                </c:ext>
              </c:extLst>
            </c:dLbl>
            <c:dLbl>
              <c:idx val="2"/>
              <c:layout>
                <c:manualLayout>
                  <c:x val="2.3148148148148147E-3"/>
                  <c:y val="-5.612065321789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A6F-42B1-92DF-4B5DED8190B6}"/>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A6F-42B1-92DF-4B5DED8190B6}"/>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A6F-42B1-92DF-4B5DED8190B6}"/>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cat>
          <c:val>
            <c:numRef>
              <c:f>Blad1!$F$2:$F$6</c:f>
              <c:numCache>
                <c:formatCode>###0%</c:formatCode>
                <c:ptCount val="5"/>
                <c:pt idx="0">
                  <c:v>0.60499999999999998</c:v>
                </c:pt>
                <c:pt idx="1">
                  <c:v>0.61399999999999999</c:v>
                </c:pt>
                <c:pt idx="2">
                  <c:v>0.26500000000000001</c:v>
                </c:pt>
                <c:pt idx="3">
                  <c:v>0.53800000000000003</c:v>
                </c:pt>
                <c:pt idx="4">
                  <c:v>0.52600000000000002</c:v>
                </c:pt>
              </c:numCache>
            </c:numRef>
          </c:val>
          <c:extLst>
            <c:ext xmlns:c16="http://schemas.microsoft.com/office/drawing/2014/chart" uri="{C3380CC4-5D6E-409C-BE32-E72D297353CC}">
              <c16:uniqueId val="{00000020-AA6F-42B1-92DF-4B5DED8190B6}"/>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8926393130888724E-3"/>
                  <c:y val="1.0798119936787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AA6F-42B1-92DF-4B5DED8190B6}"/>
                </c:ext>
              </c:extLst>
            </c:dLbl>
            <c:dLbl>
              <c:idx val="2"/>
              <c:layout>
                <c:manualLayout>
                  <c:x val="-2.4463196565444253E-3"/>
                  <c:y val="-3.9593106434885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AA6F-42B1-92DF-4B5DED8190B6}"/>
                </c:ext>
              </c:extLst>
            </c:dLbl>
            <c:dLbl>
              <c:idx val="3"/>
              <c:layout>
                <c:manualLayout>
                  <c:x val="-3.6694794848165482E-3"/>
                  <c:y val="7.19874662452464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0.496</c:v>
                </c:pt>
                <c:pt idx="1">
                  <c:v>0.46400000000000002</c:v>
                </c:pt>
                <c:pt idx="2">
                  <c:v>0.435</c:v>
                </c:pt>
                <c:pt idx="3">
                  <c:v>0.435</c:v>
                </c:pt>
                <c:pt idx="4">
                  <c:v>0.39600000000000002</c:v>
                </c:pt>
              </c:numCache>
            </c:numRef>
          </c:cat>
          <c:val>
            <c:numRef>
              <c:f>Blad1!$G$2:$G$6</c:f>
              <c:numCache>
                <c:formatCode>###0%</c:formatCode>
                <c:ptCount val="5"/>
                <c:pt idx="0">
                  <c:v>0.496</c:v>
                </c:pt>
                <c:pt idx="1">
                  <c:v>0.46400000000000002</c:v>
                </c:pt>
                <c:pt idx="2">
                  <c:v>0.435</c:v>
                </c:pt>
                <c:pt idx="3">
                  <c:v>0.435</c:v>
                </c:pt>
                <c:pt idx="4">
                  <c:v>0.39600000000000002</c:v>
                </c:pt>
              </c:numCache>
            </c:numRef>
          </c:val>
          <c:extLst>
            <c:ext xmlns:c16="http://schemas.microsoft.com/office/drawing/2014/chart" uri="{C3380CC4-5D6E-409C-BE32-E72D297353CC}">
              <c16:uniqueId val="{00000024-AA6F-42B1-92DF-4B5DED8190B6}"/>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Blad1!$H$3:$H$7</c:f>
              <c:numCache>
                <c:formatCode>0.0</c:formatCode>
                <c:ptCount val="5"/>
                <c:pt idx="1">
                  <c:v>2.66</c:v>
                </c:pt>
              </c:numCache>
            </c:numRef>
          </c:xVal>
          <c:yVal>
            <c:numRef>
              <c:f>Blad1!$N$3:$N$5</c:f>
              <c:numCache>
                <c:formatCode>###0%</c:formatCode>
                <c:ptCount val="3"/>
                <c:pt idx="0">
                  <c:v>0.438</c:v>
                </c:pt>
                <c:pt idx="1">
                  <c:v>0.34899999999999998</c:v>
                </c:pt>
                <c:pt idx="2">
                  <c:v>0.39100000000000001</c:v>
                </c:pt>
              </c:numCache>
            </c:numRef>
          </c:yVal>
          <c:smooth val="0"/>
          <c:extLst>
            <c:ext xmlns:c16="http://schemas.microsoft.com/office/drawing/2014/chart" uri="{C3380CC4-5D6E-409C-BE32-E72D297353CC}">
              <c16:uniqueId val="{00000025-AA6F-42B1-92DF-4B5DED8190B6}"/>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0.0</c:formatCode>
                <c:ptCount val="5"/>
                <c:pt idx="0" formatCode="General">
                  <c:v>0.8</c:v>
                </c:pt>
                <c:pt idx="1">
                  <c:v>1.8</c:v>
                </c:pt>
                <c:pt idx="3" formatCode="General">
                  <c:v>3.8</c:v>
                </c:pt>
                <c:pt idx="4">
                  <c:v>4.8</c:v>
                </c:pt>
              </c:numCache>
            </c:numRef>
          </c:xVal>
          <c:yVal>
            <c:numRef>
              <c:f>Blad1!$O$2:$O$6</c:f>
              <c:numCache>
                <c:formatCode>###0%</c:formatCode>
                <c:ptCount val="5"/>
                <c:pt idx="0" formatCode="###0.0%">
                  <c:v>0.51700000000000002</c:v>
                </c:pt>
                <c:pt idx="1">
                  <c:v>0.33300000000000002</c:v>
                </c:pt>
                <c:pt idx="2">
                  <c:v>0.52</c:v>
                </c:pt>
                <c:pt idx="3">
                  <c:v>0.41599999999999998</c:v>
                </c:pt>
                <c:pt idx="4" formatCode="###0.0%">
                  <c:v>0.40300000000000002</c:v>
                </c:pt>
              </c:numCache>
            </c:numRef>
          </c:yVal>
          <c:smooth val="0"/>
          <c:extLst>
            <c:ext xmlns:c16="http://schemas.microsoft.com/office/drawing/2014/chart" uri="{C3380CC4-5D6E-409C-BE32-E72D297353CC}">
              <c16:uniqueId val="{00000026-AA6F-42B1-92DF-4B5DED8190B6}"/>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0.0</c:formatCode>
                <c:ptCount val="5"/>
                <c:pt idx="0" formatCode="General">
                  <c:v>0.93</c:v>
                </c:pt>
                <c:pt idx="1">
                  <c:v>1.93</c:v>
                </c:pt>
                <c:pt idx="3" formatCode="General">
                  <c:v>3.95</c:v>
                </c:pt>
                <c:pt idx="4">
                  <c:v>4.93</c:v>
                </c:pt>
              </c:numCache>
            </c:numRef>
          </c:xVal>
          <c:yVal>
            <c:numRef>
              <c:f>Blad1!$P$2:$P$6</c:f>
              <c:numCache>
                <c:formatCode>###0%</c:formatCode>
                <c:ptCount val="5"/>
                <c:pt idx="0" formatCode="###0.0%">
                  <c:v>0.39100000000000001</c:v>
                </c:pt>
                <c:pt idx="1">
                  <c:v>0.22</c:v>
                </c:pt>
                <c:pt idx="2">
                  <c:v>0.72099999999999997</c:v>
                </c:pt>
                <c:pt idx="3">
                  <c:v>0.252</c:v>
                </c:pt>
                <c:pt idx="4" formatCode="###0.0%">
                  <c:v>0.224</c:v>
                </c:pt>
              </c:numCache>
            </c:numRef>
          </c:yVal>
          <c:smooth val="0"/>
          <c:extLst>
            <c:ext xmlns:c16="http://schemas.microsoft.com/office/drawing/2014/chart" uri="{C3380CC4-5D6E-409C-BE32-E72D297353CC}">
              <c16:uniqueId val="{00000027-AA6F-42B1-92DF-4B5DED8190B6}"/>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0.0</c:formatCode>
                <c:ptCount val="5"/>
                <c:pt idx="1">
                  <c:v>2.0699999999999998</c:v>
                </c:pt>
                <c:pt idx="3" formatCode="General">
                  <c:v>4.0599999999999996</c:v>
                </c:pt>
                <c:pt idx="4">
                  <c:v>5.07</c:v>
                </c:pt>
              </c:numCache>
            </c:numRef>
          </c:xVal>
          <c:yVal>
            <c:numRef>
              <c:f>Blad1!$Q$2:$Q$6</c:f>
              <c:numCache>
                <c:formatCode>###0%</c:formatCode>
                <c:ptCount val="5"/>
                <c:pt idx="0" formatCode="###0.0%">
                  <c:v>0.35199999999999998</c:v>
                </c:pt>
                <c:pt idx="1">
                  <c:v>0.26500000000000001</c:v>
                </c:pt>
                <c:pt idx="2">
                  <c:v>0.26400000000000001</c:v>
                </c:pt>
                <c:pt idx="3">
                  <c:v>0.17599999999999999</c:v>
                </c:pt>
                <c:pt idx="4" formatCode="###0.0%">
                  <c:v>0.14499999999999999</c:v>
                </c:pt>
              </c:numCache>
            </c:numRef>
          </c:yVal>
          <c:smooth val="0"/>
          <c:extLst>
            <c:ext xmlns:c16="http://schemas.microsoft.com/office/drawing/2014/chart" uri="{C3380CC4-5D6E-409C-BE32-E72D297353CC}">
              <c16:uniqueId val="{00000028-AA6F-42B1-92DF-4B5DED8190B6}"/>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c:v>1.2030000000000001</c:v>
                </c:pt>
                <c:pt idx="2" formatCode="0.0">
                  <c:v>3.2029999999999998</c:v>
                </c:pt>
                <c:pt idx="3">
                  <c:v>4.2</c:v>
                </c:pt>
              </c:numCache>
            </c:numRef>
          </c:xVal>
          <c:yVal>
            <c:numRef>
              <c:f>Blad1!$R$2:$R$6</c:f>
              <c:numCache>
                <c:formatCode>###0%</c:formatCode>
                <c:ptCount val="5"/>
                <c:pt idx="0" formatCode="###0.0%">
                  <c:v>0.67700000000000005</c:v>
                </c:pt>
                <c:pt idx="1">
                  <c:v>0.64200000000000002</c:v>
                </c:pt>
                <c:pt idx="2">
                  <c:v>0.158</c:v>
                </c:pt>
                <c:pt idx="3">
                  <c:v>0.45600000000000002</c:v>
                </c:pt>
                <c:pt idx="4" formatCode="###0.0%">
                  <c:v>0.55600000000000005</c:v>
                </c:pt>
              </c:numCache>
            </c:numRef>
          </c:yVal>
          <c:smooth val="0"/>
          <c:extLst>
            <c:ext xmlns:c16="http://schemas.microsoft.com/office/drawing/2014/chart" uri="{C3380CC4-5D6E-409C-BE32-E72D297353CC}">
              <c16:uniqueId val="{00000029-AA6F-42B1-92DF-4B5DED8190B6}"/>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1">
                  <c:v>2.33</c:v>
                </c:pt>
                <c:pt idx="2">
                  <c:v>3.33</c:v>
                </c:pt>
                <c:pt idx="3">
                  <c:v>4.3499999999999996</c:v>
                </c:pt>
                <c:pt idx="4">
                  <c:v>5.33</c:v>
                </c:pt>
              </c:numCache>
            </c:numRef>
          </c:xVal>
          <c:yVal>
            <c:numRef>
              <c:f>Blad1!$S$2:$S$6</c:f>
              <c:numCache>
                <c:formatCode>###0%</c:formatCode>
                <c:ptCount val="5"/>
                <c:pt idx="0" formatCode="###0.0%">
                  <c:v>0.48499999999999999</c:v>
                </c:pt>
                <c:pt idx="1">
                  <c:v>0.39800000000000002</c:v>
                </c:pt>
                <c:pt idx="2">
                  <c:v>0.39900000000000002</c:v>
                </c:pt>
                <c:pt idx="3">
                  <c:v>0.35799999999999998</c:v>
                </c:pt>
                <c:pt idx="4" formatCode="###0.0%">
                  <c:v>0.36099999999999999</c:v>
                </c:pt>
              </c:numCache>
            </c:numRef>
          </c:yVal>
          <c:smooth val="0"/>
          <c:extLst>
            <c:ext xmlns:c16="http://schemas.microsoft.com/office/drawing/2014/chart" uri="{C3380CC4-5D6E-409C-BE32-E72D297353CC}">
              <c16:uniqueId val="{0000002A-AA6F-42B1-92DF-4B5DED8190B6}"/>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AA6F-42B1-92DF-4B5DED8190B6}"/>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AA6F-42B1-92DF-4B5DED8190B6}"/>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AA6F-42B1-92DF-4B5DED8190B6}"/>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AA6F-42B1-92DF-4B5DED8190B6}"/>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xVal>
                <c:yVal>
                  <c:numRef>
                    <c:extLst>
                      <c:ext uri="{02D57815-91ED-43cb-92C2-25804820EDAC}">
                        <c15:formulaRef>
                          <c15:sqref>Blad1!$H$2:$H$6</c15:sqref>
                        </c15:formulaRef>
                      </c:ext>
                    </c:extLst>
                    <c:numCache>
                      <c:formatCode>General</c:formatCode>
                      <c:ptCount val="5"/>
                      <c:pt idx="2" formatCode="0.0">
                        <c:v>2.66</c:v>
                      </c:pt>
                    </c:numCache>
                  </c:numRef>
                </c:yVal>
                <c:smooth val="0"/>
                <c:extLst>
                  <c:ext xmlns:c16="http://schemas.microsoft.com/office/drawing/2014/chart" uri="{C3380CC4-5D6E-409C-BE32-E72D297353CC}">
                    <c16:uniqueId val="{00000030-AA6F-42B1-92DF-4B5DED8190B6}"/>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AA6F-42B1-92DF-4B5DED8190B6}"/>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AA6F-42B1-92DF-4B5DED8190B6}"/>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0.0</c:formatCode>
                      <c:ptCount val="5"/>
                      <c:pt idx="0" formatCode="General">
                        <c:v>0.8</c:v>
                      </c:pt>
                      <c:pt idx="1">
                        <c:v>1.8</c:v>
                      </c:pt>
                      <c:pt idx="3" formatCode="General">
                        <c:v>3.8</c:v>
                      </c:pt>
                      <c:pt idx="4">
                        <c:v>4.8</c:v>
                      </c:pt>
                    </c:numCache>
                  </c:numRef>
                </c:yVal>
                <c:smooth val="0"/>
                <c:extLst xmlns:c15="http://schemas.microsoft.com/office/drawing/2012/chart">
                  <c:ext xmlns:c16="http://schemas.microsoft.com/office/drawing/2014/chart" uri="{C3380CC4-5D6E-409C-BE32-E72D297353CC}">
                    <c16:uniqueId val="{00000034-AA6F-42B1-92DF-4B5DED8190B6}"/>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AA6F-42B1-92DF-4B5DED8190B6}"/>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AA6F-42B1-92DF-4B5DED8190B6}"/>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AA6F-42B1-92DF-4B5DED8190B6}"/>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AA6F-42B1-92DF-4B5DED8190B6}"/>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AA6F-42B1-92DF-4B5DED8190B6}"/>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0.0</c:formatCode>
                      <c:ptCount val="5"/>
                      <c:pt idx="0" formatCode="General">
                        <c:v>0.93</c:v>
                      </c:pt>
                      <c:pt idx="1">
                        <c:v>1.93</c:v>
                      </c:pt>
                      <c:pt idx="3" formatCode="General">
                        <c:v>3.95</c:v>
                      </c:pt>
                      <c:pt idx="4">
                        <c:v>4.93</c:v>
                      </c:pt>
                    </c:numCache>
                  </c:numRef>
                </c:yVal>
                <c:smooth val="0"/>
                <c:extLst xmlns:c15="http://schemas.microsoft.com/office/drawing/2012/chart">
                  <c:ext xmlns:c16="http://schemas.microsoft.com/office/drawing/2014/chart" uri="{C3380CC4-5D6E-409C-BE32-E72D297353CC}">
                    <c16:uniqueId val="{0000003B-AA6F-42B1-92DF-4B5DED8190B6}"/>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0.0</c:formatCode>
                      <c:ptCount val="5"/>
                      <c:pt idx="1">
                        <c:v>2.0699999999999998</c:v>
                      </c:pt>
                      <c:pt idx="3" formatCode="General">
                        <c:v>4.0599999999999996</c:v>
                      </c:pt>
                      <c:pt idx="4">
                        <c:v>5.07</c:v>
                      </c:pt>
                    </c:numCache>
                  </c:numRef>
                </c:yVal>
                <c:smooth val="0"/>
                <c:extLst xmlns:c15="http://schemas.microsoft.com/office/drawing/2012/chart">
                  <c:ext xmlns:c16="http://schemas.microsoft.com/office/drawing/2014/chart" uri="{C3380CC4-5D6E-409C-BE32-E72D297353CC}">
                    <c16:uniqueId val="{0000003C-AA6F-42B1-92DF-4B5DED8190B6}"/>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pt idx="4">
                        <c:v>Een groei van het toerisme zal ertoe leiden dat minder mensen in het stadscentrum van ##STAD## willen wonen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c:v>1.2030000000000001</c:v>
                      </c:pt>
                      <c:pt idx="2" formatCode="0.0">
                        <c:v>3.2029999999999998</c:v>
                      </c:pt>
                      <c:pt idx="3">
                        <c:v>4.2</c:v>
                      </c:pt>
                    </c:numCache>
                  </c:numRef>
                </c:yVal>
                <c:smooth val="0"/>
                <c:extLst xmlns:c15="http://schemas.microsoft.com/office/drawing/2012/chart">
                  <c:ext xmlns:c16="http://schemas.microsoft.com/office/drawing/2014/chart" uri="{C3380CC4-5D6E-409C-BE32-E72D297353CC}">
                    <c16:uniqueId val="{0000003D-AA6F-42B1-92DF-4B5DED8190B6}"/>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8255088344885611E-2"/>
          <c:y val="0.94220200023126699"/>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2.501788017268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86-48C7-A6BA-30D3309A5234}"/>
                </c:ext>
              </c:extLst>
            </c:dLbl>
            <c:dLbl>
              <c:idx val="1"/>
              <c:layout>
                <c:manualLayout>
                  <c:x val="1.1574074074073651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86-48C7-A6BA-30D3309A5234}"/>
                </c:ext>
              </c:extLst>
            </c:dLbl>
            <c:dLbl>
              <c:idx val="2"/>
              <c:layout>
                <c:manualLayout>
                  <c:x val="-8.4875562720133283E-17"/>
                  <c:y val="-5.6120653217890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86-48C7-A6BA-30D3309A523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86-48C7-A6BA-30D3309A523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86-48C7-A6BA-30D3309A523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86-48C7-A6BA-30D3309A523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cat>
          <c:val>
            <c:numRef>
              <c:f>Blad1!$B$2:$B$6</c:f>
              <c:numCache>
                <c:formatCode>###0%</c:formatCode>
                <c:ptCount val="5"/>
                <c:pt idx="0">
                  <c:v>0.34799999999999998</c:v>
                </c:pt>
                <c:pt idx="1">
                  <c:v>0.30099999999999999</c:v>
                </c:pt>
                <c:pt idx="2">
                  <c:v>0.25</c:v>
                </c:pt>
                <c:pt idx="3">
                  <c:v>0.28000000000000003</c:v>
                </c:pt>
                <c:pt idx="4">
                  <c:v>0.25700000000000001</c:v>
                </c:pt>
              </c:numCache>
            </c:numRef>
          </c:val>
          <c:extLst>
            <c:ext xmlns:c16="http://schemas.microsoft.com/office/drawing/2014/chart" uri="{C3380CC4-5D6E-409C-BE32-E72D297353CC}">
              <c16:uniqueId val="{00000007-F286-48C7-A6BA-30D3309A5234}"/>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286-48C7-A6BA-30D3309A5234}"/>
                </c:ext>
              </c:extLst>
            </c:dLbl>
            <c:dLbl>
              <c:idx val="1"/>
              <c:layout>
                <c:manualLayout>
                  <c:x val="-2.184874835480567E-3"/>
                  <c:y val="-5.729522116590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286-48C7-A6BA-30D3309A523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286-48C7-A6BA-30D3309A523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cat>
          <c:val>
            <c:numRef>
              <c:f>Blad1!$C$2:$C$6</c:f>
              <c:numCache>
                <c:formatCode>###0%</c:formatCode>
                <c:ptCount val="5"/>
                <c:pt idx="0">
                  <c:v>0.47799999999999998</c:v>
                </c:pt>
                <c:pt idx="1">
                  <c:v>0.39200000000000002</c:v>
                </c:pt>
                <c:pt idx="2">
                  <c:v>0.40500000000000003</c:v>
                </c:pt>
                <c:pt idx="3">
                  <c:v>0.34300000000000003</c:v>
                </c:pt>
                <c:pt idx="4">
                  <c:v>0.26300000000000001</c:v>
                </c:pt>
              </c:numCache>
            </c:numRef>
          </c:val>
          <c:extLst>
            <c:ext xmlns:c16="http://schemas.microsoft.com/office/drawing/2014/chart" uri="{C3380CC4-5D6E-409C-BE32-E72D297353CC}">
              <c16:uniqueId val="{0000000C-F286-48C7-A6BA-30D3309A5234}"/>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286-48C7-A6BA-30D3309A5234}"/>
                </c:ext>
              </c:extLst>
            </c:dLbl>
            <c:dLbl>
              <c:idx val="1"/>
              <c:layout>
                <c:manualLayout>
                  <c:x val="2.8346404333014093E-3"/>
                  <c:y val="-2.49745493131155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286-48C7-A6BA-30D3309A5234}"/>
                </c:ext>
              </c:extLst>
            </c:dLbl>
            <c:dLbl>
              <c:idx val="2"/>
              <c:layout>
                <c:manualLayout>
                  <c:x val="1.1574074074074923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286-48C7-A6BA-30D3309A523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cat>
          <c:val>
            <c:numRef>
              <c:f>Blad1!$D$2:$D$6</c:f>
              <c:numCache>
                <c:formatCode>###0%</c:formatCode>
                <c:ptCount val="5"/>
                <c:pt idx="0">
                  <c:v>0.255</c:v>
                </c:pt>
                <c:pt idx="1">
                  <c:v>0.21099999999999999</c:v>
                </c:pt>
                <c:pt idx="2">
                  <c:v>0.183</c:v>
                </c:pt>
                <c:pt idx="3">
                  <c:v>0.184</c:v>
                </c:pt>
                <c:pt idx="4">
                  <c:v>0.184</c:v>
                </c:pt>
              </c:numCache>
            </c:numRef>
          </c:val>
          <c:extLst>
            <c:ext xmlns:c16="http://schemas.microsoft.com/office/drawing/2014/chart" uri="{C3380CC4-5D6E-409C-BE32-E72D297353CC}">
              <c16:uniqueId val="{00000011-F286-48C7-A6BA-30D3309A5234}"/>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286-48C7-A6BA-30D3309A523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286-48C7-A6BA-30D3309A523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286-48C7-A6BA-30D3309A5234}"/>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286-48C7-A6BA-30D3309A523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286-48C7-A6BA-30D3309A523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cat>
          <c:val>
            <c:numRef>
              <c:f>Blad1!$E$2:$E$6</c:f>
              <c:numCache>
                <c:formatCode>###0%</c:formatCode>
                <c:ptCount val="5"/>
                <c:pt idx="0">
                  <c:v>0.16600000000000001</c:v>
                </c:pt>
                <c:pt idx="1">
                  <c:v>0.14099999999999999</c:v>
                </c:pt>
                <c:pt idx="2">
                  <c:v>0.17699999999999999</c:v>
                </c:pt>
                <c:pt idx="3">
                  <c:v>0.16700000000000001</c:v>
                </c:pt>
                <c:pt idx="4">
                  <c:v>9.6999999999999989E-2</c:v>
                </c:pt>
              </c:numCache>
            </c:numRef>
          </c:val>
          <c:extLst>
            <c:ext xmlns:c16="http://schemas.microsoft.com/office/drawing/2014/chart" uri="{C3380CC4-5D6E-409C-BE32-E72D297353CC}">
              <c16:uniqueId val="{00000018-F286-48C7-A6BA-30D3309A5234}"/>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6.4788719620722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8A-48EE-BEAD-F98936F85C1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286-48C7-A6BA-30D3309A523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286-48C7-A6BA-30D3309A5234}"/>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286-48C7-A6BA-30D3309A523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286-48C7-A6BA-30D3309A523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286-48C7-A6BA-30D3309A523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cat>
          <c:val>
            <c:numRef>
              <c:f>Blad1!$F$2:$F$6</c:f>
              <c:numCache>
                <c:formatCode>###0%</c:formatCode>
                <c:ptCount val="5"/>
                <c:pt idx="0">
                  <c:v>0.55400000000000005</c:v>
                </c:pt>
                <c:pt idx="1">
                  <c:v>0.495</c:v>
                </c:pt>
                <c:pt idx="2">
                  <c:v>0.42</c:v>
                </c:pt>
                <c:pt idx="3">
                  <c:v>0.29399999999999998</c:v>
                </c:pt>
                <c:pt idx="4">
                  <c:v>0.34399999999999997</c:v>
                </c:pt>
              </c:numCache>
            </c:numRef>
          </c:val>
          <c:extLst>
            <c:ext xmlns:c16="http://schemas.microsoft.com/office/drawing/2014/chart" uri="{C3380CC4-5D6E-409C-BE32-E72D297353CC}">
              <c16:uniqueId val="{0000001E-F286-48C7-A6BA-30D3309A5234}"/>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Blad1!$G$2:$G$6</c:f>
              <c:numCache>
                <c:formatCode>###0%</c:formatCode>
                <c:ptCount val="5"/>
                <c:pt idx="0">
                  <c:v>0.38600000000000001</c:v>
                </c:pt>
                <c:pt idx="1">
                  <c:v>0.33</c:v>
                </c:pt>
                <c:pt idx="2">
                  <c:v>0.30399999999999999</c:v>
                </c:pt>
                <c:pt idx="3">
                  <c:v>0.26600000000000001</c:v>
                </c:pt>
                <c:pt idx="4">
                  <c:v>0.24399999999999999</c:v>
                </c:pt>
              </c:numCache>
            </c:numRef>
          </c:cat>
          <c:val>
            <c:numRef>
              <c:f>Blad1!$G$2:$G$6</c:f>
              <c:numCache>
                <c:formatCode>###0%</c:formatCode>
                <c:ptCount val="5"/>
                <c:pt idx="0">
                  <c:v>0.38600000000000001</c:v>
                </c:pt>
                <c:pt idx="1">
                  <c:v>0.33</c:v>
                </c:pt>
                <c:pt idx="2">
                  <c:v>0.30399999999999999</c:v>
                </c:pt>
                <c:pt idx="3">
                  <c:v>0.26600000000000001</c:v>
                </c:pt>
                <c:pt idx="4">
                  <c:v>0.24399999999999999</c:v>
                </c:pt>
              </c:numCache>
            </c:numRef>
          </c:val>
          <c:extLst>
            <c:ext xmlns:c16="http://schemas.microsoft.com/office/drawing/2014/chart" uri="{C3380CC4-5D6E-409C-BE32-E72D297353CC}">
              <c16:uniqueId val="{0000001F-F286-48C7-A6BA-30D3309A523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General</c:formatCode>
                <c:ptCount val="5"/>
                <c:pt idx="3" formatCode="0.0">
                  <c:v>3.66</c:v>
                </c:pt>
                <c:pt idx="4" formatCode="0.0">
                  <c:v>4.66</c:v>
                </c:pt>
              </c:numCache>
            </c:numRef>
          </c:xVal>
          <c:yVal>
            <c:numRef>
              <c:f>Blad1!$N$2:$N$6</c:f>
              <c:numCache>
                <c:formatCode>###0%</c:formatCode>
                <c:ptCount val="5"/>
                <c:pt idx="0" formatCode="###0.0%">
                  <c:v>0.36299999999999999</c:v>
                </c:pt>
                <c:pt idx="1">
                  <c:v>0.29699999999999999</c:v>
                </c:pt>
                <c:pt idx="2" formatCode="###0.0%">
                  <c:v>0.23200000000000001</c:v>
                </c:pt>
                <c:pt idx="3">
                  <c:v>0.20300000000000001</c:v>
                </c:pt>
                <c:pt idx="4">
                  <c:v>0.20499999999999999</c:v>
                </c:pt>
              </c:numCache>
            </c:numRef>
          </c:yVal>
          <c:smooth val="0"/>
          <c:extLst>
            <c:ext xmlns:c16="http://schemas.microsoft.com/office/drawing/2014/chart" uri="{C3380CC4-5D6E-409C-BE32-E72D297353CC}">
              <c16:uniqueId val="{00000020-F286-48C7-A6BA-30D3309A5234}"/>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0.0</c:formatCode>
                <c:ptCount val="5"/>
                <c:pt idx="0" formatCode="General">
                  <c:v>0.8</c:v>
                </c:pt>
                <c:pt idx="1">
                  <c:v>1.8</c:v>
                </c:pt>
                <c:pt idx="2" formatCode="General">
                  <c:v>2.8</c:v>
                </c:pt>
                <c:pt idx="3">
                  <c:v>3.8</c:v>
                </c:pt>
                <c:pt idx="4">
                  <c:v>4.8</c:v>
                </c:pt>
              </c:numCache>
            </c:numRef>
          </c:xVal>
          <c:yVal>
            <c:numRef>
              <c:f>Blad1!$O$2:$O$6</c:f>
              <c:numCache>
                <c:formatCode>###0%</c:formatCode>
                <c:ptCount val="5"/>
                <c:pt idx="0" formatCode="###0.0%">
                  <c:v>0.42299999999999999</c:v>
                </c:pt>
                <c:pt idx="1">
                  <c:v>0.26500000000000001</c:v>
                </c:pt>
                <c:pt idx="2" formatCode="###0.0%">
                  <c:v>0.315</c:v>
                </c:pt>
                <c:pt idx="3">
                  <c:v>0.21099999999999999</c:v>
                </c:pt>
                <c:pt idx="4">
                  <c:v>0.188</c:v>
                </c:pt>
              </c:numCache>
            </c:numRef>
          </c:yVal>
          <c:smooth val="0"/>
          <c:extLst>
            <c:ext xmlns:c16="http://schemas.microsoft.com/office/drawing/2014/chart" uri="{C3380CC4-5D6E-409C-BE32-E72D297353CC}">
              <c16:uniqueId val="{00000021-F286-48C7-A6BA-30D3309A5234}"/>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0.0</c:formatCode>
                <c:ptCount val="5"/>
                <c:pt idx="1">
                  <c:v>1.93</c:v>
                </c:pt>
                <c:pt idx="3">
                  <c:v>3.93</c:v>
                </c:pt>
              </c:numCache>
            </c:numRef>
          </c:xVal>
          <c:yVal>
            <c:numRef>
              <c:f>Blad1!$P$2:$P$6</c:f>
              <c:numCache>
                <c:formatCode>###0%</c:formatCode>
                <c:ptCount val="5"/>
                <c:pt idx="0" formatCode="###0.0%">
                  <c:v>0.21</c:v>
                </c:pt>
                <c:pt idx="1">
                  <c:v>0.16500000000000001</c:v>
                </c:pt>
                <c:pt idx="2" formatCode="###0.0%">
                  <c:v>0.16</c:v>
                </c:pt>
                <c:pt idx="3">
                  <c:v>0.128</c:v>
                </c:pt>
                <c:pt idx="4">
                  <c:v>0.152</c:v>
                </c:pt>
              </c:numCache>
            </c:numRef>
          </c:yVal>
          <c:smooth val="0"/>
          <c:extLst>
            <c:ext xmlns:c16="http://schemas.microsoft.com/office/drawing/2014/chart" uri="{C3380CC4-5D6E-409C-BE32-E72D297353CC}">
              <c16:uniqueId val="{00000022-F286-48C7-A6BA-30D3309A5234}"/>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2">
                  <c:v>3.07</c:v>
                </c:pt>
                <c:pt idx="3" formatCode="0.0">
                  <c:v>4.07</c:v>
                </c:pt>
              </c:numCache>
            </c:numRef>
          </c:xVal>
          <c:yVal>
            <c:numRef>
              <c:f>Blad1!$Q$2:$Q$6</c:f>
              <c:numCache>
                <c:formatCode>###0%</c:formatCode>
                <c:ptCount val="5"/>
                <c:pt idx="0" formatCode="###0.0%">
                  <c:v>0.13300000000000001</c:v>
                </c:pt>
                <c:pt idx="1">
                  <c:v>0.123</c:v>
                </c:pt>
                <c:pt idx="2" formatCode="###0.0%">
                  <c:v>0.115</c:v>
                </c:pt>
                <c:pt idx="3">
                  <c:v>8.2000000000000003E-2</c:v>
                </c:pt>
                <c:pt idx="4">
                  <c:v>7.8E-2</c:v>
                </c:pt>
              </c:numCache>
            </c:numRef>
          </c:yVal>
          <c:smooth val="0"/>
          <c:extLst>
            <c:ext xmlns:c16="http://schemas.microsoft.com/office/drawing/2014/chart" uri="{C3380CC4-5D6E-409C-BE32-E72D297353CC}">
              <c16:uniqueId val="{00000023-F286-48C7-A6BA-30D3309A5234}"/>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c:v>1.2030000000000001</c:v>
                </c:pt>
                <c:pt idx="3" formatCode="0.0">
                  <c:v>4.2030000000000003</c:v>
                </c:pt>
                <c:pt idx="4" formatCode="0.0">
                  <c:v>5.2</c:v>
                </c:pt>
              </c:numCache>
            </c:numRef>
          </c:xVal>
          <c:yVal>
            <c:numRef>
              <c:f>Blad1!$R$2:$R$6</c:f>
              <c:numCache>
                <c:formatCode>###0%</c:formatCode>
                <c:ptCount val="5"/>
                <c:pt idx="0" formatCode="###0.0%">
                  <c:v>0.627</c:v>
                </c:pt>
                <c:pt idx="1">
                  <c:v>0.52500000000000002</c:v>
                </c:pt>
                <c:pt idx="2" formatCode="###0.0%">
                  <c:v>0.44600000000000001</c:v>
                </c:pt>
                <c:pt idx="3">
                  <c:v>0.23799999999999999</c:v>
                </c:pt>
                <c:pt idx="4">
                  <c:v>0.29399999999999998</c:v>
                </c:pt>
              </c:numCache>
            </c:numRef>
          </c:yVal>
          <c:smooth val="0"/>
          <c:extLst>
            <c:ext xmlns:c16="http://schemas.microsoft.com/office/drawing/2014/chart" uri="{C3380CC4-5D6E-409C-BE32-E72D297353CC}">
              <c16:uniqueId val="{00000024-F286-48C7-A6BA-30D3309A5234}"/>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1">
                  <c:v>2.33</c:v>
                </c:pt>
                <c:pt idx="2">
                  <c:v>3.33</c:v>
                </c:pt>
                <c:pt idx="3">
                  <c:v>4.33</c:v>
                </c:pt>
                <c:pt idx="4">
                  <c:v>5.34</c:v>
                </c:pt>
              </c:numCache>
            </c:numRef>
          </c:xVal>
          <c:yVal>
            <c:numRef>
              <c:f>Blad1!$S$2:$S$6</c:f>
              <c:numCache>
                <c:formatCode>###0%</c:formatCode>
                <c:ptCount val="5"/>
                <c:pt idx="0" formatCode="###0.0%">
                  <c:v>0.38</c:v>
                </c:pt>
                <c:pt idx="1">
                  <c:v>0.29499999999999998</c:v>
                </c:pt>
                <c:pt idx="2" formatCode="###0.0%">
                  <c:v>0.27200000000000002</c:v>
                </c:pt>
                <c:pt idx="3" formatCode="###0.0%">
                  <c:v>0.183</c:v>
                </c:pt>
                <c:pt idx="4">
                  <c:v>0.19500000000000001</c:v>
                </c:pt>
              </c:numCache>
            </c:numRef>
          </c:yVal>
          <c:smooth val="0"/>
          <c:extLst>
            <c:ext xmlns:c16="http://schemas.microsoft.com/office/drawing/2014/chart" uri="{C3380CC4-5D6E-409C-BE32-E72D297353CC}">
              <c16:uniqueId val="{00000025-F286-48C7-A6BA-30D3309A523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286-48C7-A6BA-30D3309A523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286-48C7-A6BA-30D3309A523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286-48C7-A6BA-30D3309A523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286-48C7-A6BA-30D3309A523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xVal>
                <c:yVal>
                  <c:numRef>
                    <c:extLst>
                      <c:ext uri="{02D57815-91ED-43cb-92C2-25804820EDAC}">
                        <c15:formulaRef>
                          <c15:sqref>Blad1!$H$2:$H$6</c15:sqref>
                        </c15:formulaRef>
                      </c:ext>
                    </c:extLst>
                    <c:numCache>
                      <c:formatCode>General</c:formatCode>
                      <c:ptCount val="5"/>
                      <c:pt idx="3" formatCode="0.0">
                        <c:v>3.66</c:v>
                      </c:pt>
                      <c:pt idx="4" formatCode="0.0">
                        <c:v>4.66</c:v>
                      </c:pt>
                    </c:numCache>
                  </c:numRef>
                </c:yVal>
                <c:smooth val="0"/>
                <c:extLst>
                  <c:ext xmlns:c16="http://schemas.microsoft.com/office/drawing/2014/chart" uri="{C3380CC4-5D6E-409C-BE32-E72D297353CC}">
                    <c16:uniqueId val="{0000002B-F286-48C7-A6BA-30D3309A523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286-48C7-A6BA-30D3309A523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286-48C7-A6BA-30D3309A523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0.0</c:formatCode>
                      <c:ptCount val="5"/>
                      <c:pt idx="0" formatCode="General">
                        <c:v>0.8</c:v>
                      </c:pt>
                      <c:pt idx="1">
                        <c:v>1.8</c:v>
                      </c:pt>
                      <c:pt idx="2" formatCode="General">
                        <c:v>2.8</c:v>
                      </c:pt>
                      <c:pt idx="3">
                        <c:v>3.8</c:v>
                      </c:pt>
                      <c:pt idx="4">
                        <c:v>4.8</c:v>
                      </c:pt>
                    </c:numCache>
                  </c:numRef>
                </c:yVal>
                <c:smooth val="0"/>
                <c:extLst xmlns:c15="http://schemas.microsoft.com/office/drawing/2012/chart">
                  <c:ext xmlns:c16="http://schemas.microsoft.com/office/drawing/2014/chart" uri="{C3380CC4-5D6E-409C-BE32-E72D297353CC}">
                    <c16:uniqueId val="{0000002F-F286-48C7-A6BA-30D3309A523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286-48C7-A6BA-30D3309A523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286-48C7-A6BA-30D3309A523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286-48C7-A6BA-30D3309A523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286-48C7-A6BA-30D3309A523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286-48C7-A6BA-30D3309A523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0.0</c:formatCode>
                      <c:ptCount val="5"/>
                      <c:pt idx="1">
                        <c:v>1.93</c:v>
                      </c:pt>
                      <c:pt idx="3">
                        <c:v>3.93</c:v>
                      </c:pt>
                    </c:numCache>
                  </c:numRef>
                </c:yVal>
                <c:smooth val="0"/>
                <c:extLst xmlns:c15="http://schemas.microsoft.com/office/drawing/2012/chart">
                  <c:ext xmlns:c16="http://schemas.microsoft.com/office/drawing/2014/chart" uri="{C3380CC4-5D6E-409C-BE32-E72D297353CC}">
                    <c16:uniqueId val="{00000036-F286-48C7-A6BA-30D3309A523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2">
                        <c:v>3.07</c:v>
                      </c:pt>
                      <c:pt idx="3" formatCode="0.0">
                        <c:v>4.07</c:v>
                      </c:pt>
                    </c:numCache>
                  </c:numRef>
                </c:yVal>
                <c:smooth val="0"/>
                <c:extLst xmlns:c15="http://schemas.microsoft.com/office/drawing/2012/chart">
                  <c:ext xmlns:c16="http://schemas.microsoft.com/office/drawing/2014/chart" uri="{C3380CC4-5D6E-409C-BE32-E72D297353CC}">
                    <c16:uniqueId val="{00000037-F286-48C7-A6BA-30D3309A523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Door toerisme geraakt het stadscentrum van ##STAD## overvol</c:v>
                      </c:pt>
                      <c:pt idx="1">
                        <c:v>Door toerisme in ##STAD## verliezen de hoofdstraten aan diversiteit (eentoniger)</c:v>
                      </c:pt>
                      <c:pt idx="2">
                        <c:v>Een groei van het toerisme zal leiden tot wrijving tussen bewoners en toeristen</c:v>
                      </c:pt>
                      <c:pt idx="3">
                        <c:v>Door toerisme in ##STAD## verandert de aanblik van de buurt; het authentieke karakter van de buurt verdwijnt</c:v>
                      </c:pt>
                      <c:pt idx="4">
                        <c:v>De houding van toeristen is een probleem (bv. arrogant, onbeleefd, brutaal, respectloos, intolerant, lawaai, openbare dronkenschap)</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c:v>1.2030000000000001</c:v>
                      </c:pt>
                      <c:pt idx="3" formatCode="0.0">
                        <c:v>4.2030000000000003</c:v>
                      </c:pt>
                      <c:pt idx="4" formatCode="0.0">
                        <c:v>5.2</c:v>
                      </c:pt>
                    </c:numCache>
                  </c:numRef>
                </c:yVal>
                <c:smooth val="0"/>
                <c:extLst xmlns:c15="http://schemas.microsoft.com/office/drawing/2012/chart">
                  <c:ext xmlns:c16="http://schemas.microsoft.com/office/drawing/2014/chart" uri="{C3380CC4-5D6E-409C-BE32-E72D297353CC}">
                    <c16:uniqueId val="{00000038-F286-48C7-A6BA-30D3309A523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4.6295918100603085E-3"/>
                  <c:y val="-4.04570209791504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8F-4025-B0E1-24F74923E0CD}"/>
                </c:ext>
              </c:extLst>
            </c:dLbl>
            <c:dLbl>
              <c:idx val="1"/>
              <c:layout>
                <c:manualLayout>
                  <c:x val="-1.5757031898416516E-3"/>
                  <c:y val="-7.3688282320482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8F-4025-B0E1-24F74923E0CD}"/>
                </c:ext>
              </c:extLst>
            </c:dLbl>
            <c:dLbl>
              <c:idx val="2"/>
              <c:layout>
                <c:manualLayout>
                  <c:x val="-6.9444898279276161E-3"/>
                  <c:y val="-7.8898351572047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8F-4025-B0E1-24F74923E0CD}"/>
                </c:ext>
              </c:extLst>
            </c:dLbl>
            <c:dLbl>
              <c:idx val="3"/>
              <c:layout>
                <c:manualLayout>
                  <c:x val="-9.5099990382551301E-17"/>
                  <c:y val="-3.78129281931637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8F-4025-B0E1-24F74923E0CD}"/>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28F-4025-B0E1-24F74923E0CD}"/>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8F-4025-B0E1-24F74923E0CD}"/>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cat>
          <c:val>
            <c:numRef>
              <c:f>Blad1!$B$2:$B$5</c:f>
              <c:numCache>
                <c:formatCode>###0%</c:formatCode>
                <c:ptCount val="4"/>
                <c:pt idx="0">
                  <c:v>0.70799999999999996</c:v>
                </c:pt>
                <c:pt idx="1">
                  <c:v>0.69799999999999995</c:v>
                </c:pt>
                <c:pt idx="2">
                  <c:v>0.57899999999999996</c:v>
                </c:pt>
                <c:pt idx="3">
                  <c:v>0.6</c:v>
                </c:pt>
              </c:numCache>
            </c:numRef>
          </c:val>
          <c:extLst>
            <c:ext xmlns:c16="http://schemas.microsoft.com/office/drawing/2014/chart" uri="{C3380CC4-5D6E-409C-BE32-E72D297353CC}">
              <c16:uniqueId val="{00000007-828F-4025-B0E1-24F74923E0CD}"/>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182541809080037E-4"/>
                  <c:y val="-5.1843197978002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28F-4025-B0E1-24F74923E0CD}"/>
                </c:ext>
              </c:extLst>
            </c:dLbl>
            <c:dLbl>
              <c:idx val="1"/>
              <c:layout>
                <c:manualLayout>
                  <c:x val="1.2968330316239372E-3"/>
                  <c:y val="-7.7161565381624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D9-4D2B-A6EB-76AA43E2E95C}"/>
                </c:ext>
              </c:extLst>
            </c:dLbl>
            <c:dLbl>
              <c:idx val="2"/>
              <c:layout>
                <c:manualLayout>
                  <c:x val="-2.3147959050301599E-3"/>
                  <c:y val="-6.1796953116320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8F-4025-B0E1-24F74923E0CD}"/>
                </c:ext>
              </c:extLst>
            </c:dLbl>
            <c:dLbl>
              <c:idx val="3"/>
              <c:layout>
                <c:manualLayout>
                  <c:x val="9.5099990382551301E-17"/>
                  <c:y val="-5.531648103914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8F-4025-B0E1-24F74923E0CD}"/>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cat>
          <c:val>
            <c:numRef>
              <c:f>Blad1!$C$2:$C$5</c:f>
              <c:numCache>
                <c:formatCode>###0%</c:formatCode>
                <c:ptCount val="4"/>
                <c:pt idx="0">
                  <c:v>0.66700000000000004</c:v>
                </c:pt>
                <c:pt idx="1">
                  <c:v>0.67500000000000004</c:v>
                </c:pt>
                <c:pt idx="2">
                  <c:v>0.58700000000000008</c:v>
                </c:pt>
                <c:pt idx="3">
                  <c:v>0.56000000000000005</c:v>
                </c:pt>
              </c:numCache>
            </c:numRef>
          </c:val>
          <c:extLst>
            <c:ext xmlns:c16="http://schemas.microsoft.com/office/drawing/2014/chart" uri="{C3380CC4-5D6E-409C-BE32-E72D297353CC}">
              <c16:uniqueId val="{0000000C-828F-4025-B0E1-24F74923E0CD}"/>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28F-4025-B0E1-24F74923E0CD}"/>
                </c:ext>
              </c:extLst>
            </c:dLbl>
            <c:dLbl>
              <c:idx val="1"/>
              <c:layout>
                <c:manualLayout>
                  <c:x val="0"/>
                  <c:y val="-4.4960571510572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28F-4025-B0E1-24F74923E0CD}"/>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28F-4025-B0E1-24F74923E0CD}"/>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cat>
          <c:val>
            <c:numRef>
              <c:f>Blad1!$D$2:$D$5</c:f>
              <c:numCache>
                <c:formatCode>###0%</c:formatCode>
                <c:ptCount val="4"/>
                <c:pt idx="0">
                  <c:v>0.75599999999999989</c:v>
                </c:pt>
                <c:pt idx="1">
                  <c:v>0.73199999999999998</c:v>
                </c:pt>
                <c:pt idx="2">
                  <c:v>0.60099999999999998</c:v>
                </c:pt>
                <c:pt idx="3">
                  <c:v>0.57799999999999996</c:v>
                </c:pt>
              </c:numCache>
            </c:numRef>
          </c:val>
          <c:extLst>
            <c:ext xmlns:c16="http://schemas.microsoft.com/office/drawing/2014/chart" uri="{C3380CC4-5D6E-409C-BE32-E72D297353CC}">
              <c16:uniqueId val="{00000011-828F-4025-B0E1-24F74923E0CD}"/>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4286E-3"/>
                  <c:y val="8.41809798268343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28F-4025-B0E1-24F74923E0CD}"/>
                </c:ext>
              </c:extLst>
            </c:dLbl>
            <c:dLbl>
              <c:idx val="1"/>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28F-4025-B0E1-24F74923E0CD}"/>
                </c:ext>
              </c:extLst>
            </c:dLbl>
            <c:dLbl>
              <c:idx val="2"/>
              <c:layout>
                <c:manualLayout>
                  <c:x val="-2.3148148148148997E-3"/>
                  <c:y val="-8.41809798268351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28F-4025-B0E1-24F74923E0CD}"/>
                </c:ext>
              </c:extLst>
            </c:dLbl>
            <c:dLbl>
              <c:idx val="3"/>
              <c:layout>
                <c:manualLayout>
                  <c:x val="-3.47222222222222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28F-4025-B0E1-24F74923E0CD}"/>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28F-4025-B0E1-24F74923E0CD}"/>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28F-4025-B0E1-24F74923E0CD}"/>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cat>
          <c:val>
            <c:numRef>
              <c:f>Blad1!$E$2:$E$5</c:f>
              <c:numCache>
                <c:formatCode>###0%</c:formatCode>
                <c:ptCount val="4"/>
                <c:pt idx="0">
                  <c:v>0.77200000000000002</c:v>
                </c:pt>
                <c:pt idx="1">
                  <c:v>0.75900000000000001</c:v>
                </c:pt>
                <c:pt idx="2">
                  <c:v>0.66099999999999992</c:v>
                </c:pt>
                <c:pt idx="3">
                  <c:v>0.63800000000000001</c:v>
                </c:pt>
              </c:numCache>
            </c:numRef>
          </c:val>
          <c:extLst>
            <c:ext xmlns:c16="http://schemas.microsoft.com/office/drawing/2014/chart" uri="{C3380CC4-5D6E-409C-BE32-E72D297353CC}">
              <c16:uniqueId val="{00000019-828F-4025-B0E1-24F74923E0CD}"/>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28F-4025-B0E1-24F74923E0CD}"/>
                </c:ext>
              </c:extLst>
            </c:dLbl>
            <c:dLbl>
              <c:idx val="1"/>
              <c:layout>
                <c:manualLayout>
                  <c:x val="-3.472244913963903E-3"/>
                  <c:y val="-4.4092323075213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28F-4025-B0E1-24F74923E0CD}"/>
                </c:ext>
              </c:extLst>
            </c:dLbl>
            <c:dLbl>
              <c:idx val="2"/>
              <c:layout>
                <c:manualLayout>
                  <c:x val="1.1574490089336479E-3"/>
                  <c:y val="-4.4092323075213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28F-4025-B0E1-24F74923E0CD}"/>
                </c:ext>
              </c:extLst>
            </c:dLbl>
            <c:dLbl>
              <c:idx val="3"/>
              <c:layout>
                <c:manualLayout>
                  <c:x val="-2.5936660632478745E-3"/>
                  <c:y val="-5.1441043587749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D9-4D2B-A6EB-76AA43E2E95C}"/>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28F-4025-B0E1-24F74923E0CD}"/>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28F-4025-B0E1-24F74923E0CD}"/>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cat>
          <c:val>
            <c:numRef>
              <c:f>Blad1!$F$2:$F$5</c:f>
              <c:numCache>
                <c:formatCode>###0%</c:formatCode>
                <c:ptCount val="4"/>
                <c:pt idx="0">
                  <c:v>0.80200000000000005</c:v>
                </c:pt>
                <c:pt idx="1">
                  <c:v>0.76300000000000001</c:v>
                </c:pt>
                <c:pt idx="2">
                  <c:v>0.69900000000000007</c:v>
                </c:pt>
                <c:pt idx="3">
                  <c:v>0.621</c:v>
                </c:pt>
              </c:numCache>
            </c:numRef>
          </c:val>
          <c:extLst>
            <c:ext xmlns:c16="http://schemas.microsoft.com/office/drawing/2014/chart" uri="{C3380CC4-5D6E-409C-BE32-E72D297353CC}">
              <c16:uniqueId val="{00000020-828F-4025-B0E1-24F74923E0CD}"/>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3E-4423-8C6D-7A53D95B14AC}"/>
                </c:ext>
              </c:extLst>
            </c:dLbl>
            <c:dLbl>
              <c:idx val="1"/>
              <c:layout>
                <c:manualLayout>
                  <c:x val="-9.5099990382551301E-17"/>
                  <c:y val="-5.1441043587749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D9-4D2B-A6EB-76AA43E2E95C}"/>
                </c:ext>
              </c:extLst>
            </c:dLbl>
            <c:dLbl>
              <c:idx val="2"/>
              <c:layout>
                <c:manualLayout>
                  <c:x val="-1.2968330316240322E-3"/>
                  <c:y val="-3.6743602562678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D9-4D2B-A6EB-76AA43E2E95C}"/>
                </c:ext>
              </c:extLst>
            </c:dLbl>
            <c:dLbl>
              <c:idx val="3"/>
              <c:layout>
                <c:manualLayout>
                  <c:x val="1.2968330316239372E-3"/>
                  <c:y val="-4.4092323075213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D9-4D2B-A6EB-76AA43E2E95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0.73699999999999999</c:v>
                </c:pt>
                <c:pt idx="1">
                  <c:v>0.72099999999999997</c:v>
                </c:pt>
                <c:pt idx="2">
                  <c:v>0.623</c:v>
                </c:pt>
                <c:pt idx="3">
                  <c:v>0.59599999999999997</c:v>
                </c:pt>
              </c:numCache>
            </c:numRef>
          </c:cat>
          <c:val>
            <c:numRef>
              <c:f>Blad1!$G$2:$G$5</c:f>
              <c:numCache>
                <c:formatCode>###0%</c:formatCode>
                <c:ptCount val="4"/>
                <c:pt idx="0">
                  <c:v>0.73699999999999999</c:v>
                </c:pt>
                <c:pt idx="1">
                  <c:v>0.72099999999999997</c:v>
                </c:pt>
                <c:pt idx="2">
                  <c:v>0.623</c:v>
                </c:pt>
                <c:pt idx="3">
                  <c:v>0.59599999999999997</c:v>
                </c:pt>
              </c:numCache>
            </c:numRef>
          </c:val>
          <c:extLst>
            <c:ext xmlns:c16="http://schemas.microsoft.com/office/drawing/2014/chart" uri="{C3380CC4-5D6E-409C-BE32-E72D297353CC}">
              <c16:uniqueId val="{00000021-828F-4025-B0E1-24F74923E0CD}"/>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0.0</c:formatCode>
                <c:ptCount val="4"/>
                <c:pt idx="1">
                  <c:v>1.66</c:v>
                </c:pt>
                <c:pt idx="2">
                  <c:v>2.66</c:v>
                </c:pt>
                <c:pt idx="3" formatCode="_(* #,##0.00_);_(* \(#,##0.00\);_(* &quot;-&quot;??_);_(@_)">
                  <c:v>3.66</c:v>
                </c:pt>
              </c:numCache>
            </c:numRef>
          </c:xVal>
          <c:yVal>
            <c:numRef>
              <c:f>Blad1!$N$2:$N$5</c:f>
              <c:numCache>
                <c:formatCode>###0.0%</c:formatCode>
                <c:ptCount val="4"/>
                <c:pt idx="0">
                  <c:v>0.71299999999999997</c:v>
                </c:pt>
                <c:pt idx="1">
                  <c:v>0.77</c:v>
                </c:pt>
                <c:pt idx="2">
                  <c:v>0.68</c:v>
                </c:pt>
                <c:pt idx="3">
                  <c:v>0.65300000000000002</c:v>
                </c:pt>
              </c:numCache>
            </c:numRef>
          </c:yVal>
          <c:smooth val="0"/>
          <c:extLst>
            <c:ext xmlns:c16="http://schemas.microsoft.com/office/drawing/2014/chart" uri="{C3380CC4-5D6E-409C-BE32-E72D297353CC}">
              <c16:uniqueId val="{00000022-828F-4025-B0E1-24F74923E0CD}"/>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0.0</c:formatCode>
                <c:ptCount val="4"/>
                <c:pt idx="0" formatCode="General">
                  <c:v>0.8</c:v>
                </c:pt>
                <c:pt idx="1">
                  <c:v>1.8</c:v>
                </c:pt>
                <c:pt idx="2">
                  <c:v>2.8</c:v>
                </c:pt>
                <c:pt idx="3" formatCode="General">
                  <c:v>3.8</c:v>
                </c:pt>
              </c:numCache>
            </c:numRef>
          </c:xVal>
          <c:yVal>
            <c:numRef>
              <c:f>Blad1!$O$2:$O$5</c:f>
              <c:numCache>
                <c:formatCode>###0.0%</c:formatCode>
                <c:ptCount val="4"/>
                <c:pt idx="0">
                  <c:v>0.746</c:v>
                </c:pt>
                <c:pt idx="1">
                  <c:v>0.77600000000000002</c:v>
                </c:pt>
                <c:pt idx="2">
                  <c:v>0.66200000000000003</c:v>
                </c:pt>
                <c:pt idx="3">
                  <c:v>0.622</c:v>
                </c:pt>
              </c:numCache>
            </c:numRef>
          </c:yVal>
          <c:smooth val="0"/>
          <c:extLst>
            <c:ext xmlns:c16="http://schemas.microsoft.com/office/drawing/2014/chart" uri="{C3380CC4-5D6E-409C-BE32-E72D297353CC}">
              <c16:uniqueId val="{00000023-828F-4025-B0E1-24F74923E0CD}"/>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0.0</c:formatCode>
                <c:ptCount val="4"/>
                <c:pt idx="1">
                  <c:v>1.93</c:v>
                </c:pt>
              </c:numCache>
            </c:numRef>
          </c:xVal>
          <c:yVal>
            <c:numRef>
              <c:f>Blad1!$P$2:$P$5</c:f>
              <c:numCache>
                <c:formatCode>###0.0%</c:formatCode>
                <c:ptCount val="4"/>
                <c:pt idx="0">
                  <c:v>0.75</c:v>
                </c:pt>
                <c:pt idx="1">
                  <c:v>0.78600000000000003</c:v>
                </c:pt>
                <c:pt idx="2">
                  <c:v>0.58799999999999997</c:v>
                </c:pt>
                <c:pt idx="3">
                  <c:v>0.63100000000000001</c:v>
                </c:pt>
              </c:numCache>
            </c:numRef>
          </c:yVal>
          <c:smooth val="0"/>
          <c:extLst>
            <c:ext xmlns:c16="http://schemas.microsoft.com/office/drawing/2014/chart" uri="{C3380CC4-5D6E-409C-BE32-E72D297353CC}">
              <c16:uniqueId val="{00000024-828F-4025-B0E1-24F74923E0CD}"/>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3">
                  <c:v>4.07</c:v>
                </c:pt>
              </c:numCache>
            </c:numRef>
          </c:xVal>
          <c:yVal>
            <c:numRef>
              <c:f>Blad1!$Q$2:$Q$5</c:f>
              <c:numCache>
                <c:formatCode>###0.0%</c:formatCode>
                <c:ptCount val="4"/>
                <c:pt idx="0">
                  <c:v>0.81299999999999994</c:v>
                </c:pt>
                <c:pt idx="1">
                  <c:v>0.79900000000000004</c:v>
                </c:pt>
                <c:pt idx="2">
                  <c:v>0.61699999999999999</c:v>
                </c:pt>
                <c:pt idx="3">
                  <c:v>0.56599999999999995</c:v>
                </c:pt>
              </c:numCache>
            </c:numRef>
          </c:yVal>
          <c:smooth val="0"/>
          <c:extLst>
            <c:ext xmlns:c16="http://schemas.microsoft.com/office/drawing/2014/chart" uri="{C3380CC4-5D6E-409C-BE32-E72D297353CC}">
              <c16:uniqueId val="{00000025-828F-4025-B0E1-24F74923E0CD}"/>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0.0</c:formatCode>
                <c:ptCount val="4"/>
                <c:pt idx="1">
                  <c:v>2.2000000000000002</c:v>
                </c:pt>
                <c:pt idx="2">
                  <c:v>3.19</c:v>
                </c:pt>
                <c:pt idx="3" formatCode="General">
                  <c:v>4.1900000000000004</c:v>
                </c:pt>
              </c:numCache>
            </c:numRef>
          </c:xVal>
          <c:yVal>
            <c:numRef>
              <c:f>Blad1!$R$2:$R$5</c:f>
              <c:numCache>
                <c:formatCode>###0.0%</c:formatCode>
                <c:ptCount val="4"/>
                <c:pt idx="0">
                  <c:v>0.79300000000000004</c:v>
                </c:pt>
                <c:pt idx="1">
                  <c:v>0.81399999999999995</c:v>
                </c:pt>
                <c:pt idx="2">
                  <c:v>0.75800000000000001</c:v>
                </c:pt>
                <c:pt idx="3">
                  <c:v>0.69299999999999995</c:v>
                </c:pt>
              </c:numCache>
            </c:numRef>
          </c:yVal>
          <c:smooth val="0"/>
          <c:extLst>
            <c:ext xmlns:c16="http://schemas.microsoft.com/office/drawing/2014/chart" uri="{C3380CC4-5D6E-409C-BE32-E72D297353CC}">
              <c16:uniqueId val="{00000026-828F-4025-B0E1-24F74923E0CD}"/>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0.0</c:formatCode>
                <c:ptCount val="4"/>
                <c:pt idx="0">
                  <c:v>1.35</c:v>
                </c:pt>
                <c:pt idx="1">
                  <c:v>2.33</c:v>
                </c:pt>
                <c:pt idx="2">
                  <c:v>3.33</c:v>
                </c:pt>
                <c:pt idx="3">
                  <c:v>4.33</c:v>
                </c:pt>
              </c:numCache>
            </c:numRef>
          </c:xVal>
          <c:yVal>
            <c:numRef>
              <c:f>Blad1!$S$2:$S$5</c:f>
              <c:numCache>
                <c:formatCode>###0.0%</c:formatCode>
                <c:ptCount val="4"/>
                <c:pt idx="0">
                  <c:v>0.76</c:v>
                </c:pt>
                <c:pt idx="1">
                  <c:v>0.78800000000000003</c:v>
                </c:pt>
                <c:pt idx="2">
                  <c:v>0.66900000000000004</c:v>
                </c:pt>
                <c:pt idx="3">
                  <c:v>0.63900000000000001</c:v>
                </c:pt>
              </c:numCache>
            </c:numRef>
          </c:yVal>
          <c:smooth val="0"/>
          <c:extLst>
            <c:ext xmlns:c16="http://schemas.microsoft.com/office/drawing/2014/chart" uri="{C3380CC4-5D6E-409C-BE32-E72D297353CC}">
              <c16:uniqueId val="{00000027-828F-4025-B0E1-24F74923E0CD}"/>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28F-4025-B0E1-24F74923E0CD}"/>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28F-4025-B0E1-24F74923E0CD}"/>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28F-4025-B0E1-24F74923E0CD}"/>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28F-4025-B0E1-24F74923E0CD}"/>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xVal>
                <c:yVal>
                  <c:numRef>
                    <c:extLst>
                      <c:ext uri="{02D57815-91ED-43cb-92C2-25804820EDAC}">
                        <c15:formulaRef>
                          <c15:sqref>Blad1!$H$2:$H$4</c15:sqref>
                        </c15:formulaRef>
                      </c:ext>
                    </c:extLst>
                    <c:numCache>
                      <c:formatCode>0.0</c:formatCode>
                      <c:ptCount val="3"/>
                      <c:pt idx="1">
                        <c:v>1.66</c:v>
                      </c:pt>
                      <c:pt idx="2">
                        <c:v>2.66</c:v>
                      </c:pt>
                    </c:numCache>
                  </c:numRef>
                </c:yVal>
                <c:smooth val="0"/>
                <c:extLst>
                  <c:ext xmlns:c16="http://schemas.microsoft.com/office/drawing/2014/chart" uri="{C3380CC4-5D6E-409C-BE32-E72D297353CC}">
                    <c16:uniqueId val="{0000002D-828F-4025-B0E1-24F74923E0CD}"/>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28F-4025-B0E1-24F74923E0CD}"/>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28F-4025-B0E1-24F74923E0CD}"/>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0.0</c:formatCode>
                      <c:ptCount val="3"/>
                      <c:pt idx="0" formatCode="General">
                        <c:v>0.8</c:v>
                      </c:pt>
                      <c:pt idx="1">
                        <c:v>1.8</c:v>
                      </c:pt>
                      <c:pt idx="2">
                        <c:v>2.8</c:v>
                      </c:pt>
                    </c:numCache>
                  </c:numRef>
                </c:yVal>
                <c:smooth val="0"/>
                <c:extLst xmlns:c15="http://schemas.microsoft.com/office/drawing/2012/chart">
                  <c:ext xmlns:c16="http://schemas.microsoft.com/office/drawing/2014/chart" uri="{C3380CC4-5D6E-409C-BE32-E72D297353CC}">
                    <c16:uniqueId val="{00000031-828F-4025-B0E1-24F74923E0CD}"/>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28F-4025-B0E1-24F74923E0CD}"/>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28F-4025-B0E1-24F74923E0CD}"/>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28F-4025-B0E1-24F74923E0CD}"/>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28F-4025-B0E1-24F74923E0CD}"/>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28F-4025-B0E1-24F74923E0CD}"/>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0.0</c:formatCode>
                      <c:ptCount val="3"/>
                      <c:pt idx="1">
                        <c:v>1.93</c:v>
                      </c:pt>
                    </c:numCache>
                  </c:numRef>
                </c:yVal>
                <c:smooth val="0"/>
                <c:extLst xmlns:c15="http://schemas.microsoft.com/office/drawing/2012/chart">
                  <c:ext xmlns:c16="http://schemas.microsoft.com/office/drawing/2014/chart" uri="{C3380CC4-5D6E-409C-BE32-E72D297353CC}">
                    <c16:uniqueId val="{00000038-828F-4025-B0E1-24F74923E0CD}"/>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9-828F-4025-B0E1-24F74923E0CD}"/>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ben ik fier een inwoner van "STAD" te zijn</c:v>
                      </c:pt>
                      <c:pt idx="1">
                        <c:v>wil ik anderen vertellen wat "STAD" te bieden heeft</c:v>
                      </c:pt>
                      <c:pt idx="2">
                        <c:v>word ik aan onze unieke cultuur herinnerd die ik wil delen met bezoekers</c:v>
                      </c:pt>
                      <c:pt idx="3">
                        <c:v>wil ik me inzetten om "STAD" speciaal te houden</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0.0</c:formatCode>
                      <c:ptCount val="3"/>
                      <c:pt idx="1">
                        <c:v>2.2000000000000002</c:v>
                      </c:pt>
                      <c:pt idx="2">
                        <c:v>3.19</c:v>
                      </c:pt>
                    </c:numCache>
                  </c:numRef>
                </c:yVal>
                <c:smooth val="0"/>
                <c:extLst xmlns:c15="http://schemas.microsoft.com/office/drawing/2012/chart">
                  <c:ext xmlns:c16="http://schemas.microsoft.com/office/drawing/2014/chart" uri="{C3380CC4-5D6E-409C-BE32-E72D297353CC}">
                    <c16:uniqueId val="{0000003A-828F-4025-B0E1-24F74923E0CD}"/>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w="25400">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3-4D25-8B81-C59CE206E77A}"/>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23-4D25-8B81-C59CE206E77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3-4D25-8B81-C59CE206E77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23-4D25-8B81-C59CE206E77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3-4D25-8B81-C59CE206E77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23-4D25-8B81-C59CE206E77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###0.0%</c:formatCode>
                <c:ptCount val="3"/>
                <c:pt idx="0">
                  <c:v>0.12</c:v>
                </c:pt>
                <c:pt idx="1">
                  <c:v>0.17199999999999999</c:v>
                </c:pt>
                <c:pt idx="2">
                  <c:v>0.70799999999999996</c:v>
                </c:pt>
              </c:numCache>
            </c:numRef>
          </c:val>
          <c:extLst>
            <c:ext xmlns:c16="http://schemas.microsoft.com/office/drawing/2014/chart" uri="{C3380CC4-5D6E-409C-BE32-E72D297353CC}">
              <c16:uniqueId val="{00000007-8C23-4D25-8B81-C59CE206E77A}"/>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23-4D25-8B81-C59CE206E77A}"/>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23-4D25-8B81-C59CE206E77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0.124</c:v>
                </c:pt>
                <c:pt idx="1">
                  <c:v>0.20799999999999999</c:v>
                </c:pt>
                <c:pt idx="2">
                  <c:v>0.66700000000000004</c:v>
                </c:pt>
              </c:numCache>
            </c:numRef>
          </c:val>
          <c:extLst>
            <c:ext xmlns:c16="http://schemas.microsoft.com/office/drawing/2014/chart" uri="{C3380CC4-5D6E-409C-BE32-E72D297353CC}">
              <c16:uniqueId val="{0000000B-8C23-4D25-8B81-C59CE206E77A}"/>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23-4D25-8B81-C59CE206E77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23-4D25-8B81-C59CE206E77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23-4D25-8B81-C59CE206E77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8.5999999999999993E-2</c:v>
                </c:pt>
                <c:pt idx="1">
                  <c:v>0.158</c:v>
                </c:pt>
                <c:pt idx="2">
                  <c:v>0.75600000000000001</c:v>
                </c:pt>
              </c:numCache>
            </c:numRef>
          </c:val>
          <c:extLst>
            <c:ext xmlns:c16="http://schemas.microsoft.com/office/drawing/2014/chart" uri="{C3380CC4-5D6E-409C-BE32-E72D297353CC}">
              <c16:uniqueId val="{00000010-8C23-4D25-8B81-C59CE206E77A}"/>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7535931702029905E-3"/>
                  <c:y val="9.91065520907480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C23-4D25-8B81-C59CE206E77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C23-4D25-8B81-C59CE206E77A}"/>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C23-4D25-8B81-C59CE206E77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C23-4D25-8B81-C59CE206E77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C23-4D25-8B81-C59CE206E77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0.09</c:v>
                </c:pt>
                <c:pt idx="1">
                  <c:v>0.13800000000000001</c:v>
                </c:pt>
                <c:pt idx="2">
                  <c:v>0.77200000000000002</c:v>
                </c:pt>
              </c:numCache>
            </c:numRef>
          </c:val>
          <c:extLst>
            <c:ext xmlns:c16="http://schemas.microsoft.com/office/drawing/2014/chart" uri="{C3380CC4-5D6E-409C-BE32-E72D297353CC}">
              <c16:uniqueId val="{00000017-8C23-4D25-8B81-C59CE206E77A}"/>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C23-4D25-8B81-C59CE206E77A}"/>
                </c:ext>
              </c:extLst>
            </c:dLbl>
            <c:dLbl>
              <c:idx val="2"/>
              <c:layout>
                <c:manualLayout>
                  <c:x val="-1.486495331093849E-3"/>
                  <c:y val="-6.947886805952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C23-4D25-8B81-C59CE206E77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C23-4D25-8B81-C59CE206E77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C23-4D25-8B81-C59CE206E77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6.5000000000000002E-2</c:v>
                </c:pt>
                <c:pt idx="1">
                  <c:v>0.13200000000000001</c:v>
                </c:pt>
                <c:pt idx="2">
                  <c:v>0.80200000000000005</c:v>
                </c:pt>
              </c:numCache>
            </c:numRef>
          </c:val>
          <c:extLst>
            <c:ext xmlns:c16="http://schemas.microsoft.com/office/drawing/2014/chart" uri="{C3380CC4-5D6E-409C-BE32-E72D297353CC}">
              <c16:uniqueId val="{0000001D-8C23-4D25-8B81-C59CE206E77A}"/>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3.581896025343553E-3"/>
                  <c:y val="-9.43709407900808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C23-4D25-8B81-C59CE206E77A}"/>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9.9000000000000005E-2</c:v>
                </c:pt>
                <c:pt idx="1">
                  <c:v>0.16400000000000001</c:v>
                </c:pt>
                <c:pt idx="2">
                  <c:v>0.73699999999999999</c:v>
                </c:pt>
              </c:numCache>
            </c:numRef>
          </c:cat>
          <c:val>
            <c:numRef>
              <c:f>Blad1!$G$2:$G$4</c:f>
              <c:numCache>
                <c:formatCode>###0%</c:formatCode>
                <c:ptCount val="3"/>
                <c:pt idx="0">
                  <c:v>9.9000000000000005E-2</c:v>
                </c:pt>
                <c:pt idx="1">
                  <c:v>0.16400000000000001</c:v>
                </c:pt>
                <c:pt idx="2">
                  <c:v>0.73699999999999999</c:v>
                </c:pt>
              </c:numCache>
            </c:numRef>
          </c:val>
          <c:extLst>
            <c:ext xmlns:c16="http://schemas.microsoft.com/office/drawing/2014/chart" uri="{C3380CC4-5D6E-409C-BE32-E72D297353CC}">
              <c16:uniqueId val="{00000020-8C23-4D25-8B81-C59CE206E77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###0.0%</c:formatCode>
                <c:ptCount val="3"/>
                <c:pt idx="0">
                  <c:v>9.0999999999999998E-2</c:v>
                </c:pt>
                <c:pt idx="1">
                  <c:v>0.19600000000000001</c:v>
                </c:pt>
                <c:pt idx="2">
                  <c:v>0.71299999999999997</c:v>
                </c:pt>
              </c:numCache>
            </c:numRef>
          </c:yVal>
          <c:smooth val="0"/>
          <c:extLst>
            <c:ext xmlns:c16="http://schemas.microsoft.com/office/drawing/2014/chart" uri="{C3380CC4-5D6E-409C-BE32-E72D297353CC}">
              <c16:uniqueId val="{00000021-8C23-4D25-8B81-C59CE206E77A}"/>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numCache>
            </c:numRef>
          </c:xVal>
          <c:yVal>
            <c:numRef>
              <c:f>Blad1!$O$2:$O$4</c:f>
              <c:numCache>
                <c:formatCode>###0.0%</c:formatCode>
                <c:ptCount val="3"/>
                <c:pt idx="0">
                  <c:v>7.4999999999999997E-2</c:v>
                </c:pt>
                <c:pt idx="1">
                  <c:v>0.17899999999999999</c:v>
                </c:pt>
                <c:pt idx="2">
                  <c:v>0.746</c:v>
                </c:pt>
              </c:numCache>
            </c:numRef>
          </c:yVal>
          <c:smooth val="0"/>
          <c:extLst>
            <c:ext xmlns:c16="http://schemas.microsoft.com/office/drawing/2014/chart" uri="{C3380CC4-5D6E-409C-BE32-E72D297353CC}">
              <c16:uniqueId val="{00000022-8C23-4D25-8B81-C59CE206E77A}"/>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###0.0%</c:formatCode>
                <c:ptCount val="3"/>
                <c:pt idx="0">
                  <c:v>4.8000000000000001E-2</c:v>
                </c:pt>
                <c:pt idx="1">
                  <c:v>0.20200000000000001</c:v>
                </c:pt>
                <c:pt idx="2">
                  <c:v>0.75</c:v>
                </c:pt>
              </c:numCache>
            </c:numRef>
          </c:yVal>
          <c:smooth val="0"/>
          <c:extLst>
            <c:ext xmlns:c16="http://schemas.microsoft.com/office/drawing/2014/chart" uri="{C3380CC4-5D6E-409C-BE32-E72D297353CC}">
              <c16:uniqueId val="{00000023-8C23-4D25-8B81-C59CE206E77A}"/>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1.06</c:v>
                </c:pt>
              </c:numCache>
            </c:numRef>
          </c:xVal>
          <c:yVal>
            <c:numRef>
              <c:f>Blad1!$Q$2:$Q$4</c:f>
              <c:numCache>
                <c:formatCode>###0.0%</c:formatCode>
                <c:ptCount val="3"/>
                <c:pt idx="0">
                  <c:v>0.04</c:v>
                </c:pt>
                <c:pt idx="1">
                  <c:v>0.14699999999999999</c:v>
                </c:pt>
                <c:pt idx="2">
                  <c:v>0.81299999999999994</c:v>
                </c:pt>
              </c:numCache>
            </c:numRef>
          </c:yVal>
          <c:smooth val="0"/>
          <c:extLst>
            <c:ext xmlns:c16="http://schemas.microsoft.com/office/drawing/2014/chart" uri="{C3380CC4-5D6E-409C-BE32-E72D297353CC}">
              <c16:uniqueId val="{00000024-8C23-4D25-8B81-C59CE206E77A}"/>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0.06</c:v>
                </c:pt>
                <c:pt idx="1">
                  <c:v>0.14799999999999999</c:v>
                </c:pt>
                <c:pt idx="2">
                  <c:v>0.79299999999999993</c:v>
                </c:pt>
              </c:numCache>
            </c:numRef>
          </c:yVal>
          <c:smooth val="0"/>
          <c:extLst>
            <c:ext xmlns:c16="http://schemas.microsoft.com/office/drawing/2014/chart" uri="{C3380CC4-5D6E-409C-BE32-E72D297353CC}">
              <c16:uniqueId val="{00000025-8C23-4D25-8B81-C59CE206E77A}"/>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###0.0%</c:formatCode>
                <c:ptCount val="3"/>
                <c:pt idx="0">
                  <c:v>6.5000000000000002E-2</c:v>
                </c:pt>
                <c:pt idx="1">
                  <c:v>0.17499999999999999</c:v>
                </c:pt>
                <c:pt idx="2">
                  <c:v>0.76</c:v>
                </c:pt>
              </c:numCache>
            </c:numRef>
          </c:yVal>
          <c:smooth val="0"/>
          <c:extLst>
            <c:ext xmlns:c16="http://schemas.microsoft.com/office/drawing/2014/chart" uri="{C3380CC4-5D6E-409C-BE32-E72D297353CC}">
              <c16:uniqueId val="{00000026-8C23-4D25-8B81-C59CE206E77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C23-4D25-8B81-C59CE206E77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C23-4D25-8B81-C59CE206E77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C23-4D25-8B81-C59CE206E77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C23-4D25-8B81-C59CE206E77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C-8C23-4D25-8B81-C59CE206E77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C23-4D25-8B81-C59CE206E77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C23-4D25-8B81-C59CE206E77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numCache>
                  </c:numRef>
                </c:yVal>
                <c:smooth val="0"/>
                <c:extLst xmlns:c15="http://schemas.microsoft.com/office/drawing/2012/chart">
                  <c:ext xmlns:c16="http://schemas.microsoft.com/office/drawing/2014/chart" uri="{C3380CC4-5D6E-409C-BE32-E72D297353CC}">
                    <c16:uniqueId val="{00000030-8C23-4D25-8B81-C59CE206E77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C23-4D25-8B81-C59CE206E77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C23-4D25-8B81-C59CE206E77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C23-4D25-8B81-C59CE206E77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C23-4D25-8B81-C59CE206E77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C23-4D25-8B81-C59CE206E77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7-8C23-4D25-8B81-C59CE206E77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1.06</c:v>
                      </c:pt>
                    </c:numCache>
                  </c:numRef>
                </c:yVal>
                <c:smooth val="0"/>
                <c:extLst xmlns:c15="http://schemas.microsoft.com/office/drawing/2012/chart">
                  <c:ext xmlns:c16="http://schemas.microsoft.com/office/drawing/2014/chart" uri="{C3380CC4-5D6E-409C-BE32-E72D297353CC}">
                    <c16:uniqueId val="{00000038-8C23-4D25-8B81-C59CE206E77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9-8C23-4D25-8B81-C59CE206E77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3-4D25-8B81-C59CE206E77A}"/>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23-4D25-8B81-C59CE206E77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3-4D25-8B81-C59CE206E77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23-4D25-8B81-C59CE206E77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3-4D25-8B81-C59CE206E77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23-4D25-8B81-C59CE206E77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###0.0%</c:formatCode>
                <c:ptCount val="3"/>
                <c:pt idx="0">
                  <c:v>8.8999999999999996E-2</c:v>
                </c:pt>
                <c:pt idx="1">
                  <c:v>0.21299999999999999</c:v>
                </c:pt>
                <c:pt idx="2">
                  <c:v>0.69799999999999995</c:v>
                </c:pt>
              </c:numCache>
            </c:numRef>
          </c:val>
          <c:extLst>
            <c:ext xmlns:c16="http://schemas.microsoft.com/office/drawing/2014/chart" uri="{C3380CC4-5D6E-409C-BE32-E72D297353CC}">
              <c16:uniqueId val="{00000007-8C23-4D25-8B81-C59CE206E77A}"/>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23-4D25-8B81-C59CE206E77A}"/>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23-4D25-8B81-C59CE206E77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9.0999999999999998E-2</c:v>
                </c:pt>
                <c:pt idx="1">
                  <c:v>0.23400000000000001</c:v>
                </c:pt>
                <c:pt idx="2">
                  <c:v>0.67500000000000004</c:v>
                </c:pt>
              </c:numCache>
            </c:numRef>
          </c:val>
          <c:extLst>
            <c:ext xmlns:c16="http://schemas.microsoft.com/office/drawing/2014/chart" uri="{C3380CC4-5D6E-409C-BE32-E72D297353CC}">
              <c16:uniqueId val="{0000000B-8C23-4D25-8B81-C59CE206E77A}"/>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23-4D25-8B81-C59CE206E77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23-4D25-8B81-C59CE206E77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23-4D25-8B81-C59CE206E77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7.0000000000000007E-2</c:v>
                </c:pt>
                <c:pt idx="1">
                  <c:v>0.19800000000000001</c:v>
                </c:pt>
                <c:pt idx="2">
                  <c:v>0.73199999999999998</c:v>
                </c:pt>
              </c:numCache>
            </c:numRef>
          </c:val>
          <c:extLst>
            <c:ext xmlns:c16="http://schemas.microsoft.com/office/drawing/2014/chart" uri="{C3380CC4-5D6E-409C-BE32-E72D297353CC}">
              <c16:uniqueId val="{00000010-8C23-4D25-8B81-C59CE206E77A}"/>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7535931702029905E-3"/>
                  <c:y val="9.91065520907480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C23-4D25-8B81-C59CE206E77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C23-4D25-8B81-C59CE206E77A}"/>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C23-4D25-8B81-C59CE206E77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C23-4D25-8B81-C59CE206E77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C23-4D25-8B81-C59CE206E77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6.0999999999999999E-2</c:v>
                </c:pt>
                <c:pt idx="1">
                  <c:v>0.18</c:v>
                </c:pt>
                <c:pt idx="2">
                  <c:v>0.75900000000000001</c:v>
                </c:pt>
              </c:numCache>
            </c:numRef>
          </c:val>
          <c:extLst>
            <c:ext xmlns:c16="http://schemas.microsoft.com/office/drawing/2014/chart" uri="{C3380CC4-5D6E-409C-BE32-E72D297353CC}">
              <c16:uniqueId val="{00000017-8C23-4D25-8B81-C59CE206E77A}"/>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C23-4D25-8B81-C59CE206E77A}"/>
                </c:ext>
              </c:extLst>
            </c:dLbl>
            <c:dLbl>
              <c:idx val="2"/>
              <c:layout>
                <c:manualLayout>
                  <c:x val="-5.287788848421575E-3"/>
                  <c:y val="-3.7608850886519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C23-4D25-8B81-C59CE206E77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C23-4D25-8B81-C59CE206E77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C23-4D25-8B81-C59CE206E77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5.3999999999999999E-2</c:v>
                </c:pt>
                <c:pt idx="1">
                  <c:v>0.183</c:v>
                </c:pt>
                <c:pt idx="2">
                  <c:v>0.76300000000000001</c:v>
                </c:pt>
              </c:numCache>
            </c:numRef>
          </c:val>
          <c:extLst>
            <c:ext xmlns:c16="http://schemas.microsoft.com/office/drawing/2014/chart" uri="{C3380CC4-5D6E-409C-BE32-E72D297353CC}">
              <c16:uniqueId val="{0000001D-8C23-4D25-8B81-C59CE206E77A}"/>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1939749198435901E-4"/>
                  <c:y val="-5.84311530951418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C23-4D25-8B81-C59CE206E77A}"/>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7.3999999999999996E-2</c:v>
                </c:pt>
                <c:pt idx="1">
                  <c:v>0.20399999999999999</c:v>
                </c:pt>
                <c:pt idx="2">
                  <c:v>0.72</c:v>
                </c:pt>
              </c:numCache>
            </c:numRef>
          </c:cat>
          <c:val>
            <c:numRef>
              <c:f>Blad1!$G$2:$G$4</c:f>
              <c:numCache>
                <c:formatCode>###0%</c:formatCode>
                <c:ptCount val="3"/>
                <c:pt idx="0">
                  <c:v>7.3999999999999996E-2</c:v>
                </c:pt>
                <c:pt idx="1">
                  <c:v>0.20399999999999999</c:v>
                </c:pt>
                <c:pt idx="2">
                  <c:v>0.72</c:v>
                </c:pt>
              </c:numCache>
            </c:numRef>
          </c:val>
          <c:extLst>
            <c:ext xmlns:c16="http://schemas.microsoft.com/office/drawing/2014/chart" uri="{C3380CC4-5D6E-409C-BE32-E72D297353CC}">
              <c16:uniqueId val="{00000020-8C23-4D25-8B81-C59CE206E77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1.67</c:v>
                </c:pt>
              </c:numCache>
            </c:numRef>
          </c:xVal>
          <c:yVal>
            <c:numRef>
              <c:f>Blad1!$N$2:$N$4</c:f>
              <c:numCache>
                <c:formatCode>###0.0%</c:formatCode>
                <c:ptCount val="3"/>
                <c:pt idx="0">
                  <c:v>6.7000000000000004E-2</c:v>
                </c:pt>
                <c:pt idx="1">
                  <c:v>0.16300000000000001</c:v>
                </c:pt>
                <c:pt idx="2">
                  <c:v>0.77</c:v>
                </c:pt>
              </c:numCache>
            </c:numRef>
          </c:yVal>
          <c:smooth val="0"/>
          <c:extLst>
            <c:ext xmlns:c16="http://schemas.microsoft.com/office/drawing/2014/chart" uri="{C3380CC4-5D6E-409C-BE32-E72D297353CC}">
              <c16:uniqueId val="{00000021-8C23-4D25-8B81-C59CE206E77A}"/>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numCache>
            </c:numRef>
          </c:xVal>
          <c:yVal>
            <c:numRef>
              <c:f>Blad1!$O$2:$O$4</c:f>
              <c:numCache>
                <c:formatCode>###0.0%</c:formatCode>
                <c:ptCount val="3"/>
                <c:pt idx="0">
                  <c:v>6.2E-2</c:v>
                </c:pt>
                <c:pt idx="1">
                  <c:v>0.16200000000000001</c:v>
                </c:pt>
                <c:pt idx="2">
                  <c:v>0.77600000000000002</c:v>
                </c:pt>
              </c:numCache>
            </c:numRef>
          </c:yVal>
          <c:smooth val="0"/>
          <c:extLst>
            <c:ext xmlns:c16="http://schemas.microsoft.com/office/drawing/2014/chart" uri="{C3380CC4-5D6E-409C-BE32-E72D297353CC}">
              <c16:uniqueId val="{00000022-8C23-4D25-8B81-C59CE206E77A}"/>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4.4999999999999998E-2</c:v>
                </c:pt>
                <c:pt idx="1">
                  <c:v>0.16900000000000001</c:v>
                </c:pt>
                <c:pt idx="2">
                  <c:v>0.78600000000000003</c:v>
                </c:pt>
              </c:numCache>
            </c:numRef>
          </c:yVal>
          <c:smooth val="0"/>
          <c:extLst>
            <c:ext xmlns:c16="http://schemas.microsoft.com/office/drawing/2014/chart" uri="{C3380CC4-5D6E-409C-BE32-E72D297353CC}">
              <c16:uniqueId val="{00000023-8C23-4D25-8B81-C59CE206E77A}"/>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4.7E-2</c:v>
                </c:pt>
                <c:pt idx="1">
                  <c:v>0.154</c:v>
                </c:pt>
                <c:pt idx="2">
                  <c:v>0.79900000000000004</c:v>
                </c:pt>
              </c:numCache>
            </c:numRef>
          </c:yVal>
          <c:smooth val="0"/>
          <c:extLst>
            <c:ext xmlns:c16="http://schemas.microsoft.com/office/drawing/2014/chart" uri="{C3380CC4-5D6E-409C-BE32-E72D297353CC}">
              <c16:uniqueId val="{00000024-8C23-4D25-8B81-C59CE206E77A}"/>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1">
                  <c:v>2.2000000000000002</c:v>
                </c:pt>
              </c:numCache>
            </c:numRef>
          </c:xVal>
          <c:yVal>
            <c:numRef>
              <c:f>Blad1!$R$2:$R$4</c:f>
              <c:numCache>
                <c:formatCode>###0.0%</c:formatCode>
                <c:ptCount val="3"/>
                <c:pt idx="0">
                  <c:v>0.04</c:v>
                </c:pt>
                <c:pt idx="1">
                  <c:v>0.14599999999999999</c:v>
                </c:pt>
                <c:pt idx="2">
                  <c:v>0.81399999999999995</c:v>
                </c:pt>
              </c:numCache>
            </c:numRef>
          </c:yVal>
          <c:smooth val="0"/>
          <c:extLst>
            <c:ext xmlns:c16="http://schemas.microsoft.com/office/drawing/2014/chart" uri="{C3380CC4-5D6E-409C-BE32-E72D297353CC}">
              <c16:uniqueId val="{00000025-8C23-4D25-8B81-C59CE206E77A}"/>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###0.0%</c:formatCode>
                <c:ptCount val="3"/>
                <c:pt idx="0">
                  <c:v>5.2999999999999999E-2</c:v>
                </c:pt>
                <c:pt idx="1">
                  <c:v>0.158</c:v>
                </c:pt>
                <c:pt idx="2">
                  <c:v>0.78800000000000003</c:v>
                </c:pt>
              </c:numCache>
            </c:numRef>
          </c:yVal>
          <c:smooth val="0"/>
          <c:extLst>
            <c:ext xmlns:c16="http://schemas.microsoft.com/office/drawing/2014/chart" uri="{C3380CC4-5D6E-409C-BE32-E72D297353CC}">
              <c16:uniqueId val="{00000026-8C23-4D25-8B81-C59CE206E77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C23-4D25-8B81-C59CE206E77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C23-4D25-8B81-C59CE206E77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C23-4D25-8B81-C59CE206E77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C23-4D25-8B81-C59CE206E77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1">
                        <c:v>1.67</c:v>
                      </c:pt>
                    </c:numCache>
                  </c:numRef>
                </c:yVal>
                <c:smooth val="0"/>
                <c:extLst>
                  <c:ext xmlns:c16="http://schemas.microsoft.com/office/drawing/2014/chart" uri="{C3380CC4-5D6E-409C-BE32-E72D297353CC}">
                    <c16:uniqueId val="{0000002C-8C23-4D25-8B81-C59CE206E77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C23-4D25-8B81-C59CE206E77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C23-4D25-8B81-C59CE206E77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numCache>
                  </c:numRef>
                </c:yVal>
                <c:smooth val="0"/>
                <c:extLst xmlns:c15="http://schemas.microsoft.com/office/drawing/2012/chart">
                  <c:ext xmlns:c16="http://schemas.microsoft.com/office/drawing/2014/chart" uri="{C3380CC4-5D6E-409C-BE32-E72D297353CC}">
                    <c16:uniqueId val="{00000030-8C23-4D25-8B81-C59CE206E77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C23-4D25-8B81-C59CE206E77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C23-4D25-8B81-C59CE206E77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C23-4D25-8B81-C59CE206E77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C23-4D25-8B81-C59CE206E77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C23-4D25-8B81-C59CE206E77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8C23-4D25-8B81-C59CE206E77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8-8C23-4D25-8B81-C59CE206E77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1">
                        <c:v>2.2000000000000002</c:v>
                      </c:pt>
                    </c:numCache>
                  </c:numRef>
                </c:yVal>
                <c:smooth val="0"/>
                <c:extLst xmlns:c15="http://schemas.microsoft.com/office/drawing/2012/chart">
                  <c:ext xmlns:c16="http://schemas.microsoft.com/office/drawing/2014/chart" uri="{C3380CC4-5D6E-409C-BE32-E72D297353CC}">
                    <c16:uniqueId val="{00000039-8C23-4D25-8B81-C59CE206E77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3-4D25-8B81-C59CE206E77A}"/>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23-4D25-8B81-C59CE206E77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3-4D25-8B81-C59CE206E77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23-4D25-8B81-C59CE206E77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3-4D25-8B81-C59CE206E77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23-4D25-8B81-C59CE206E77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###0.0%</c:formatCode>
                <c:ptCount val="3"/>
                <c:pt idx="0">
                  <c:v>0.128</c:v>
                </c:pt>
                <c:pt idx="1">
                  <c:v>0.29299999999999998</c:v>
                </c:pt>
                <c:pt idx="2">
                  <c:v>0.21299999999999999</c:v>
                </c:pt>
              </c:numCache>
            </c:numRef>
          </c:val>
          <c:extLst>
            <c:ext xmlns:c16="http://schemas.microsoft.com/office/drawing/2014/chart" uri="{C3380CC4-5D6E-409C-BE32-E72D297353CC}">
              <c16:uniqueId val="{00000007-8C23-4D25-8B81-C59CE206E77A}"/>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23-4D25-8B81-C59CE206E77A}"/>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23-4D25-8B81-C59CE206E77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0.13600000000000001</c:v>
                </c:pt>
                <c:pt idx="1">
                  <c:v>0.27700000000000002</c:v>
                </c:pt>
                <c:pt idx="2">
                  <c:v>0.58699999999999997</c:v>
                </c:pt>
              </c:numCache>
            </c:numRef>
          </c:val>
          <c:extLst>
            <c:ext xmlns:c16="http://schemas.microsoft.com/office/drawing/2014/chart" uri="{C3380CC4-5D6E-409C-BE32-E72D297353CC}">
              <c16:uniqueId val="{0000000B-8C23-4D25-8B81-C59CE206E77A}"/>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23-4D25-8B81-C59CE206E77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23-4D25-8B81-C59CE206E77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23-4D25-8B81-C59CE206E77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0.108</c:v>
                </c:pt>
                <c:pt idx="1">
                  <c:v>0.29099999999999998</c:v>
                </c:pt>
                <c:pt idx="2">
                  <c:v>0.60099999999999998</c:v>
                </c:pt>
              </c:numCache>
            </c:numRef>
          </c:val>
          <c:extLst>
            <c:ext xmlns:c16="http://schemas.microsoft.com/office/drawing/2014/chart" uri="{C3380CC4-5D6E-409C-BE32-E72D297353CC}">
              <c16:uniqueId val="{00000010-8C23-4D25-8B81-C59CE206E77A}"/>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7535931702029905E-3"/>
                  <c:y val="9.91065520907480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C23-4D25-8B81-C59CE206E77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C23-4D25-8B81-C59CE206E77A}"/>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C23-4D25-8B81-C59CE206E77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C23-4D25-8B81-C59CE206E77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C23-4D25-8B81-C59CE206E77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0.13200000000000001</c:v>
                </c:pt>
                <c:pt idx="1">
                  <c:v>0.20699999999999999</c:v>
                </c:pt>
                <c:pt idx="2">
                  <c:v>0.66100000000000003</c:v>
                </c:pt>
              </c:numCache>
            </c:numRef>
          </c:val>
          <c:extLst>
            <c:ext xmlns:c16="http://schemas.microsoft.com/office/drawing/2014/chart" uri="{C3380CC4-5D6E-409C-BE32-E72D297353CC}">
              <c16:uniqueId val="{00000017-8C23-4D25-8B81-C59CE206E77A}"/>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C23-4D25-8B81-C59CE206E77A}"/>
                </c:ext>
              </c:extLst>
            </c:dLbl>
            <c:dLbl>
              <c:idx val="2"/>
              <c:layout>
                <c:manualLayout>
                  <c:x val="-5.287788848421575E-3"/>
                  <c:y val="-3.7608850886519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C23-4D25-8B81-C59CE206E77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C23-4D25-8B81-C59CE206E77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C23-4D25-8B81-C59CE206E77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8.1000000000000003E-2</c:v>
                </c:pt>
                <c:pt idx="1">
                  <c:v>0.221</c:v>
                </c:pt>
                <c:pt idx="2">
                  <c:v>0.69899999999999995</c:v>
                </c:pt>
              </c:numCache>
            </c:numRef>
          </c:val>
          <c:extLst>
            <c:ext xmlns:c16="http://schemas.microsoft.com/office/drawing/2014/chart" uri="{C3380CC4-5D6E-409C-BE32-E72D297353CC}">
              <c16:uniqueId val="{0000001D-8C23-4D25-8B81-C59CE206E77A}"/>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1939749198435901E-4"/>
                  <c:y val="-5.84311530951418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C23-4D25-8B81-C59CE206E77A}"/>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0.11600000000000001</c:v>
                </c:pt>
                <c:pt idx="1">
                  <c:v>0.26100000000000001</c:v>
                </c:pt>
                <c:pt idx="2">
                  <c:v>0.623</c:v>
                </c:pt>
              </c:numCache>
            </c:numRef>
          </c:cat>
          <c:val>
            <c:numRef>
              <c:f>Blad1!$G$2:$G$4</c:f>
              <c:numCache>
                <c:formatCode>###0%</c:formatCode>
                <c:ptCount val="3"/>
                <c:pt idx="0">
                  <c:v>0.11600000000000001</c:v>
                </c:pt>
                <c:pt idx="1">
                  <c:v>0.26100000000000001</c:v>
                </c:pt>
                <c:pt idx="2">
                  <c:v>0.623</c:v>
                </c:pt>
              </c:numCache>
            </c:numRef>
          </c:val>
          <c:extLst>
            <c:ext xmlns:c16="http://schemas.microsoft.com/office/drawing/2014/chart" uri="{C3380CC4-5D6E-409C-BE32-E72D297353CC}">
              <c16:uniqueId val="{00000020-8C23-4D25-8B81-C59CE206E77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1.67</c:v>
                </c:pt>
              </c:numCache>
            </c:numRef>
          </c:xVal>
          <c:yVal>
            <c:numRef>
              <c:f>Blad1!$N$2:$N$4</c:f>
              <c:numCache>
                <c:formatCode>###0.0%</c:formatCode>
                <c:ptCount val="3"/>
                <c:pt idx="0">
                  <c:v>0.10100000000000001</c:v>
                </c:pt>
                <c:pt idx="1">
                  <c:v>0.219</c:v>
                </c:pt>
                <c:pt idx="2">
                  <c:v>0.68</c:v>
                </c:pt>
              </c:numCache>
            </c:numRef>
          </c:yVal>
          <c:smooth val="0"/>
          <c:extLst>
            <c:ext xmlns:c16="http://schemas.microsoft.com/office/drawing/2014/chart" uri="{C3380CC4-5D6E-409C-BE32-E72D297353CC}">
              <c16:uniqueId val="{00000021-8C23-4D25-8B81-C59CE206E77A}"/>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numCache>
            </c:numRef>
          </c:xVal>
          <c:yVal>
            <c:numRef>
              <c:f>Blad1!$O$2:$O$4</c:f>
              <c:numCache>
                <c:formatCode>###0.0%</c:formatCode>
                <c:ptCount val="3"/>
                <c:pt idx="0">
                  <c:v>9.1999999999999998E-2</c:v>
                </c:pt>
                <c:pt idx="1">
                  <c:v>0.246</c:v>
                </c:pt>
                <c:pt idx="2">
                  <c:v>0.66200000000000003</c:v>
                </c:pt>
              </c:numCache>
            </c:numRef>
          </c:yVal>
          <c:smooth val="0"/>
          <c:extLst>
            <c:ext xmlns:c16="http://schemas.microsoft.com/office/drawing/2014/chart" uri="{C3380CC4-5D6E-409C-BE32-E72D297353CC}">
              <c16:uniqueId val="{00000022-8C23-4D25-8B81-C59CE206E77A}"/>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0.10299999999999999</c:v>
                </c:pt>
                <c:pt idx="1">
                  <c:v>0.309</c:v>
                </c:pt>
                <c:pt idx="2">
                  <c:v>0.58799999999999997</c:v>
                </c:pt>
              </c:numCache>
            </c:numRef>
          </c:yVal>
          <c:smooth val="0"/>
          <c:extLst>
            <c:ext xmlns:c16="http://schemas.microsoft.com/office/drawing/2014/chart" uri="{C3380CC4-5D6E-409C-BE32-E72D297353CC}">
              <c16:uniqueId val="{00000023-8C23-4D25-8B81-C59CE206E77A}"/>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1.06</c:v>
                </c:pt>
              </c:numCache>
            </c:numRef>
          </c:xVal>
          <c:yVal>
            <c:numRef>
              <c:f>Blad1!$Q$2:$Q$4</c:f>
              <c:numCache>
                <c:formatCode>###0.0%</c:formatCode>
                <c:ptCount val="3"/>
                <c:pt idx="0">
                  <c:v>8.8000000000000009E-2</c:v>
                </c:pt>
                <c:pt idx="1">
                  <c:v>0.29499999999999998</c:v>
                </c:pt>
                <c:pt idx="2">
                  <c:v>0.61699999999999999</c:v>
                </c:pt>
              </c:numCache>
            </c:numRef>
          </c:yVal>
          <c:smooth val="0"/>
          <c:extLst>
            <c:ext xmlns:c16="http://schemas.microsoft.com/office/drawing/2014/chart" uri="{C3380CC4-5D6E-409C-BE32-E72D297353CC}">
              <c16:uniqueId val="{00000024-8C23-4D25-8B81-C59CE206E77A}"/>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numCache>
            </c:numRef>
          </c:xVal>
          <c:yVal>
            <c:numRef>
              <c:f>Blad1!$R$2:$R$4</c:f>
              <c:numCache>
                <c:formatCode>###0.0%</c:formatCode>
                <c:ptCount val="3"/>
                <c:pt idx="0">
                  <c:v>0.05</c:v>
                </c:pt>
                <c:pt idx="1">
                  <c:v>0.193</c:v>
                </c:pt>
                <c:pt idx="2">
                  <c:v>0.75800000000000001</c:v>
                </c:pt>
              </c:numCache>
            </c:numRef>
          </c:yVal>
          <c:smooth val="0"/>
          <c:extLst>
            <c:ext xmlns:c16="http://schemas.microsoft.com/office/drawing/2014/chart" uri="{C3380CC4-5D6E-409C-BE32-E72D297353CC}">
              <c16:uniqueId val="{00000025-8C23-4D25-8B81-C59CE206E77A}"/>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pt idx="0" formatCode="0.0">
                  <c:v>1.33</c:v>
                </c:pt>
              </c:numCache>
            </c:numRef>
          </c:xVal>
          <c:yVal>
            <c:numRef>
              <c:f>Blad1!$S$2:$S$4</c:f>
              <c:numCache>
                <c:formatCode>###0.0%</c:formatCode>
                <c:ptCount val="3"/>
                <c:pt idx="0">
                  <c:v>8.5999999999999993E-2</c:v>
                </c:pt>
                <c:pt idx="1">
                  <c:v>0.245</c:v>
                </c:pt>
                <c:pt idx="2">
                  <c:v>0.66900000000000004</c:v>
                </c:pt>
              </c:numCache>
            </c:numRef>
          </c:yVal>
          <c:smooth val="0"/>
          <c:extLst>
            <c:ext xmlns:c16="http://schemas.microsoft.com/office/drawing/2014/chart" uri="{C3380CC4-5D6E-409C-BE32-E72D297353CC}">
              <c16:uniqueId val="{00000026-8C23-4D25-8B81-C59CE206E77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C23-4D25-8B81-C59CE206E77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C23-4D25-8B81-C59CE206E77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C23-4D25-8B81-C59CE206E77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C23-4D25-8B81-C59CE206E77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1">
                        <c:v>1.67</c:v>
                      </c:pt>
                    </c:numCache>
                  </c:numRef>
                </c:yVal>
                <c:smooth val="0"/>
                <c:extLst>
                  <c:ext xmlns:c16="http://schemas.microsoft.com/office/drawing/2014/chart" uri="{C3380CC4-5D6E-409C-BE32-E72D297353CC}">
                    <c16:uniqueId val="{0000002C-8C23-4D25-8B81-C59CE206E77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C23-4D25-8B81-C59CE206E77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C23-4D25-8B81-C59CE206E77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numCache>
                  </c:numRef>
                </c:yVal>
                <c:smooth val="0"/>
                <c:extLst xmlns:c15="http://schemas.microsoft.com/office/drawing/2012/chart">
                  <c:ext xmlns:c16="http://schemas.microsoft.com/office/drawing/2014/chart" uri="{C3380CC4-5D6E-409C-BE32-E72D297353CC}">
                    <c16:uniqueId val="{00000030-8C23-4D25-8B81-C59CE206E77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C23-4D25-8B81-C59CE206E77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C23-4D25-8B81-C59CE206E77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C23-4D25-8B81-C59CE206E77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C23-4D25-8B81-C59CE206E77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C23-4D25-8B81-C59CE206E77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8C23-4D25-8B81-C59CE206E77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1.06</c:v>
                      </c:pt>
                    </c:numCache>
                  </c:numRef>
                </c:yVal>
                <c:smooth val="0"/>
                <c:extLst xmlns:c15="http://schemas.microsoft.com/office/drawing/2012/chart">
                  <c:ext xmlns:c16="http://schemas.microsoft.com/office/drawing/2014/chart" uri="{C3380CC4-5D6E-409C-BE32-E72D297353CC}">
                    <c16:uniqueId val="{00000038-8C23-4D25-8B81-C59CE206E77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numCache>
                  </c:numRef>
                </c:yVal>
                <c:smooth val="0"/>
                <c:extLst xmlns:c15="http://schemas.microsoft.com/office/drawing/2012/chart">
                  <c:ext xmlns:c16="http://schemas.microsoft.com/office/drawing/2014/chart" uri="{C3380CC4-5D6E-409C-BE32-E72D297353CC}">
                    <c16:uniqueId val="{00000039-8C23-4D25-8B81-C59CE206E77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3-4D25-8B81-C59CE206E77A}"/>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23-4D25-8B81-C59CE206E77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3-4D25-8B81-C59CE206E77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23-4D25-8B81-C59CE206E77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3-4D25-8B81-C59CE206E77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23-4D25-8B81-C59CE206E77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###0.0%</c:formatCode>
                <c:ptCount val="3"/>
                <c:pt idx="0">
                  <c:v>0.11799999999999999</c:v>
                </c:pt>
                <c:pt idx="1">
                  <c:v>0.28199999999999997</c:v>
                </c:pt>
                <c:pt idx="2">
                  <c:v>0.6</c:v>
                </c:pt>
              </c:numCache>
            </c:numRef>
          </c:val>
          <c:extLst>
            <c:ext xmlns:c16="http://schemas.microsoft.com/office/drawing/2014/chart" uri="{C3380CC4-5D6E-409C-BE32-E72D297353CC}">
              <c16:uniqueId val="{00000007-8C23-4D25-8B81-C59CE206E77A}"/>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23-4D25-8B81-C59CE206E77A}"/>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23-4D25-8B81-C59CE206E77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0.14499999999999999</c:v>
                </c:pt>
                <c:pt idx="1">
                  <c:v>0.29399999999999998</c:v>
                </c:pt>
                <c:pt idx="2">
                  <c:v>0.56000000000000005</c:v>
                </c:pt>
              </c:numCache>
            </c:numRef>
          </c:val>
          <c:extLst>
            <c:ext xmlns:c16="http://schemas.microsoft.com/office/drawing/2014/chart" uri="{C3380CC4-5D6E-409C-BE32-E72D297353CC}">
              <c16:uniqueId val="{0000000B-8C23-4D25-8B81-C59CE206E77A}"/>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23-4D25-8B81-C59CE206E77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23-4D25-8B81-C59CE206E77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23-4D25-8B81-C59CE206E77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0.108</c:v>
                </c:pt>
                <c:pt idx="1">
                  <c:v>0.314</c:v>
                </c:pt>
                <c:pt idx="2">
                  <c:v>0.57799999999999996</c:v>
                </c:pt>
              </c:numCache>
            </c:numRef>
          </c:val>
          <c:extLst>
            <c:ext xmlns:c16="http://schemas.microsoft.com/office/drawing/2014/chart" uri="{C3380CC4-5D6E-409C-BE32-E72D297353CC}">
              <c16:uniqueId val="{00000010-8C23-4D25-8B81-C59CE206E77A}"/>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7535931702029905E-3"/>
                  <c:y val="9.91065520907480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C23-4D25-8B81-C59CE206E77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C23-4D25-8B81-C59CE206E77A}"/>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C23-4D25-8B81-C59CE206E77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C23-4D25-8B81-C59CE206E77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C23-4D25-8B81-C59CE206E77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0.113</c:v>
                </c:pt>
                <c:pt idx="1">
                  <c:v>0.24299999999999999</c:v>
                </c:pt>
                <c:pt idx="2">
                  <c:v>0.63800000000000001</c:v>
                </c:pt>
              </c:numCache>
            </c:numRef>
          </c:val>
          <c:extLst>
            <c:ext xmlns:c16="http://schemas.microsoft.com/office/drawing/2014/chart" uri="{C3380CC4-5D6E-409C-BE32-E72D297353CC}">
              <c16:uniqueId val="{00000017-8C23-4D25-8B81-C59CE206E77A}"/>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C23-4D25-8B81-C59CE206E77A}"/>
                </c:ext>
              </c:extLst>
            </c:dLbl>
            <c:dLbl>
              <c:idx val="2"/>
              <c:layout>
                <c:manualLayout>
                  <c:x val="-5.287788848421575E-3"/>
                  <c:y val="-3.7608850886519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C23-4D25-8B81-C59CE206E77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C23-4D25-8B81-C59CE206E77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C23-4D25-8B81-C59CE206E77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8.1000000000000003E-2</c:v>
                </c:pt>
                <c:pt idx="1">
                  <c:v>0.29799999999999999</c:v>
                </c:pt>
                <c:pt idx="2">
                  <c:v>0.621</c:v>
                </c:pt>
              </c:numCache>
            </c:numRef>
          </c:val>
          <c:extLst>
            <c:ext xmlns:c16="http://schemas.microsoft.com/office/drawing/2014/chart" uri="{C3380CC4-5D6E-409C-BE32-E72D297353CC}">
              <c16:uniqueId val="{0000001D-8C23-4D25-8B81-C59CE206E77A}"/>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1939749198435901E-4"/>
                  <c:y val="-5.84311530951418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C23-4D25-8B81-C59CE206E77A}"/>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0.114</c:v>
                </c:pt>
                <c:pt idx="1">
                  <c:v>0.28999999999999998</c:v>
                </c:pt>
                <c:pt idx="2">
                  <c:v>0.59599999999999997</c:v>
                </c:pt>
              </c:numCache>
            </c:numRef>
          </c:cat>
          <c:val>
            <c:numRef>
              <c:f>Blad1!$G$2:$G$4</c:f>
              <c:numCache>
                <c:formatCode>###0%</c:formatCode>
                <c:ptCount val="3"/>
                <c:pt idx="0">
                  <c:v>0.114</c:v>
                </c:pt>
                <c:pt idx="1">
                  <c:v>0.28999999999999998</c:v>
                </c:pt>
                <c:pt idx="2">
                  <c:v>0.59599999999999997</c:v>
                </c:pt>
              </c:numCache>
            </c:numRef>
          </c:val>
          <c:extLst>
            <c:ext xmlns:c16="http://schemas.microsoft.com/office/drawing/2014/chart" uri="{C3380CC4-5D6E-409C-BE32-E72D297353CC}">
              <c16:uniqueId val="{00000020-8C23-4D25-8B81-C59CE206E77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###0.0%</c:formatCode>
                <c:ptCount val="3"/>
                <c:pt idx="0">
                  <c:v>0.09</c:v>
                </c:pt>
                <c:pt idx="1">
                  <c:v>0.25700000000000001</c:v>
                </c:pt>
                <c:pt idx="2">
                  <c:v>0.65300000000000002</c:v>
                </c:pt>
              </c:numCache>
            </c:numRef>
          </c:yVal>
          <c:smooth val="0"/>
          <c:extLst>
            <c:ext xmlns:c16="http://schemas.microsoft.com/office/drawing/2014/chart" uri="{C3380CC4-5D6E-409C-BE32-E72D297353CC}">
              <c16:uniqueId val="{00000021-8C23-4D25-8B81-C59CE206E77A}"/>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numCache>
            </c:numRef>
          </c:xVal>
          <c:yVal>
            <c:numRef>
              <c:f>Blad1!$O$2:$O$4</c:f>
              <c:numCache>
                <c:formatCode>###0.0%</c:formatCode>
                <c:ptCount val="3"/>
                <c:pt idx="0">
                  <c:v>8.8000000000000009E-2</c:v>
                </c:pt>
                <c:pt idx="1">
                  <c:v>0.28999999999999998</c:v>
                </c:pt>
                <c:pt idx="2">
                  <c:v>0.622</c:v>
                </c:pt>
              </c:numCache>
            </c:numRef>
          </c:yVal>
          <c:smooth val="0"/>
          <c:extLst>
            <c:ext xmlns:c16="http://schemas.microsoft.com/office/drawing/2014/chart" uri="{C3380CC4-5D6E-409C-BE32-E72D297353CC}">
              <c16:uniqueId val="{00000022-8C23-4D25-8B81-C59CE206E77A}"/>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0.95</c:v>
                </c:pt>
              </c:numCache>
            </c:numRef>
          </c:xVal>
          <c:yVal>
            <c:numRef>
              <c:f>Blad1!$P$2:$P$4</c:f>
              <c:numCache>
                <c:formatCode>###0.0%</c:formatCode>
                <c:ptCount val="3"/>
                <c:pt idx="0">
                  <c:v>7.0999999999999994E-2</c:v>
                </c:pt>
                <c:pt idx="1">
                  <c:v>0.29799999999999999</c:v>
                </c:pt>
                <c:pt idx="2">
                  <c:v>0.63100000000000001</c:v>
                </c:pt>
              </c:numCache>
            </c:numRef>
          </c:yVal>
          <c:smooth val="0"/>
          <c:extLst>
            <c:ext xmlns:c16="http://schemas.microsoft.com/office/drawing/2014/chart" uri="{C3380CC4-5D6E-409C-BE32-E72D297353CC}">
              <c16:uniqueId val="{00000023-8C23-4D25-8B81-C59CE206E77A}"/>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2">
                  <c:v>3.06</c:v>
                </c:pt>
              </c:numCache>
            </c:numRef>
          </c:xVal>
          <c:yVal>
            <c:numRef>
              <c:f>Blad1!$Q$2:$Q$4</c:f>
              <c:numCache>
                <c:formatCode>###0.0%</c:formatCode>
                <c:ptCount val="3"/>
                <c:pt idx="0">
                  <c:v>8.1000000000000003E-2</c:v>
                </c:pt>
                <c:pt idx="1">
                  <c:v>0.35299999999999998</c:v>
                </c:pt>
                <c:pt idx="2">
                  <c:v>0.56600000000000006</c:v>
                </c:pt>
              </c:numCache>
            </c:numRef>
          </c:yVal>
          <c:smooth val="0"/>
          <c:extLst>
            <c:ext xmlns:c16="http://schemas.microsoft.com/office/drawing/2014/chart" uri="{C3380CC4-5D6E-409C-BE32-E72D297353CC}">
              <c16:uniqueId val="{00000024-8C23-4D25-8B81-C59CE206E77A}"/>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1">
                  <c:v>2.2000000000000002</c:v>
                </c:pt>
              </c:numCache>
            </c:numRef>
          </c:xVal>
          <c:yVal>
            <c:numRef>
              <c:f>Blad1!$R$2:$R$4</c:f>
              <c:numCache>
                <c:formatCode>###0.0%</c:formatCode>
                <c:ptCount val="3"/>
                <c:pt idx="0">
                  <c:v>5.4000000000000013E-2</c:v>
                </c:pt>
                <c:pt idx="1">
                  <c:v>0.253</c:v>
                </c:pt>
                <c:pt idx="2">
                  <c:v>0.69299999999999995</c:v>
                </c:pt>
              </c:numCache>
            </c:numRef>
          </c:yVal>
          <c:smooth val="0"/>
          <c:extLst>
            <c:ext xmlns:c16="http://schemas.microsoft.com/office/drawing/2014/chart" uri="{C3380CC4-5D6E-409C-BE32-E72D297353CC}">
              <c16:uniqueId val="{00000025-8C23-4D25-8B81-C59CE206E77A}"/>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pt idx="0" formatCode="0.0">
                  <c:v>1.33</c:v>
                </c:pt>
              </c:numCache>
            </c:numRef>
          </c:xVal>
          <c:yVal>
            <c:numRef>
              <c:f>Blad1!$S$2:$S$4</c:f>
              <c:numCache>
                <c:formatCode>###0.0%</c:formatCode>
                <c:ptCount val="3"/>
                <c:pt idx="0">
                  <c:v>7.6999999999999999E-2</c:v>
                </c:pt>
                <c:pt idx="1">
                  <c:v>0.28399999999999997</c:v>
                </c:pt>
                <c:pt idx="2">
                  <c:v>0.63900000000000001</c:v>
                </c:pt>
              </c:numCache>
            </c:numRef>
          </c:yVal>
          <c:smooth val="0"/>
          <c:extLst>
            <c:ext xmlns:c16="http://schemas.microsoft.com/office/drawing/2014/chart" uri="{C3380CC4-5D6E-409C-BE32-E72D297353CC}">
              <c16:uniqueId val="{00000026-8C23-4D25-8B81-C59CE206E77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C23-4D25-8B81-C59CE206E77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C23-4D25-8B81-C59CE206E77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C23-4D25-8B81-C59CE206E77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C23-4D25-8B81-C59CE206E77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C-8C23-4D25-8B81-C59CE206E77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C23-4D25-8B81-C59CE206E77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C23-4D25-8B81-C59CE206E77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numCache>
                  </c:numRef>
                </c:yVal>
                <c:smooth val="0"/>
                <c:extLst xmlns:c15="http://schemas.microsoft.com/office/drawing/2012/chart">
                  <c:ext xmlns:c16="http://schemas.microsoft.com/office/drawing/2014/chart" uri="{C3380CC4-5D6E-409C-BE32-E72D297353CC}">
                    <c16:uniqueId val="{00000030-8C23-4D25-8B81-C59CE206E77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C23-4D25-8B81-C59CE206E77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C23-4D25-8B81-C59CE206E77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C23-4D25-8B81-C59CE206E77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C23-4D25-8B81-C59CE206E77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C23-4D25-8B81-C59CE206E77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0.95</c:v>
                      </c:pt>
                    </c:numCache>
                  </c:numRef>
                </c:yVal>
                <c:smooth val="0"/>
                <c:extLst xmlns:c15="http://schemas.microsoft.com/office/drawing/2012/chart">
                  <c:ext xmlns:c16="http://schemas.microsoft.com/office/drawing/2014/chart" uri="{C3380CC4-5D6E-409C-BE32-E72D297353CC}">
                    <c16:uniqueId val="{00000037-8C23-4D25-8B81-C59CE206E77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2">
                        <c:v>3.06</c:v>
                      </c:pt>
                    </c:numCache>
                  </c:numRef>
                </c:yVal>
                <c:smooth val="0"/>
                <c:extLst xmlns:c15="http://schemas.microsoft.com/office/drawing/2012/chart">
                  <c:ext xmlns:c16="http://schemas.microsoft.com/office/drawing/2014/chart" uri="{C3380CC4-5D6E-409C-BE32-E72D297353CC}">
                    <c16:uniqueId val="{00000038-8C23-4D25-8B81-C59CE206E77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1">
                        <c:v>2.2000000000000002</c:v>
                      </c:pt>
                    </c:numCache>
                  </c:numRef>
                </c:yVal>
                <c:smooth val="0"/>
                <c:extLst xmlns:c15="http://schemas.microsoft.com/office/drawing/2012/chart">
                  <c:ext xmlns:c16="http://schemas.microsoft.com/office/drawing/2014/chart" uri="{C3380CC4-5D6E-409C-BE32-E72D297353CC}">
                    <c16:uniqueId val="{00000039-8C23-4D25-8B81-C59CE206E77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A0-4C62-B890-7035CD3E91A5}"/>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A0-4C62-B890-7035CD3E91A5}"/>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A0-4C62-B890-7035CD3E91A5}"/>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A0-4C62-B890-7035CD3E91A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A0-4C62-B890-7035CD3E91A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A0-4C62-B890-7035CD3E91A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(Een deel van) mijn inkomen is gelinkt aan toerisme in "STAD"</c:v>
                </c:pt>
              </c:strCache>
            </c:strRef>
          </c:cat>
          <c:val>
            <c:numRef>
              <c:f>Blad1!$B$2:$B$2</c:f>
              <c:numCache>
                <c:formatCode>###0%</c:formatCode>
                <c:ptCount val="1"/>
                <c:pt idx="0">
                  <c:v>0.15</c:v>
                </c:pt>
              </c:numCache>
            </c:numRef>
          </c:val>
          <c:extLst>
            <c:ext xmlns:c16="http://schemas.microsoft.com/office/drawing/2014/chart" uri="{C3380CC4-5D6E-409C-BE32-E72D297353CC}">
              <c16:uniqueId val="{00000007-66A0-4C62-B890-7035CD3E91A5}"/>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6A0-4C62-B890-7035CD3E91A5}"/>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6A0-4C62-B890-7035CD3E91A5}"/>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(Een deel van) mijn inkomen is gelinkt aan toerisme in "STAD"</c:v>
                </c:pt>
              </c:strCache>
            </c:strRef>
          </c:cat>
          <c:val>
            <c:numRef>
              <c:f>Blad1!$C$2:$C$2</c:f>
              <c:numCache>
                <c:formatCode>###0%</c:formatCode>
                <c:ptCount val="1"/>
                <c:pt idx="0">
                  <c:v>0.115</c:v>
                </c:pt>
              </c:numCache>
            </c:numRef>
          </c:val>
          <c:extLst>
            <c:ext xmlns:c16="http://schemas.microsoft.com/office/drawing/2014/chart" uri="{C3380CC4-5D6E-409C-BE32-E72D297353CC}">
              <c16:uniqueId val="{0000000B-66A0-4C62-B890-7035CD3E91A5}"/>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6A0-4C62-B890-7035CD3E91A5}"/>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6A0-4C62-B890-7035CD3E91A5}"/>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6A0-4C62-B890-7035CD3E91A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Blad1!$A$2:$A$2</c:f>
              <c:strCache>
                <c:ptCount val="1"/>
                <c:pt idx="0">
                  <c:v>(Een deel van) mijn inkomen is gelinkt aan toerisme in "STAD"</c:v>
                </c:pt>
              </c:strCache>
            </c:strRef>
          </c:cat>
          <c:val>
            <c:numRef>
              <c:f>Blad1!$D$2:$D$2</c:f>
              <c:numCache>
                <c:formatCode>###0%</c:formatCode>
                <c:ptCount val="1"/>
                <c:pt idx="0">
                  <c:v>0.128</c:v>
                </c:pt>
              </c:numCache>
            </c:numRef>
          </c:val>
          <c:extLst>
            <c:ext xmlns:c16="http://schemas.microsoft.com/office/drawing/2014/chart" uri="{C3380CC4-5D6E-409C-BE32-E72D297353CC}">
              <c16:uniqueId val="{00000010-66A0-4C62-B890-7035CD3E91A5}"/>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6A0-4C62-B890-7035CD3E91A5}"/>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6A0-4C62-B890-7035CD3E91A5}"/>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6A0-4C62-B890-7035CD3E91A5}"/>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6A0-4C62-B890-7035CD3E91A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6A0-4C62-B890-7035CD3E91A5}"/>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(Een deel van) mijn inkomen is gelinkt aan toerisme in "STAD"</c:v>
                </c:pt>
              </c:strCache>
            </c:strRef>
          </c:cat>
          <c:val>
            <c:numRef>
              <c:f>Blad1!$E$2:$E$2</c:f>
              <c:numCache>
                <c:formatCode>###0%</c:formatCode>
                <c:ptCount val="1"/>
                <c:pt idx="0">
                  <c:v>0.13900000000000001</c:v>
                </c:pt>
              </c:numCache>
            </c:numRef>
          </c:val>
          <c:extLst>
            <c:ext xmlns:c16="http://schemas.microsoft.com/office/drawing/2014/chart" uri="{C3380CC4-5D6E-409C-BE32-E72D297353CC}">
              <c16:uniqueId val="{00000017-66A0-4C62-B890-7035CD3E91A5}"/>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6A0-4C62-B890-7035CD3E91A5}"/>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6A0-4C62-B890-7035CD3E91A5}"/>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6A0-4C62-B890-7035CD3E91A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6A0-4C62-B890-7035CD3E91A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Blad1!$A$2:$A$2</c:f>
              <c:strCache>
                <c:ptCount val="1"/>
                <c:pt idx="0">
                  <c:v>(Een deel van) mijn inkomen is gelinkt aan toerisme in "STAD"</c:v>
                </c:pt>
              </c:strCache>
            </c:strRef>
          </c:cat>
          <c:val>
            <c:numRef>
              <c:f>Blad1!$F$2:$F$2</c:f>
              <c:numCache>
                <c:formatCode>###0%</c:formatCode>
                <c:ptCount val="1"/>
                <c:pt idx="0">
                  <c:v>0.16</c:v>
                </c:pt>
              </c:numCache>
            </c:numRef>
          </c:val>
          <c:extLst>
            <c:ext xmlns:c16="http://schemas.microsoft.com/office/drawing/2014/chart" uri="{C3380CC4-5D6E-409C-BE32-E72D297353CC}">
              <c16:uniqueId val="{0000001D-66A0-4C62-B890-7035CD3E91A5}"/>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Blad1!$G$2:$G$2</c:f>
              <c:numCache>
                <c:formatCode>###0%</c:formatCode>
                <c:ptCount val="1"/>
                <c:pt idx="0">
                  <c:v>0.13900000000000001</c:v>
                </c:pt>
              </c:numCache>
            </c:numRef>
          </c:cat>
          <c:val>
            <c:numRef>
              <c:f>Blad1!$G$2:$G$2</c:f>
              <c:numCache>
                <c:formatCode>###0%</c:formatCode>
                <c:ptCount val="1"/>
                <c:pt idx="0">
                  <c:v>0.13900000000000001</c:v>
                </c:pt>
              </c:numCache>
            </c:numRef>
          </c:val>
          <c:extLst>
            <c:ext xmlns:c16="http://schemas.microsoft.com/office/drawing/2014/chart" uri="{C3380CC4-5D6E-409C-BE32-E72D297353CC}">
              <c16:uniqueId val="{0000001E-66A0-4C62-B890-7035CD3E91A5}"/>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x"/>
            <c:size val="10"/>
            <c:spPr>
              <a:noFill/>
              <a:ln w="9525">
                <a:solidFill>
                  <a:schemeClr val="bg1">
                    <a:lumMod val="50000"/>
                  </a:schemeClr>
                </a:solidFill>
              </a:ln>
              <a:effectLst/>
            </c:spPr>
          </c:marker>
          <c:xVal>
            <c:numRef>
              <c:f>Blad1!$H$2:$H$2</c:f>
              <c:numCache>
                <c:formatCode>0.0</c:formatCode>
                <c:ptCount val="1"/>
              </c:numCache>
            </c:numRef>
          </c:xVal>
          <c:yVal>
            <c:numRef>
              <c:f>Blad1!$N$2:$N$2</c:f>
              <c:numCache>
                <c:formatCode>###0%</c:formatCode>
                <c:ptCount val="1"/>
                <c:pt idx="0">
                  <c:v>0.123</c:v>
                </c:pt>
              </c:numCache>
            </c:numRef>
          </c:yVal>
          <c:smooth val="0"/>
          <c:extLst>
            <c:ext xmlns:c16="http://schemas.microsoft.com/office/drawing/2014/chart" uri="{C3380CC4-5D6E-409C-BE32-E72D297353CC}">
              <c16:uniqueId val="{0000001F-66A0-4C62-B890-7035CD3E91A5}"/>
            </c:ext>
          </c:extLst>
        </c:ser>
        <c:ser>
          <c:idx val="8"/>
          <c:order val="12"/>
          <c:tx>
            <c:strRef>
              <c:f>Blad1!$O$1</c:f>
              <c:strCache>
                <c:ptCount val="1"/>
                <c:pt idx="0">
                  <c:v>GENT 2019</c:v>
                </c:pt>
              </c:strCache>
            </c:strRef>
          </c:tx>
          <c:spPr>
            <a:ln w="25400" cap="rnd">
              <a:noFill/>
              <a:round/>
            </a:ln>
            <a:effectLst/>
          </c:spPr>
          <c:marker>
            <c:symbol val="x"/>
            <c:size val="10"/>
            <c:spPr>
              <a:noFill/>
              <a:ln w="9525">
                <a:solidFill>
                  <a:schemeClr val="bg1">
                    <a:lumMod val="50000"/>
                  </a:schemeClr>
                </a:solidFill>
              </a:ln>
              <a:effectLst/>
            </c:spPr>
          </c:marker>
          <c:xVal>
            <c:numRef>
              <c:f>Blad1!$I$2:$I$2</c:f>
              <c:numCache>
                <c:formatCode>0.0</c:formatCode>
                <c:ptCount val="1"/>
              </c:numCache>
            </c:numRef>
          </c:xVal>
          <c:yVal>
            <c:numRef>
              <c:f>Blad1!$O$2:$O$2</c:f>
              <c:numCache>
                <c:formatCode>###0%</c:formatCode>
                <c:ptCount val="1"/>
                <c:pt idx="0">
                  <c:v>0.113</c:v>
                </c:pt>
              </c:numCache>
            </c:numRef>
          </c:yVal>
          <c:smooth val="0"/>
          <c:extLst>
            <c:ext xmlns:c16="http://schemas.microsoft.com/office/drawing/2014/chart" uri="{C3380CC4-5D6E-409C-BE32-E72D297353CC}">
              <c16:uniqueId val="{00000020-66A0-4C62-B890-7035CD3E91A5}"/>
            </c:ext>
          </c:extLst>
        </c:ser>
        <c:ser>
          <c:idx val="10"/>
          <c:order val="13"/>
          <c:tx>
            <c:strRef>
              <c:f>Blad1!$P$1</c:f>
              <c:strCache>
                <c:ptCount val="1"/>
                <c:pt idx="0">
                  <c:v>LEUVEN 2019</c:v>
                </c:pt>
              </c:strCache>
            </c:strRef>
          </c:tx>
          <c:spPr>
            <a:ln w="25400" cap="rnd">
              <a:noFill/>
              <a:round/>
            </a:ln>
            <a:effectLst/>
          </c:spPr>
          <c:marker>
            <c:symbol val="x"/>
            <c:size val="10"/>
            <c:spPr>
              <a:noFill/>
              <a:ln w="9525">
                <a:solidFill>
                  <a:schemeClr val="bg1">
                    <a:lumMod val="50000"/>
                  </a:schemeClr>
                </a:solidFill>
              </a:ln>
              <a:effectLst/>
            </c:spPr>
          </c:marker>
          <c:xVal>
            <c:numRef>
              <c:f>Blad1!$J$2:$J$2</c:f>
              <c:numCache>
                <c:formatCode>0.0</c:formatCode>
                <c:ptCount val="1"/>
              </c:numCache>
            </c:numRef>
          </c:xVal>
          <c:yVal>
            <c:numRef>
              <c:f>Blad1!$P$2:$P$2</c:f>
              <c:numCache>
                <c:formatCode>###0%</c:formatCode>
                <c:ptCount val="1"/>
                <c:pt idx="0">
                  <c:v>0.13700000000000001</c:v>
                </c:pt>
              </c:numCache>
            </c:numRef>
          </c:yVal>
          <c:smooth val="0"/>
          <c:extLst>
            <c:ext xmlns:c16="http://schemas.microsoft.com/office/drawing/2014/chart" uri="{C3380CC4-5D6E-409C-BE32-E72D297353CC}">
              <c16:uniqueId val="{00000021-66A0-4C62-B890-7035CD3E91A5}"/>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Blad1!$K$2:$K$2</c:f>
              <c:numCache>
                <c:formatCode>0.0</c:formatCode>
                <c:ptCount val="1"/>
                <c:pt idx="0">
                  <c:v>1.07</c:v>
                </c:pt>
              </c:numCache>
            </c:numRef>
          </c:xVal>
          <c:yVal>
            <c:numRef>
              <c:f>Blad1!$Q$2:$Q$2</c:f>
              <c:numCache>
                <c:formatCode>###0%</c:formatCode>
                <c:ptCount val="1"/>
                <c:pt idx="0">
                  <c:v>0.105</c:v>
                </c:pt>
              </c:numCache>
            </c:numRef>
          </c:yVal>
          <c:smooth val="0"/>
          <c:extLst>
            <c:ext xmlns:c16="http://schemas.microsoft.com/office/drawing/2014/chart" uri="{C3380CC4-5D6E-409C-BE32-E72D297353CC}">
              <c16:uniqueId val="{00000022-66A0-4C62-B890-7035CD3E91A5}"/>
            </c:ext>
          </c:extLst>
        </c:ser>
        <c:ser>
          <c:idx val="14"/>
          <c:order val="15"/>
          <c:tx>
            <c:strRef>
              <c:f>Blad1!$R$1</c:f>
              <c:strCache>
                <c:ptCount val="1"/>
                <c:pt idx="0">
                  <c:v>BRUGGE 2019</c:v>
                </c:pt>
              </c:strCache>
            </c:strRef>
          </c:tx>
          <c:spPr>
            <a:ln w="25400" cap="rnd">
              <a:noFill/>
              <a:round/>
            </a:ln>
            <a:effectLst/>
          </c:spPr>
          <c:marker>
            <c:symbol val="x"/>
            <c:size val="10"/>
            <c:spPr>
              <a:noFill/>
              <a:ln w="9525">
                <a:solidFill>
                  <a:schemeClr val="bg1">
                    <a:lumMod val="50000"/>
                  </a:schemeClr>
                </a:solidFill>
              </a:ln>
              <a:effectLst/>
            </c:spPr>
          </c:marker>
          <c:xVal>
            <c:numRef>
              <c:f>Blad1!$L$2:$L$2</c:f>
              <c:numCache>
                <c:formatCode>0.0</c:formatCode>
                <c:ptCount val="1"/>
              </c:numCache>
            </c:numRef>
          </c:xVal>
          <c:yVal>
            <c:numRef>
              <c:f>Blad1!$R$2:$R$2</c:f>
              <c:numCache>
                <c:formatCode>###0%</c:formatCode>
                <c:ptCount val="1"/>
                <c:pt idx="0">
                  <c:v>0.159</c:v>
                </c:pt>
              </c:numCache>
            </c:numRef>
          </c:yVal>
          <c:smooth val="0"/>
          <c:extLst>
            <c:ext xmlns:c16="http://schemas.microsoft.com/office/drawing/2014/chart" uri="{C3380CC4-5D6E-409C-BE32-E72D297353CC}">
              <c16:uniqueId val="{00000023-66A0-4C62-B890-7035CD3E91A5}"/>
            </c:ext>
          </c:extLst>
        </c:ser>
        <c:ser>
          <c:idx val="16"/>
          <c:order val="16"/>
          <c:tx>
            <c:strRef>
              <c:f>Blad1!$S$1</c:f>
              <c:strCache>
                <c:ptCount val="1"/>
                <c:pt idx="0">
                  <c:v>TOTAAL 2019</c:v>
                </c:pt>
              </c:strCache>
            </c:strRef>
          </c:tx>
          <c:spPr>
            <a:ln w="25400" cap="rnd">
              <a:noFill/>
              <a:round/>
            </a:ln>
            <a:effectLst/>
          </c:spPr>
          <c:marker>
            <c:symbol val="x"/>
            <c:size val="10"/>
            <c:spPr>
              <a:noFill/>
              <a:ln w="9525">
                <a:solidFill>
                  <a:schemeClr val="bg1">
                    <a:lumMod val="50000"/>
                  </a:schemeClr>
                </a:solidFill>
              </a:ln>
              <a:effectLst/>
            </c:spPr>
          </c:marker>
          <c:xVal>
            <c:numRef>
              <c:f>Blad1!$M$2:$M$2</c:f>
              <c:numCache>
                <c:formatCode>0.0</c:formatCode>
                <c:ptCount val="1"/>
              </c:numCache>
            </c:numRef>
          </c:xVal>
          <c:yVal>
            <c:numRef>
              <c:f>Blad1!$S$2:$S$2</c:f>
              <c:numCache>
                <c:formatCode>###0%</c:formatCode>
                <c:ptCount val="1"/>
                <c:pt idx="0">
                  <c:v>0.129</c:v>
                </c:pt>
              </c:numCache>
            </c:numRef>
          </c:yVal>
          <c:smooth val="0"/>
          <c:extLst>
            <c:ext xmlns:c16="http://schemas.microsoft.com/office/drawing/2014/chart" uri="{C3380CC4-5D6E-409C-BE32-E72D297353CC}">
              <c16:uniqueId val="{00000024-66A0-4C62-B890-7035CD3E91A5}"/>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6A0-4C62-B890-7035CD3E91A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6A0-4C62-B890-7035CD3E91A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6A0-4C62-B890-7035CD3E91A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6A0-4C62-B890-7035CD3E91A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6A0-4C62-B890-7035CD3E91A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Blad1!$A$2:$A$2</c15:sqref>
                        </c15:formulaRef>
                      </c:ext>
                    </c:extLst>
                    <c:strCache>
                      <c:ptCount val="1"/>
                      <c:pt idx="0">
                        <c:v>(Een deel van) mijn inkomen is gelinkt aan toerisme in "STAD"</c:v>
                      </c:pt>
                    </c:strCache>
                  </c:strRef>
                </c:xVal>
                <c:yVal>
                  <c:numRef>
                    <c:extLst>
                      <c:ext uri="{02D57815-91ED-43cb-92C2-25804820EDAC}">
                        <c15:formulaRef>
                          <c15:sqref>Blad1!$H$2:$H$2</c15:sqref>
                        </c15:formulaRef>
                      </c:ext>
                    </c:extLst>
                    <c:numCache>
                      <c:formatCode>0.0</c:formatCode>
                      <c:ptCount val="1"/>
                    </c:numCache>
                  </c:numRef>
                </c:yVal>
                <c:smooth val="0"/>
                <c:extLst>
                  <c:ext xmlns:c16="http://schemas.microsoft.com/office/drawing/2014/chart" uri="{C3380CC4-5D6E-409C-BE32-E72D297353CC}">
                    <c16:uniqueId val="{0000002A-66A0-4C62-B890-7035CD3E91A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6A0-4C62-B890-7035CD3E91A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6A0-4C62-B890-7035CD3E91A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6A0-4C62-B890-7035CD3E91A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Blad1!$A$2:$A$2</c15:sqref>
                        </c15:formulaRef>
                      </c:ext>
                    </c:extLst>
                    <c:strCache>
                      <c:ptCount val="1"/>
                      <c:pt idx="0">
                        <c:v>(Een deel van) mijn inkomen is gelinkt aan toerisme in "STAD"</c:v>
                      </c:pt>
                    </c:strCache>
                  </c:strRef>
                </c:xVal>
                <c:yVal>
                  <c:numRef>
                    <c:extLst xmlns:c15="http://schemas.microsoft.com/office/drawing/2012/chart">
                      <c:ext xmlns:c15="http://schemas.microsoft.com/office/drawing/2012/chart" uri="{02D57815-91ED-43cb-92C2-25804820EDAC}">
                        <c15:formulaRef>
                          <c15:sqref>Blad1!$I$2:$I$2</c15:sqref>
                        </c15:formulaRef>
                      </c:ext>
                    </c:extLst>
                    <c:numCache>
                      <c:formatCode>0.0</c:formatCode>
                      <c:ptCount val="1"/>
                    </c:numCache>
                  </c:numRef>
                </c:yVal>
                <c:smooth val="0"/>
                <c:extLst xmlns:c15="http://schemas.microsoft.com/office/drawing/2012/chart">
                  <c:ext xmlns:c16="http://schemas.microsoft.com/office/drawing/2014/chart" uri="{C3380CC4-5D6E-409C-BE32-E72D297353CC}">
                    <c16:uniqueId val="{0000002E-66A0-4C62-B890-7035CD3E91A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6A0-4C62-B890-7035CD3E91A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6A0-4C62-B890-7035CD3E91A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6A0-4C62-B890-7035CD3E91A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6A0-4C62-B890-7035CD3E91A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6A0-4C62-B890-7035CD3E91A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6A0-4C62-B890-7035CD3E91A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Blad1!$A$2:$A$2</c15:sqref>
                        </c15:formulaRef>
                      </c:ext>
                    </c:extLst>
                    <c:strCache>
                      <c:ptCount val="1"/>
                      <c:pt idx="0">
                        <c:v>(Een deel van) mijn inkomen is gelinkt aan toerisme in "STAD"</c:v>
                      </c:pt>
                    </c:strCache>
                  </c:strRef>
                </c:xVal>
                <c:yVal>
                  <c:numRef>
                    <c:extLst xmlns:c15="http://schemas.microsoft.com/office/drawing/2012/chart">
                      <c:ext xmlns:c15="http://schemas.microsoft.com/office/drawing/2012/chart" uri="{02D57815-91ED-43cb-92C2-25804820EDAC}">
                        <c15:formulaRef>
                          <c15:sqref>Blad1!$J$2:$J$2</c15:sqref>
                        </c15:formulaRef>
                      </c:ext>
                    </c:extLst>
                    <c:numCache>
                      <c:formatCode>0.0</c:formatCode>
                      <c:ptCount val="1"/>
                    </c:numCache>
                  </c:numRef>
                </c:yVal>
                <c:smooth val="0"/>
                <c:extLst xmlns:c15="http://schemas.microsoft.com/office/drawing/2012/chart">
                  <c:ext xmlns:c16="http://schemas.microsoft.com/office/drawing/2014/chart" uri="{C3380CC4-5D6E-409C-BE32-E72D297353CC}">
                    <c16:uniqueId val="{00000035-66A0-4C62-B890-7035CD3E91A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Blad1!$A$2:$A$2</c15:sqref>
                        </c15:formulaRef>
                      </c:ext>
                    </c:extLst>
                    <c:strCache>
                      <c:ptCount val="1"/>
                      <c:pt idx="0">
                        <c:v>(Een deel van) mijn inkomen is gelinkt aan toerisme in "STAD"</c:v>
                      </c:pt>
                    </c:strCache>
                  </c:strRef>
                </c:xVal>
                <c:yVal>
                  <c:numRef>
                    <c:extLst xmlns:c15="http://schemas.microsoft.com/office/drawing/2012/chart">
                      <c:ext xmlns:c15="http://schemas.microsoft.com/office/drawing/2012/chart" uri="{02D57815-91ED-43cb-92C2-25804820EDAC}">
                        <c15:formulaRef>
                          <c15:sqref>Blad1!$K$2:$K$2</c15:sqref>
                        </c15:formulaRef>
                      </c:ext>
                    </c:extLst>
                    <c:numCache>
                      <c:formatCode>0.0</c:formatCode>
                      <c:ptCount val="1"/>
                      <c:pt idx="0">
                        <c:v>1.07</c:v>
                      </c:pt>
                    </c:numCache>
                  </c:numRef>
                </c:yVal>
                <c:smooth val="0"/>
                <c:extLst xmlns:c15="http://schemas.microsoft.com/office/drawing/2012/chart">
                  <c:ext xmlns:c16="http://schemas.microsoft.com/office/drawing/2014/chart" uri="{C3380CC4-5D6E-409C-BE32-E72D297353CC}">
                    <c16:uniqueId val="{00000036-66A0-4C62-B890-7035CD3E91A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Blad1!$A$2:$A$2</c15:sqref>
                        </c15:formulaRef>
                      </c:ext>
                    </c:extLst>
                    <c:strCache>
                      <c:ptCount val="1"/>
                      <c:pt idx="0">
                        <c:v>(Een deel van) mijn inkomen is gelinkt aan toerisme in "STAD"</c:v>
                      </c:pt>
                    </c:strCache>
                  </c:strRef>
                </c:xVal>
                <c:yVal>
                  <c:numRef>
                    <c:extLst xmlns:c15="http://schemas.microsoft.com/office/drawing/2012/chart">
                      <c:ext xmlns:c15="http://schemas.microsoft.com/office/drawing/2012/chart" uri="{02D57815-91ED-43cb-92C2-25804820EDAC}">
                        <c15:formulaRef>
                          <c15:sqref>Blad1!$L$2:$L$2</c15:sqref>
                        </c15:formulaRef>
                      </c:ext>
                    </c:extLst>
                    <c:numCache>
                      <c:formatCode>0.0</c:formatCode>
                      <c:ptCount val="1"/>
                    </c:numCache>
                  </c:numRef>
                </c:yVal>
                <c:smooth val="0"/>
                <c:extLst xmlns:c15="http://schemas.microsoft.com/office/drawing/2012/chart">
                  <c:ext xmlns:c16="http://schemas.microsoft.com/office/drawing/2014/chart" uri="{C3380CC4-5D6E-409C-BE32-E72D297353CC}">
                    <c16:uniqueId val="{00000037-66A0-4C62-B890-7035CD3E91A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618993987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86530955095166573"/>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50-4EF5-8F2C-E4C6A82A00B7}"/>
                </c:ext>
              </c:extLst>
            </c:dLbl>
            <c:dLbl>
              <c:idx val="1"/>
              <c:layout>
                <c:manualLayout>
                  <c:x val="-8.4875562720133283E-17"/>
                  <c:y val="-5.76418187310040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50-4EF5-8F2C-E4C6A82A00B7}"/>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50-4EF5-8F2C-E4C6A82A00B7}"/>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50-4EF5-8F2C-E4C6A82A00B7}"/>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50-4EF5-8F2C-E4C6A82A00B7}"/>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50-4EF5-8F2C-E4C6A82A00B7}"/>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50-4EF5-8F2C-E4C6A82A00B7}"/>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Blad1!$B$2:$B$4</c:f>
              <c:numCache>
                <c:formatCode>###0%</c:formatCode>
                <c:ptCount val="3"/>
                <c:pt idx="0">
                  <c:v>6.0999999999999999E-2</c:v>
                </c:pt>
                <c:pt idx="1">
                  <c:v>6.0000000000000001E-3</c:v>
                </c:pt>
                <c:pt idx="2">
                  <c:v>0.93300000000000005</c:v>
                </c:pt>
              </c:numCache>
            </c:numRef>
          </c:val>
          <c:extLst>
            <c:ext xmlns:c16="http://schemas.microsoft.com/office/drawing/2014/chart" uri="{C3380CC4-5D6E-409C-BE32-E72D297353CC}">
              <c16:uniqueId val="{00000007-5250-4EF5-8F2C-E4C6A82A00B7}"/>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50-4EF5-8F2C-E4C6A82A00B7}"/>
                </c:ext>
              </c:extLst>
            </c:dLbl>
            <c:dLbl>
              <c:idx val="2"/>
              <c:layout>
                <c:manualLayout>
                  <c:x val="0"/>
                  <c:y val="-1.7444592936426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50-4EF5-8F2C-E4C6A82A00B7}"/>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250-4EF5-8F2C-E4C6A82A00B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Blad1!$C$2:$C$4</c:f>
              <c:numCache>
                <c:formatCode>###0%</c:formatCode>
                <c:ptCount val="3"/>
                <c:pt idx="0">
                  <c:v>5.4000000000000013E-2</c:v>
                </c:pt>
                <c:pt idx="1">
                  <c:v>1.0999999999999999E-2</c:v>
                </c:pt>
                <c:pt idx="2">
                  <c:v>0.93500000000000005</c:v>
                </c:pt>
              </c:numCache>
            </c:numRef>
          </c:val>
          <c:extLst>
            <c:ext xmlns:c16="http://schemas.microsoft.com/office/drawing/2014/chart" uri="{C3380CC4-5D6E-409C-BE32-E72D297353CC}">
              <c16:uniqueId val="{0000000B-5250-4EF5-8F2C-E4C6A82A00B7}"/>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250-4EF5-8F2C-E4C6A82A00B7}"/>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250-4EF5-8F2C-E4C6A82A00B7}"/>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250-4EF5-8F2C-E4C6A82A00B7}"/>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250-4EF5-8F2C-E4C6A82A00B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Blad1!$D$2:$D$4</c:f>
              <c:numCache>
                <c:formatCode>###0%</c:formatCode>
                <c:ptCount val="3"/>
                <c:pt idx="0">
                  <c:v>6.7000000000000004E-2</c:v>
                </c:pt>
                <c:pt idx="1">
                  <c:v>9.0000000000000011E-3</c:v>
                </c:pt>
                <c:pt idx="2">
                  <c:v>0.92400000000000004</c:v>
                </c:pt>
              </c:numCache>
            </c:numRef>
          </c:val>
          <c:extLst>
            <c:ext xmlns:c16="http://schemas.microsoft.com/office/drawing/2014/chart" uri="{C3380CC4-5D6E-409C-BE32-E72D297353CC}">
              <c16:uniqueId val="{00000010-5250-4EF5-8F2C-E4C6A82A00B7}"/>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50-4EF5-8F2C-E4C6A82A00B7}"/>
                </c:ext>
              </c:extLst>
            </c:dLbl>
            <c:dLbl>
              <c:idx val="1"/>
              <c:layout>
                <c:manualLayout>
                  <c:x val="3.472222222222222E-3"/>
                  <c:y val="-7.58148771718654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250-4EF5-8F2C-E4C6A82A00B7}"/>
                </c:ext>
              </c:extLst>
            </c:dLbl>
            <c:dLbl>
              <c:idx val="2"/>
              <c:layout>
                <c:manualLayout>
                  <c:x val="-3.472222222222392E-3"/>
                  <c:y val="-1.1680411063325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250-4EF5-8F2C-E4C6A82A00B7}"/>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250-4EF5-8F2C-E4C6A82A00B7}"/>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250-4EF5-8F2C-E4C6A82A00B7}"/>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250-4EF5-8F2C-E4C6A82A00B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Blad1!$E$2:$E$4</c:f>
              <c:numCache>
                <c:formatCode>###0%</c:formatCode>
                <c:ptCount val="3"/>
                <c:pt idx="0">
                  <c:v>5.1999999999999998E-2</c:v>
                </c:pt>
                <c:pt idx="1">
                  <c:v>1.0999999999999999E-2</c:v>
                </c:pt>
                <c:pt idx="2">
                  <c:v>0.93700000000000006</c:v>
                </c:pt>
              </c:numCache>
            </c:numRef>
          </c:val>
          <c:extLst>
            <c:ext xmlns:c16="http://schemas.microsoft.com/office/drawing/2014/chart" uri="{C3380CC4-5D6E-409C-BE32-E72D297353CC}">
              <c16:uniqueId val="{00000017-5250-4EF5-8F2C-E4C6A82A00B7}"/>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2.3148148148148147E-3"/>
                  <c:y val="-2.88209093655021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250-4EF5-8F2C-E4C6A82A00B7}"/>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250-4EF5-8F2C-E4C6A82A00B7}"/>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250-4EF5-8F2C-E4C6A82A00B7}"/>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250-4EF5-8F2C-E4C6A82A00B7}"/>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250-4EF5-8F2C-E4C6A82A00B7}"/>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250-4EF5-8F2C-E4C6A82A00B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Blad1!$F$2:$F$4</c:f>
              <c:numCache>
                <c:formatCode>###0%</c:formatCode>
                <c:ptCount val="3"/>
                <c:pt idx="0">
                  <c:v>8.5000000000000006E-2</c:v>
                </c:pt>
                <c:pt idx="1">
                  <c:v>1.4999999999999999E-2</c:v>
                </c:pt>
                <c:pt idx="2">
                  <c:v>0.9</c:v>
                </c:pt>
              </c:numCache>
            </c:numRef>
          </c:val>
          <c:extLst>
            <c:ext xmlns:c16="http://schemas.microsoft.com/office/drawing/2014/chart" uri="{C3380CC4-5D6E-409C-BE32-E72D297353CC}">
              <c16:uniqueId val="{0000001E-5250-4EF5-8F2C-E4C6A82A00B7}"/>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6.5000000000000002E-2</c:v>
                </c:pt>
                <c:pt idx="1">
                  <c:v>0.01</c:v>
                </c:pt>
                <c:pt idx="2">
                  <c:v>0.92500000000000004</c:v>
                </c:pt>
              </c:numCache>
            </c:numRef>
          </c:cat>
          <c:val>
            <c:numRef>
              <c:f>Blad1!$G$2:$G$4</c:f>
              <c:numCache>
                <c:formatCode>###0%</c:formatCode>
                <c:ptCount val="3"/>
                <c:pt idx="0">
                  <c:v>6.5000000000000002E-2</c:v>
                </c:pt>
                <c:pt idx="1">
                  <c:v>0.01</c:v>
                </c:pt>
                <c:pt idx="2">
                  <c:v>0.92500000000000004</c:v>
                </c:pt>
              </c:numCache>
            </c:numRef>
          </c:val>
          <c:extLst>
            <c:ext xmlns:c16="http://schemas.microsoft.com/office/drawing/2014/chart" uri="{C3380CC4-5D6E-409C-BE32-E72D297353CC}">
              <c16:uniqueId val="{0000001F-5250-4EF5-8F2C-E4C6A82A00B7}"/>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###0.0%</c:formatCode>
                <c:ptCount val="3"/>
                <c:pt idx="0">
                  <c:v>6.0999999999999999E-2</c:v>
                </c:pt>
                <c:pt idx="1">
                  <c:v>1.2999999999999999E-2</c:v>
                </c:pt>
                <c:pt idx="2">
                  <c:v>0.92600000000000005</c:v>
                </c:pt>
              </c:numCache>
            </c:numRef>
          </c:yVal>
          <c:smooth val="0"/>
          <c:extLst>
            <c:ext xmlns:c16="http://schemas.microsoft.com/office/drawing/2014/chart" uri="{C3380CC4-5D6E-409C-BE32-E72D297353CC}">
              <c16:uniqueId val="{00000020-5250-4EF5-8F2C-E4C6A82A00B7}"/>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numCache>
            </c:numRef>
          </c:xVal>
          <c:yVal>
            <c:numRef>
              <c:f>Blad1!$O$2:$O$4</c:f>
              <c:numCache>
                <c:formatCode>###0.0%</c:formatCode>
                <c:ptCount val="3"/>
                <c:pt idx="0">
                  <c:v>5.3999999999999999E-2</c:v>
                </c:pt>
                <c:pt idx="1">
                  <c:v>5.0000000000000001E-3</c:v>
                </c:pt>
                <c:pt idx="2">
                  <c:v>0.94099999999999995</c:v>
                </c:pt>
              </c:numCache>
            </c:numRef>
          </c:yVal>
          <c:smooth val="0"/>
          <c:extLst>
            <c:ext xmlns:c16="http://schemas.microsoft.com/office/drawing/2014/chart" uri="{C3380CC4-5D6E-409C-BE32-E72D297353CC}">
              <c16:uniqueId val="{00000021-5250-4EF5-8F2C-E4C6A82A00B7}"/>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0.06</c:v>
                </c:pt>
                <c:pt idx="1">
                  <c:v>8.9999999999999993E-3</c:v>
                </c:pt>
                <c:pt idx="2">
                  <c:v>0.93200000000000005</c:v>
                </c:pt>
              </c:numCache>
            </c:numRef>
          </c:yVal>
          <c:smooth val="0"/>
          <c:extLst>
            <c:ext xmlns:c16="http://schemas.microsoft.com/office/drawing/2014/chart" uri="{C3380CC4-5D6E-409C-BE32-E72D297353CC}">
              <c16:uniqueId val="{00000022-5250-4EF5-8F2C-E4C6A82A00B7}"/>
            </c:ext>
          </c:extLst>
        </c:ser>
        <c:ser>
          <c:idx val="12"/>
          <c:order val="14"/>
          <c:tx>
            <c:strRef>
              <c:f>Blad1!$Q$1</c:f>
              <c:strCache>
                <c:ptCount val="1"/>
                <c:pt idx="0">
                  <c:v>MECHELEN 2019</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3.7999999999999999E-2</c:v>
                </c:pt>
                <c:pt idx="1">
                  <c:v>8.0000000000000002E-3</c:v>
                </c:pt>
                <c:pt idx="2">
                  <c:v>0.95399999999999996</c:v>
                </c:pt>
              </c:numCache>
            </c:numRef>
          </c:yVal>
          <c:smooth val="0"/>
          <c:extLst>
            <c:ext xmlns:c16="http://schemas.microsoft.com/office/drawing/2014/chart" uri="{C3380CC4-5D6E-409C-BE32-E72D297353CC}">
              <c16:uniqueId val="{00000023-5250-4EF5-8F2C-E4C6A82A00B7}"/>
            </c:ext>
          </c:extLst>
        </c:ser>
        <c:ser>
          <c:idx val="14"/>
          <c:order val="15"/>
          <c:tx>
            <c:strRef>
              <c:f>Blad1!$R$1</c:f>
              <c:strCache>
                <c:ptCount val="1"/>
                <c:pt idx="0">
                  <c:v>BRUGGE 2019</c:v>
                </c:pt>
              </c:strCache>
            </c:strRef>
          </c:tx>
          <c:spPr>
            <a:ln w="25400" cap="rnd">
              <a:noFill/>
              <a:round/>
            </a:ln>
            <a:effectLst/>
          </c:spPr>
          <c:marker>
            <c:symbol val="x"/>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7.9000000000000001E-2</c:v>
                </c:pt>
                <c:pt idx="1">
                  <c:v>8.0000000000000002E-3</c:v>
                </c:pt>
                <c:pt idx="2">
                  <c:v>0.91400000000000003</c:v>
                </c:pt>
              </c:numCache>
            </c:numRef>
          </c:yVal>
          <c:smooth val="0"/>
          <c:extLst>
            <c:ext xmlns:c16="http://schemas.microsoft.com/office/drawing/2014/chart" uri="{C3380CC4-5D6E-409C-BE32-E72D297353CC}">
              <c16:uniqueId val="{00000024-5250-4EF5-8F2C-E4C6A82A00B7}"/>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###0.0%</c:formatCode>
                <c:ptCount val="3"/>
                <c:pt idx="0">
                  <c:v>0.06</c:v>
                </c:pt>
                <c:pt idx="1">
                  <c:v>8.0000000000000002E-3</c:v>
                </c:pt>
                <c:pt idx="2">
                  <c:v>0.93200000000000005</c:v>
                </c:pt>
              </c:numCache>
            </c:numRef>
          </c:yVal>
          <c:smooth val="0"/>
          <c:extLst>
            <c:ext xmlns:c16="http://schemas.microsoft.com/office/drawing/2014/chart" uri="{C3380CC4-5D6E-409C-BE32-E72D297353CC}">
              <c16:uniqueId val="{00000025-5250-4EF5-8F2C-E4C6A82A00B7}"/>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5250-4EF5-8F2C-E4C6A82A00B7}"/>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250-4EF5-8F2C-E4C6A82A00B7}"/>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250-4EF5-8F2C-E4C6A82A00B7}"/>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250-4EF5-8F2C-E4C6A82A00B7}"/>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5250-4EF5-8F2C-E4C6A82A00B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B-5250-4EF5-8F2C-E4C6A82A00B7}"/>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250-4EF5-8F2C-E4C6A82A00B7}"/>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250-4EF5-8F2C-E4C6A82A00B7}"/>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5250-4EF5-8F2C-E4C6A82A00B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2F-5250-4EF5-8F2C-E4C6A82A00B7}"/>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250-4EF5-8F2C-E4C6A82A00B7}"/>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250-4EF5-8F2C-E4C6A82A00B7}"/>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250-4EF5-8F2C-E4C6A82A00B7}"/>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250-4EF5-8F2C-E4C6A82A00B7}"/>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250-4EF5-8F2C-E4C6A82A00B7}"/>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5250-4EF5-8F2C-E4C6A82A00B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5250-4EF5-8F2C-E4C6A82A00B7}"/>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5250-4EF5-8F2C-E4C6A82A00B7}"/>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8-5250-4EF5-8F2C-E4C6A82A00B7}"/>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0"/>
          <c:y val="0.88321908676813687"/>
          <c:w val="1"/>
          <c:h val="8.15506610376624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3886746918247147E-4"/>
                  <c:y val="-5.53261475963461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A3D-4415-AE5B-672BE8FDA71B}"/>
                </c:ext>
              </c:extLst>
            </c:dLbl>
            <c:dLbl>
              <c:idx val="1"/>
              <c:layout>
                <c:manualLayout>
                  <c:x val="-7.5629470761068131E-3"/>
                  <c:y val="-0.125302211236394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3D-4415-AE5B-672BE8FDA71B}"/>
                </c:ext>
              </c:extLst>
            </c:dLbl>
            <c:dLbl>
              <c:idx val="2"/>
              <c:layout>
                <c:manualLayout>
                  <c:x val="-6.0963514870511605E-3"/>
                  <c:y val="-8.0979627716757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3D-4415-AE5B-672BE8FDA71B}"/>
                </c:ext>
              </c:extLst>
            </c:dLbl>
            <c:dLbl>
              <c:idx val="3"/>
              <c:layout>
                <c:manualLayout>
                  <c:x val="-5.3886746918257967E-4"/>
                  <c:y val="-0.139929166742974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3D-4415-AE5B-672BE8FDA71B}"/>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3D-4415-AE5B-672BE8FDA71B}"/>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3D-4415-AE5B-672BE8FDA71B}"/>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3D-4415-AE5B-672BE8FDA71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cat>
          <c:val>
            <c:numRef>
              <c:f>Blad1!$B$2:$B$5</c:f>
              <c:numCache>
                <c:formatCode>0%</c:formatCode>
                <c:ptCount val="4"/>
                <c:pt idx="0">
                  <c:v>0.71299999999999997</c:v>
                </c:pt>
                <c:pt idx="1">
                  <c:v>0.58899999999999997</c:v>
                </c:pt>
                <c:pt idx="2">
                  <c:v>0.78700000000000003</c:v>
                </c:pt>
                <c:pt idx="3">
                  <c:v>0.70299999999999996</c:v>
                </c:pt>
              </c:numCache>
            </c:numRef>
          </c:val>
          <c:extLst>
            <c:ext xmlns:c16="http://schemas.microsoft.com/office/drawing/2014/chart" uri="{C3380CC4-5D6E-409C-BE32-E72D297353CC}">
              <c16:uniqueId val="{00000007-3A3D-4415-AE5B-672BE8FDA71B}"/>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652682560072E-3"/>
                  <c:y val="-9.99980592879336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A3D-4415-AE5B-672BE8FDA71B}"/>
                </c:ext>
              </c:extLst>
            </c:dLbl>
            <c:dLbl>
              <c:idx val="1"/>
              <c:layout>
                <c:manualLayout>
                  <c:x val="-1.3120431093975346E-3"/>
                  <c:y val="-0.1150169839639782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3D-4415-AE5B-672BE8FDA71B}"/>
                </c:ext>
              </c:extLst>
            </c:dLbl>
            <c:dLbl>
              <c:idx val="2"/>
              <c:layout>
                <c:manualLayout>
                  <c:x val="-2.3147746385166266E-3"/>
                  <c:y val="-0.115693773129666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A3D-4415-AE5B-672BE8FDA71B}"/>
                </c:ext>
              </c:extLst>
            </c:dLbl>
            <c:dLbl>
              <c:idx val="3"/>
              <c:layout>
                <c:manualLayout>
                  <c:x val="-8.5657819157068157E-3"/>
                  <c:y val="-0.144362737125630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3A3D-4415-AE5B-672BE8FDA71B}"/>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3D-4415-AE5B-672BE8FDA71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cat>
          <c:val>
            <c:numRef>
              <c:f>Blad1!$C$2:$C$5</c:f>
              <c:numCache>
                <c:formatCode>###0%</c:formatCode>
                <c:ptCount val="4"/>
                <c:pt idx="0">
                  <c:v>0.59799999999999998</c:v>
                </c:pt>
                <c:pt idx="1">
                  <c:v>0.54</c:v>
                </c:pt>
                <c:pt idx="2">
                  <c:v>0.71099999999999997</c:v>
                </c:pt>
                <c:pt idx="3" formatCode="0%">
                  <c:v>0.59399999999999997</c:v>
                </c:pt>
              </c:numCache>
            </c:numRef>
          </c:val>
          <c:extLst>
            <c:ext xmlns:c16="http://schemas.microsoft.com/office/drawing/2014/chart" uri="{C3380CC4-5D6E-409C-BE32-E72D297353CC}">
              <c16:uniqueId val="{0000000C-3A3D-4415-AE5B-672BE8FDA71B}"/>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3873192583133E-3"/>
                  <c:y val="-4.6459280170760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3D-4415-AE5B-672BE8FDA71B}"/>
                </c:ext>
              </c:extLst>
            </c:dLbl>
            <c:dLbl>
              <c:idx val="1"/>
              <c:layout>
                <c:manualLayout>
                  <c:x val="3.9361293281926042E-3"/>
                  <c:y val="-7.74967329069051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A3D-4415-AE5B-672BE8FDA71B}"/>
                </c:ext>
              </c:extLst>
            </c:dLbl>
            <c:dLbl>
              <c:idx val="2"/>
              <c:layout>
                <c:manualLayout>
                  <c:x val="-2.6240862187950692E-3"/>
                  <c:y val="-5.9968549530935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A3D-4415-AE5B-672BE8FDA71B}"/>
                </c:ext>
              </c:extLst>
            </c:dLbl>
            <c:dLbl>
              <c:idx val="3"/>
              <c:layout>
                <c:manualLayout>
                  <c:x val="-5.0935166474510131E-3"/>
                  <c:y val="-0.102770270805868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A3D-4415-AE5B-672BE8FDA71B}"/>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A3D-4415-AE5B-672BE8FDA71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cat>
          <c:val>
            <c:numRef>
              <c:f>Blad1!$D$2:$D$5</c:f>
              <c:numCache>
                <c:formatCode>###0%</c:formatCode>
                <c:ptCount val="4"/>
                <c:pt idx="0">
                  <c:v>0.69699999999999995</c:v>
                </c:pt>
                <c:pt idx="1">
                  <c:v>0.65600000000000003</c:v>
                </c:pt>
                <c:pt idx="2">
                  <c:v>0.78400000000000003</c:v>
                </c:pt>
                <c:pt idx="3" formatCode="0%">
                  <c:v>0.67600000000000005</c:v>
                </c:pt>
              </c:numCache>
            </c:numRef>
          </c:val>
          <c:extLst>
            <c:ext xmlns:c16="http://schemas.microsoft.com/office/drawing/2014/chart" uri="{C3380CC4-5D6E-409C-BE32-E72D297353CC}">
              <c16:uniqueId val="{00000012-3A3D-4415-AE5B-672BE8FDA71B}"/>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4073E-3"/>
                  <c:y val="-2.19765107319310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A3D-4415-AE5B-672BE8FDA71B}"/>
                </c:ext>
              </c:extLst>
            </c:dLbl>
            <c:dLbl>
              <c:idx val="1"/>
              <c:layout>
                <c:manualLayout>
                  <c:x val="1.1574074074074073E-3"/>
                  <c:y val="-7.58148771718654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A3D-4415-AE5B-672BE8FDA71B}"/>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A3D-4415-AE5B-672BE8FDA71B}"/>
                </c:ext>
              </c:extLst>
            </c:dLbl>
            <c:dLbl>
              <c:idx val="3"/>
              <c:layout>
                <c:manualLayout>
                  <c:x val="1.3120431093975346E-3"/>
                  <c:y val="-7.98425344496892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4B3-43F1-B239-F60911F73B6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A3D-4415-AE5B-672BE8FDA71B}"/>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A3D-4415-AE5B-672BE8FDA71B}"/>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A3D-4415-AE5B-672BE8FDA71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cat>
          <c:val>
            <c:numRef>
              <c:f>Blad1!$E$2:$E$5</c:f>
              <c:numCache>
                <c:formatCode>###0%</c:formatCode>
                <c:ptCount val="4"/>
                <c:pt idx="0">
                  <c:v>0.754</c:v>
                </c:pt>
                <c:pt idx="1">
                  <c:v>0.69899999999999995</c:v>
                </c:pt>
                <c:pt idx="2">
                  <c:v>0.83399999999999996</c:v>
                </c:pt>
                <c:pt idx="3" formatCode="0%">
                  <c:v>0.75900000000000001</c:v>
                </c:pt>
              </c:numCache>
            </c:numRef>
          </c:val>
          <c:extLst>
            <c:ext xmlns:c16="http://schemas.microsoft.com/office/drawing/2014/chart" uri="{C3380CC4-5D6E-409C-BE32-E72D297353CC}">
              <c16:uniqueId val="{00000019-3A3D-4415-AE5B-672BE8FDA71B}"/>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2.4053845800208856E-17"/>
                  <c:y val="-3.81855599541991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4B3-43F1-B239-F60911F73B6A}"/>
                </c:ext>
              </c:extLst>
            </c:dLbl>
            <c:dLbl>
              <c:idx val="1"/>
              <c:layout>
                <c:manualLayout>
                  <c:x val="1.1574074074074073E-3"/>
                  <c:y val="-3.1703000302052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A3D-4415-AE5B-672BE8FDA71B}"/>
                </c:ext>
              </c:extLst>
            </c:dLbl>
            <c:dLbl>
              <c:idx val="2"/>
              <c:layout>
                <c:manualLayout>
                  <c:x val="1.0027315291190923E-3"/>
                  <c:y val="-8.426845131997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A3D-4415-AE5B-672BE8FDA71B}"/>
                </c:ext>
              </c:extLst>
            </c:dLbl>
            <c:dLbl>
              <c:idx val="3"/>
              <c:layout>
                <c:manualLayout>
                  <c:x val="-1.9243076640167085E-16"/>
                  <c:y val="-7.9649009922505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3A3D-4415-AE5B-672BE8FDA71B}"/>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A3D-4415-AE5B-672BE8FDA71B}"/>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3A3D-4415-AE5B-672BE8FDA71B}"/>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A3D-4415-AE5B-672BE8FDA71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cat>
          <c:val>
            <c:numRef>
              <c:f>Blad1!$F$2:$F$5</c:f>
              <c:numCache>
                <c:formatCode>###0%</c:formatCode>
                <c:ptCount val="4"/>
                <c:pt idx="0">
                  <c:v>0.70799999999999996</c:v>
                </c:pt>
                <c:pt idx="1">
                  <c:v>0.65800000000000003</c:v>
                </c:pt>
                <c:pt idx="2">
                  <c:v>0.78400000000000003</c:v>
                </c:pt>
                <c:pt idx="3" formatCode="0%">
                  <c:v>0.67900000000000005</c:v>
                </c:pt>
              </c:numCache>
            </c:numRef>
          </c:val>
          <c:extLst>
            <c:ext xmlns:c16="http://schemas.microsoft.com/office/drawing/2014/chart" uri="{C3380CC4-5D6E-409C-BE32-E72D297353CC}">
              <c16:uniqueId val="{00000020-3A3D-4415-AE5B-672BE8FDA71B}"/>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1.3120431093975346E-3"/>
                  <c:y val="-6.59568762845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54B3-43F1-B239-F60911F73B6A}"/>
                </c:ext>
              </c:extLst>
            </c:dLbl>
            <c:dLbl>
              <c:idx val="1"/>
              <c:layout>
                <c:manualLayout>
                  <c:x val="-2.3147746385166266E-3"/>
                  <c:y val="-6.40598985745606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A3D-4415-AE5B-672BE8FDA71B}"/>
                </c:ext>
              </c:extLst>
            </c:dLbl>
            <c:dLbl>
              <c:idx val="2"/>
              <c:layout>
                <c:manualLayout>
                  <c:x val="-1.4666988995367559E-3"/>
                  <c:y val="-8.9538441269269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3A3D-4415-AE5B-672BE8FDA71B}"/>
                </c:ext>
              </c:extLst>
            </c:dLbl>
            <c:dLbl>
              <c:idx val="3"/>
              <c:layout>
                <c:manualLayout>
                  <c:x val="-1.1573873192583133E-3"/>
                  <c:y val="-0.1015916299001954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0.68700000000000006</c:v>
                </c:pt>
                <c:pt idx="1">
                  <c:v>0.62</c:v>
                </c:pt>
                <c:pt idx="2">
                  <c:v>0.77400000000000002</c:v>
                </c:pt>
                <c:pt idx="3" formatCode="0%">
                  <c:v>0.67500000000000004</c:v>
                </c:pt>
              </c:numCache>
            </c:numRef>
          </c:cat>
          <c:val>
            <c:numRef>
              <c:f>Blad1!$G$2:$G$5</c:f>
              <c:numCache>
                <c:formatCode>###0%</c:formatCode>
                <c:ptCount val="4"/>
                <c:pt idx="0">
                  <c:v>0.68700000000000006</c:v>
                </c:pt>
                <c:pt idx="1">
                  <c:v>0.62</c:v>
                </c:pt>
                <c:pt idx="2">
                  <c:v>0.77400000000000002</c:v>
                </c:pt>
                <c:pt idx="3" formatCode="0%">
                  <c:v>0.67500000000000004</c:v>
                </c:pt>
              </c:numCache>
            </c:numRef>
          </c:val>
          <c:extLst>
            <c:ext xmlns:c16="http://schemas.microsoft.com/office/drawing/2014/chart" uri="{C3380CC4-5D6E-409C-BE32-E72D297353CC}">
              <c16:uniqueId val="{00000024-3A3D-4415-AE5B-672BE8FDA71B}"/>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E-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0-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3-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7-0F96-466C-A356-E1B277A41198}"/>
              </c:ext>
            </c:extLst>
          </c:dPt>
          <c:xVal>
            <c:numRef>
              <c:f>Blad1!$H$2:$H$5</c:f>
              <c:numCache>
                <c:formatCode>_(* #,##0.00_);_(* \(#,##0.00\);_(* "-"??_);_(@_)</c:formatCode>
                <c:ptCount val="4"/>
                <c:pt idx="0">
                  <c:v>0.66</c:v>
                </c:pt>
                <c:pt idx="1">
                  <c:v>1.66</c:v>
                </c:pt>
                <c:pt idx="2">
                  <c:v>2.66</c:v>
                </c:pt>
                <c:pt idx="3" formatCode="0.0">
                  <c:v>3.66</c:v>
                </c:pt>
              </c:numCache>
            </c:numRef>
          </c:xVal>
          <c:yVal>
            <c:numRef>
              <c:f>Blad1!$N$2:$N$5</c:f>
              <c:numCache>
                <c:formatCode>###0.0%</c:formatCode>
                <c:ptCount val="4"/>
                <c:pt idx="0">
                  <c:v>0.76</c:v>
                </c:pt>
                <c:pt idx="1">
                  <c:v>0.66300000000000003</c:v>
                </c:pt>
                <c:pt idx="2">
                  <c:v>0.84699999999999998</c:v>
                </c:pt>
                <c:pt idx="3">
                  <c:v>0.77600000000000002</c:v>
                </c:pt>
              </c:numCache>
            </c:numRef>
          </c:yVal>
          <c:smooth val="0"/>
          <c:extLst>
            <c:ext xmlns:c16="http://schemas.microsoft.com/office/drawing/2014/chart" uri="{C3380CC4-5D6E-409C-BE32-E72D297353CC}">
              <c16:uniqueId val="{00000025-3A3D-4415-AE5B-672BE8FDA71B}"/>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F-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C-0D21-4FE2-91C7-BE39C4497B94}"/>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4-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8-0F96-466C-A356-E1B277A41198}"/>
              </c:ext>
            </c:extLst>
          </c:dPt>
          <c:xVal>
            <c:numRef>
              <c:f>Blad1!$I$2:$I$5</c:f>
              <c:numCache>
                <c:formatCode>General</c:formatCode>
                <c:ptCount val="4"/>
                <c:pt idx="0">
                  <c:v>0.8</c:v>
                </c:pt>
                <c:pt idx="1">
                  <c:v>1.8</c:v>
                </c:pt>
                <c:pt idx="2">
                  <c:v>2.8</c:v>
                </c:pt>
                <c:pt idx="3" formatCode="0.0">
                  <c:v>3.8</c:v>
                </c:pt>
              </c:numCache>
            </c:numRef>
          </c:xVal>
          <c:yVal>
            <c:numRef>
              <c:f>Blad1!$O$2:$O$5</c:f>
              <c:numCache>
                <c:formatCode>###0.0%</c:formatCode>
                <c:ptCount val="4"/>
                <c:pt idx="0">
                  <c:v>0.70899999999999996</c:v>
                </c:pt>
                <c:pt idx="1">
                  <c:v>0.63900000000000001</c:v>
                </c:pt>
                <c:pt idx="2">
                  <c:v>0.79900000000000004</c:v>
                </c:pt>
                <c:pt idx="3">
                  <c:v>0.67200000000000004</c:v>
                </c:pt>
              </c:numCache>
            </c:numRef>
          </c:yVal>
          <c:smooth val="0"/>
          <c:extLst>
            <c:ext xmlns:c16="http://schemas.microsoft.com/office/drawing/2014/chart" uri="{C3380CC4-5D6E-409C-BE32-E72D297353CC}">
              <c16:uniqueId val="{00000026-3A3D-4415-AE5B-672BE8FDA71B}"/>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0-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1-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5-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9-0F96-466C-A356-E1B277A41198}"/>
              </c:ext>
            </c:extLst>
          </c:dPt>
          <c:xVal>
            <c:numRef>
              <c:f>Blad1!$J$2:$J$5</c:f>
              <c:numCache>
                <c:formatCode>General</c:formatCode>
                <c:ptCount val="4"/>
                <c:pt idx="0">
                  <c:v>0.93</c:v>
                </c:pt>
                <c:pt idx="2">
                  <c:v>2.93</c:v>
                </c:pt>
                <c:pt idx="3" formatCode="0.0">
                  <c:v>3.93</c:v>
                </c:pt>
              </c:numCache>
            </c:numRef>
          </c:xVal>
          <c:yVal>
            <c:numRef>
              <c:f>Blad1!$P$2:$P$5</c:f>
              <c:numCache>
                <c:formatCode>###0.0%</c:formatCode>
                <c:ptCount val="4"/>
                <c:pt idx="0">
                  <c:v>0.76800000000000002</c:v>
                </c:pt>
                <c:pt idx="1">
                  <c:v>0.67400000000000004</c:v>
                </c:pt>
                <c:pt idx="2">
                  <c:v>0.83199999999999996</c:v>
                </c:pt>
                <c:pt idx="3">
                  <c:v>0.73899999999999999</c:v>
                </c:pt>
              </c:numCache>
            </c:numRef>
          </c:yVal>
          <c:smooth val="0"/>
          <c:extLst>
            <c:ext xmlns:c16="http://schemas.microsoft.com/office/drawing/2014/chart" uri="{C3380CC4-5D6E-409C-BE32-E72D297353CC}">
              <c16:uniqueId val="{00000027-3A3D-4415-AE5B-672BE8FDA71B}"/>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3" formatCode="0.0">
                  <c:v>4.05</c:v>
                </c:pt>
              </c:numCache>
            </c:numRef>
          </c:xVal>
          <c:yVal>
            <c:numRef>
              <c:f>Blad1!$Q$2:$Q$5</c:f>
              <c:numCache>
                <c:formatCode>###0.0%</c:formatCode>
                <c:ptCount val="4"/>
                <c:pt idx="0">
                  <c:v>0.78700000000000003</c:v>
                </c:pt>
                <c:pt idx="1">
                  <c:v>0.74299999999999999</c:v>
                </c:pt>
                <c:pt idx="2">
                  <c:v>0.871</c:v>
                </c:pt>
                <c:pt idx="3">
                  <c:v>0.81699999999999995</c:v>
                </c:pt>
              </c:numCache>
            </c:numRef>
          </c:yVal>
          <c:smooth val="0"/>
          <c:extLst>
            <c:ext xmlns:c16="http://schemas.microsoft.com/office/drawing/2014/chart" uri="{C3380CC4-5D6E-409C-BE32-E72D297353CC}">
              <c16:uniqueId val="{00000028-3A3D-4415-AE5B-672BE8FDA71B}"/>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2-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D-0D21-4FE2-91C7-BE39C4497B94}"/>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5-0D21-4FE2-91C7-BE39C4497B94}"/>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A-0F96-466C-A356-E1B277A41198}"/>
              </c:ext>
            </c:extLst>
          </c:dPt>
          <c:xVal>
            <c:numRef>
              <c:f>Blad1!$L$2:$L$5</c:f>
              <c:numCache>
                <c:formatCode>General</c:formatCode>
                <c:ptCount val="4"/>
                <c:pt idx="0">
                  <c:v>1.2</c:v>
                </c:pt>
                <c:pt idx="2">
                  <c:v>3.2</c:v>
                </c:pt>
              </c:numCache>
            </c:numRef>
          </c:xVal>
          <c:yVal>
            <c:numRef>
              <c:f>Blad1!$R$2:$R$5</c:f>
              <c:numCache>
                <c:formatCode>###0.0%</c:formatCode>
                <c:ptCount val="4"/>
                <c:pt idx="0">
                  <c:v>0.75600000000000001</c:v>
                </c:pt>
                <c:pt idx="1">
                  <c:v>0.67100000000000004</c:v>
                </c:pt>
                <c:pt idx="2">
                  <c:v>0.871</c:v>
                </c:pt>
                <c:pt idx="3">
                  <c:v>0.70199999999999996</c:v>
                </c:pt>
              </c:numCache>
            </c:numRef>
          </c:yVal>
          <c:smooth val="0"/>
          <c:extLst>
            <c:ext xmlns:c16="http://schemas.microsoft.com/office/drawing/2014/chart" uri="{C3380CC4-5D6E-409C-BE32-E72D297353CC}">
              <c16:uniqueId val="{00000029-3A3D-4415-AE5B-672BE8FDA71B}"/>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3-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2-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6-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B-0F96-466C-A356-E1B277A41198}"/>
              </c:ext>
            </c:extLst>
          </c:dPt>
          <c:xVal>
            <c:numRef>
              <c:f>Blad1!$M$2:$M$5</c:f>
              <c:numCache>
                <c:formatCode>0.0</c:formatCode>
                <c:ptCount val="4"/>
                <c:pt idx="0">
                  <c:v>1.34</c:v>
                </c:pt>
                <c:pt idx="1">
                  <c:v>2.33</c:v>
                </c:pt>
                <c:pt idx="2">
                  <c:v>3.33</c:v>
                </c:pt>
                <c:pt idx="3">
                  <c:v>4.33</c:v>
                </c:pt>
              </c:numCache>
            </c:numRef>
          </c:xVal>
          <c:yVal>
            <c:numRef>
              <c:f>Blad1!$S$2:$S$5</c:f>
              <c:numCache>
                <c:formatCode>###0.0%</c:formatCode>
                <c:ptCount val="4"/>
                <c:pt idx="0">
                  <c:v>0.752</c:v>
                </c:pt>
                <c:pt idx="1">
                  <c:v>0.67200000000000004</c:v>
                </c:pt>
                <c:pt idx="2">
                  <c:v>0.84199999999999997</c:v>
                </c:pt>
                <c:pt idx="3">
                  <c:v>0.73299999999999998</c:v>
                </c:pt>
              </c:numCache>
            </c:numRef>
          </c:yVal>
          <c:smooth val="0"/>
          <c:extLst>
            <c:ext xmlns:c16="http://schemas.microsoft.com/office/drawing/2014/chart" uri="{C3380CC4-5D6E-409C-BE32-E72D297353CC}">
              <c16:uniqueId val="{0000002A-3A3D-4415-AE5B-672BE8FDA71B}"/>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3A3D-4415-AE5B-672BE8FDA71B}"/>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3A3D-4415-AE5B-672BE8FDA71B}"/>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3A3D-4415-AE5B-672BE8FDA71B}"/>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3A3D-4415-AE5B-672BE8FDA71B}"/>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xVal>
                <c:yVal>
                  <c:numRef>
                    <c:extLst>
                      <c:ext uri="{02D57815-91ED-43cb-92C2-25804820EDAC}">
                        <c15:formulaRef>
                          <c15:sqref>Blad1!$H$2:$H$5</c15:sqref>
                        </c15:formulaRef>
                      </c:ext>
                    </c:extLst>
                    <c:numCache>
                      <c:formatCode>_(* #,##0.00_);_(* \(#,##0.00\);_(* "-"??_);_(@_)</c:formatCode>
                      <c:ptCount val="4"/>
                      <c:pt idx="0">
                        <c:v>0.66</c:v>
                      </c:pt>
                      <c:pt idx="1">
                        <c:v>1.66</c:v>
                      </c:pt>
                      <c:pt idx="2">
                        <c:v>2.66</c:v>
                      </c:pt>
                      <c:pt idx="3" formatCode="0.0">
                        <c:v>3.66</c:v>
                      </c:pt>
                    </c:numCache>
                  </c:numRef>
                </c:yVal>
                <c:smooth val="0"/>
                <c:extLst>
                  <c:ext xmlns:c16="http://schemas.microsoft.com/office/drawing/2014/chart" uri="{C3380CC4-5D6E-409C-BE32-E72D297353CC}">
                    <c16:uniqueId val="{00000030-3A3D-4415-AE5B-672BE8FDA71B}"/>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3A3D-4415-AE5B-672BE8FDA71B}"/>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3A3D-4415-AE5B-672BE8FDA71B}"/>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0">
                        <c:v>0.8</c:v>
                      </c:pt>
                      <c:pt idx="1">
                        <c:v>1.8</c:v>
                      </c:pt>
                      <c:pt idx="2">
                        <c:v>2.8</c:v>
                      </c:pt>
                      <c:pt idx="3" formatCode="0.0">
                        <c:v>3.8</c:v>
                      </c:pt>
                    </c:numCache>
                  </c:numRef>
                </c:yVal>
                <c:smooth val="0"/>
                <c:extLst xmlns:c15="http://schemas.microsoft.com/office/drawing/2012/chart">
                  <c:ext xmlns:c16="http://schemas.microsoft.com/office/drawing/2014/chart" uri="{C3380CC4-5D6E-409C-BE32-E72D297353CC}">
                    <c16:uniqueId val="{00000034-3A3D-4415-AE5B-672BE8FDA71B}"/>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3A3D-4415-AE5B-672BE8FDA71B}"/>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3A3D-4415-AE5B-672BE8FDA71B}"/>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3A3D-4415-AE5B-672BE8FDA71B}"/>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3A3D-4415-AE5B-672BE8FDA71B}"/>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3A3D-4415-AE5B-672BE8FDA71B}"/>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0">
                        <c:v>0.93</c:v>
                      </c:pt>
                      <c:pt idx="2">
                        <c:v>2.93</c:v>
                      </c:pt>
                      <c:pt idx="3" formatCode="0.0">
                        <c:v>3.93</c:v>
                      </c:pt>
                    </c:numCache>
                  </c:numRef>
                </c:yVal>
                <c:smooth val="0"/>
                <c:extLst xmlns:c15="http://schemas.microsoft.com/office/drawing/2012/chart">
                  <c:ext xmlns:c16="http://schemas.microsoft.com/office/drawing/2014/chart" uri="{C3380CC4-5D6E-409C-BE32-E72D297353CC}">
                    <c16:uniqueId val="{0000003B-3A3D-4415-AE5B-672BE8FDA71B}"/>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3" formatCode="0.0">
                        <c:v>4.05</c:v>
                      </c:pt>
                    </c:numCache>
                  </c:numRef>
                </c:yVal>
                <c:smooth val="0"/>
                <c:extLst xmlns:c15="http://schemas.microsoft.com/office/drawing/2012/chart">
                  <c:ext xmlns:c16="http://schemas.microsoft.com/office/drawing/2014/chart" uri="{C3380CC4-5D6E-409C-BE32-E72D297353CC}">
                    <c16:uniqueId val="{0000003C-3A3D-4415-AE5B-672BE8FDA71B}"/>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Ik steun toerisme en ik wil dat het belangrijk blijft in "STAD"</c:v>
                      </c:pt>
                      <c:pt idx="1">
                        <c:v>In het algemeen wegen de voordelen van toerisme in "STAD" sterker door dan de nadelen</c:v>
                      </c:pt>
                      <c:pt idx="2">
                        <c:v>STAD zou een toeristische bestemming moeten blijven</c:v>
                      </c:pt>
                      <c:pt idx="3">
                        <c:v>STAD moet de promotie van toerisme ondersteunen</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0">
                        <c:v>1.2</c:v>
                      </c:pt>
                      <c:pt idx="2">
                        <c:v>3.2</c:v>
                      </c:pt>
                    </c:numCache>
                  </c:numRef>
                </c:yVal>
                <c:smooth val="0"/>
                <c:extLst xmlns:c15="http://schemas.microsoft.com/office/drawing/2012/chart">
                  <c:ext xmlns:c16="http://schemas.microsoft.com/office/drawing/2014/chart" uri="{C3380CC4-5D6E-409C-BE32-E72D297353CC}">
                    <c16:uniqueId val="{0000003D-3A3D-4415-AE5B-672BE8FDA71B}"/>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7C-45EC-9B44-4359ABED5592}"/>
                </c:ext>
              </c:extLst>
            </c:dLbl>
            <c:dLbl>
              <c:idx val="1"/>
              <c:layout>
                <c:manualLayout>
                  <c:x val="-6.9444444444444441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7C-45EC-9B44-4359ABED5592}"/>
                </c:ext>
              </c:extLst>
            </c:dLbl>
            <c:dLbl>
              <c:idx val="2"/>
              <c:layout>
                <c:manualLayout>
                  <c:x val="1.1574074074074073E-3"/>
                  <c:y val="5.61206532178892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7C-45EC-9B44-4359ABED5592}"/>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7C-45EC-9B44-4359ABED559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7C-45EC-9B44-4359ABED559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7C-45EC-9B44-4359ABED5592}"/>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cat>
          <c:val>
            <c:numRef>
              <c:f>Blad1!$B$2:$B$4</c:f>
              <c:numCache>
                <c:formatCode>###0%</c:formatCode>
                <c:ptCount val="3"/>
                <c:pt idx="0">
                  <c:v>0.39700000000000002</c:v>
                </c:pt>
                <c:pt idx="1">
                  <c:v>0.43799999999999989</c:v>
                </c:pt>
                <c:pt idx="2">
                  <c:v>0.42199999999999999</c:v>
                </c:pt>
              </c:numCache>
            </c:numRef>
          </c:val>
          <c:extLst>
            <c:ext xmlns:c16="http://schemas.microsoft.com/office/drawing/2014/chart" uri="{C3380CC4-5D6E-409C-BE32-E72D297353CC}">
              <c16:uniqueId val="{00000007-597C-45EC-9B44-4359ABED5592}"/>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0727485678430097E-3"/>
                  <c:y val="-4.11796531735552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97C-45EC-9B44-4359ABED5592}"/>
                </c:ext>
              </c:extLst>
            </c:dLbl>
            <c:dLbl>
              <c:idx val="1"/>
              <c:layout>
                <c:manualLayout>
                  <c:x val="-1.2420372697244254E-3"/>
                  <c:y val="-5.7589956674327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03-4749-9225-80B91E1D2ADF}"/>
                </c:ext>
              </c:extLst>
            </c:dLbl>
            <c:dLbl>
              <c:idx val="2"/>
              <c:layout>
                <c:manualLayout>
                  <c:x val="4.9681490788973373E-3"/>
                  <c:y val="-6.2775886926428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97C-45EC-9B44-4359ABED5592}"/>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cat>
          <c:val>
            <c:numRef>
              <c:f>Blad1!$C$2:$C$4</c:f>
              <c:numCache>
                <c:formatCode>###0%</c:formatCode>
                <c:ptCount val="3"/>
                <c:pt idx="0">
                  <c:v>0.35199999999999998</c:v>
                </c:pt>
                <c:pt idx="1">
                  <c:v>0.42599999999999999</c:v>
                </c:pt>
                <c:pt idx="2">
                  <c:v>0.34399999999999997</c:v>
                </c:pt>
              </c:numCache>
            </c:numRef>
          </c:val>
          <c:extLst>
            <c:ext xmlns:c16="http://schemas.microsoft.com/office/drawing/2014/chart" uri="{C3380CC4-5D6E-409C-BE32-E72D297353CC}">
              <c16:uniqueId val="{0000000B-597C-45EC-9B44-4359ABED5592}"/>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97C-45EC-9B44-4359ABED5592}"/>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97C-45EC-9B44-4359ABED5592}"/>
                </c:ext>
              </c:extLst>
            </c:dLbl>
            <c:dLbl>
              <c:idx val="2"/>
              <c:layout>
                <c:manualLayout>
                  <c:x val="2.3148148148148147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97C-45EC-9B44-4359ABED5592}"/>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cat>
          <c:val>
            <c:numRef>
              <c:f>Blad1!$D$2:$D$4</c:f>
              <c:numCache>
                <c:formatCode>###0%</c:formatCode>
                <c:ptCount val="3"/>
                <c:pt idx="0">
                  <c:v>0.40400000000000003</c:v>
                </c:pt>
                <c:pt idx="1">
                  <c:v>0.45500000000000002</c:v>
                </c:pt>
                <c:pt idx="2">
                  <c:v>0.39100000000000001</c:v>
                </c:pt>
              </c:numCache>
            </c:numRef>
          </c:val>
          <c:extLst>
            <c:ext xmlns:c16="http://schemas.microsoft.com/office/drawing/2014/chart" uri="{C3380CC4-5D6E-409C-BE32-E72D297353CC}">
              <c16:uniqueId val="{00000010-597C-45EC-9B44-4359ABED5592}"/>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97C-45EC-9B44-4359ABED5592}"/>
                </c:ext>
              </c:extLst>
            </c:dLbl>
            <c:dLbl>
              <c:idx val="1"/>
              <c:layout>
                <c:manualLayout>
                  <c:x val="1.1574074074073226E-3"/>
                  <c:y val="2.80603266089443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97C-45EC-9B44-4359ABED5592}"/>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97C-45EC-9B44-4359ABED5592}"/>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97C-45EC-9B44-4359ABED559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97C-45EC-9B44-4359ABED5592}"/>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cat>
          <c:val>
            <c:numRef>
              <c:f>Blad1!$E$2:$E$4</c:f>
              <c:numCache>
                <c:formatCode>###0%</c:formatCode>
                <c:ptCount val="3"/>
                <c:pt idx="0">
                  <c:v>0.45300000000000001</c:v>
                </c:pt>
                <c:pt idx="1">
                  <c:v>0.49399999999999999</c:v>
                </c:pt>
                <c:pt idx="2">
                  <c:v>0.41</c:v>
                </c:pt>
              </c:numCache>
            </c:numRef>
          </c:val>
          <c:extLst>
            <c:ext xmlns:c16="http://schemas.microsoft.com/office/drawing/2014/chart" uri="{C3380CC4-5D6E-409C-BE32-E72D297353CC}">
              <c16:uniqueId val="{00000017-597C-45EC-9B44-4359ABED5592}"/>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1.157407407407492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97C-45EC-9B44-4359ABED5592}"/>
                </c:ext>
              </c:extLst>
            </c:dLbl>
            <c:dLbl>
              <c:idx val="2"/>
              <c:layout>
                <c:manualLayout>
                  <c:x val="2.314814814814814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97C-45EC-9B44-4359ABED5592}"/>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97C-45EC-9B44-4359ABED559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97C-45EC-9B44-4359ABED5592}"/>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cat>
          <c:val>
            <c:numRef>
              <c:f>Blad1!$F$2:$F$4</c:f>
              <c:numCache>
                <c:formatCode>###0%</c:formatCode>
                <c:ptCount val="3"/>
                <c:pt idx="0">
                  <c:v>0.371</c:v>
                </c:pt>
                <c:pt idx="1">
                  <c:v>0.42799999999999999</c:v>
                </c:pt>
                <c:pt idx="2">
                  <c:v>0.42699999999999999</c:v>
                </c:pt>
              </c:numCache>
            </c:numRef>
          </c:val>
          <c:extLst>
            <c:ext xmlns:c16="http://schemas.microsoft.com/office/drawing/2014/chart" uri="{C3380CC4-5D6E-409C-BE32-E72D297353CC}">
              <c16:uniqueId val="{0000001D-597C-45EC-9B44-4359ABED5592}"/>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0.38900000000000001</c:v>
                </c:pt>
                <c:pt idx="1">
                  <c:v>0.44299999999999989</c:v>
                </c:pt>
                <c:pt idx="2">
                  <c:v>0.39800000000000002</c:v>
                </c:pt>
              </c:numCache>
            </c:numRef>
          </c:cat>
          <c:val>
            <c:numRef>
              <c:f>Blad1!$G$2:$G$4</c:f>
              <c:numCache>
                <c:formatCode>###0%</c:formatCode>
                <c:ptCount val="3"/>
                <c:pt idx="0">
                  <c:v>0.38900000000000001</c:v>
                </c:pt>
                <c:pt idx="1">
                  <c:v>0.44299999999999989</c:v>
                </c:pt>
                <c:pt idx="2">
                  <c:v>0.39800000000000002</c:v>
                </c:pt>
              </c:numCache>
            </c:numRef>
          </c:val>
          <c:extLst>
            <c:ext xmlns:c16="http://schemas.microsoft.com/office/drawing/2014/chart" uri="{C3380CC4-5D6E-409C-BE32-E72D297353CC}">
              <c16:uniqueId val="{0000001E-597C-45EC-9B44-4359ABED559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###0.0%</c:formatCode>
                <c:ptCount val="3"/>
                <c:pt idx="0">
                  <c:v>0.35899999999999999</c:v>
                </c:pt>
                <c:pt idx="1">
                  <c:v>0.44500000000000001</c:v>
                </c:pt>
                <c:pt idx="2">
                  <c:v>0.42399999999999999</c:v>
                </c:pt>
              </c:numCache>
            </c:numRef>
          </c:yVal>
          <c:smooth val="0"/>
          <c:extLst>
            <c:ext xmlns:c16="http://schemas.microsoft.com/office/drawing/2014/chart" uri="{C3380CC4-5D6E-409C-BE32-E72D297353CC}">
              <c16:uniqueId val="{0000001F-597C-45EC-9B44-4359ABED5592}"/>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0.0</c:formatCode>
                <c:ptCount val="3"/>
                <c:pt idx="0" formatCode="General">
                  <c:v>0.8</c:v>
                </c:pt>
                <c:pt idx="1">
                  <c:v>1.8</c:v>
                </c:pt>
                <c:pt idx="2">
                  <c:v>2.8</c:v>
                </c:pt>
              </c:numCache>
            </c:numRef>
          </c:xVal>
          <c:yVal>
            <c:numRef>
              <c:f>Blad1!$O$2:$O$4</c:f>
              <c:numCache>
                <c:formatCode>###0.0%</c:formatCode>
                <c:ptCount val="3"/>
                <c:pt idx="0">
                  <c:v>0.40100000000000002</c:v>
                </c:pt>
                <c:pt idx="1">
                  <c:v>0.49399999999999999</c:v>
                </c:pt>
                <c:pt idx="2">
                  <c:v>0.42699999999999999</c:v>
                </c:pt>
              </c:numCache>
            </c:numRef>
          </c:yVal>
          <c:smooth val="0"/>
          <c:extLst>
            <c:ext xmlns:c16="http://schemas.microsoft.com/office/drawing/2014/chart" uri="{C3380CC4-5D6E-409C-BE32-E72D297353CC}">
              <c16:uniqueId val="{00000020-597C-45EC-9B44-4359ABED5592}"/>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0.40400000000000003</c:v>
                </c:pt>
                <c:pt idx="1">
                  <c:v>0.47299999999999998</c:v>
                </c:pt>
                <c:pt idx="2">
                  <c:v>0.40400000000000003</c:v>
                </c:pt>
              </c:numCache>
            </c:numRef>
          </c:yVal>
          <c:smooth val="0"/>
          <c:extLst>
            <c:ext xmlns:c16="http://schemas.microsoft.com/office/drawing/2014/chart" uri="{C3380CC4-5D6E-409C-BE32-E72D297353CC}">
              <c16:uniqueId val="{00000021-597C-45EC-9B44-4359ABED5592}"/>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0.46200000000000002</c:v>
                </c:pt>
                <c:pt idx="1">
                  <c:v>0.45700000000000002</c:v>
                </c:pt>
                <c:pt idx="2">
                  <c:v>0.35799999999999998</c:v>
                </c:pt>
              </c:numCache>
            </c:numRef>
          </c:yVal>
          <c:smooth val="0"/>
          <c:extLst>
            <c:ext xmlns:c16="http://schemas.microsoft.com/office/drawing/2014/chart" uri="{C3380CC4-5D6E-409C-BE32-E72D297353CC}">
              <c16:uniqueId val="{00000022-597C-45EC-9B44-4359ABED5592}"/>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c:f>
              <c:numCache>
                <c:formatCode>General</c:formatCode>
                <c:ptCount val="1"/>
              </c:numCache>
            </c:numRef>
          </c:xVal>
          <c:yVal>
            <c:numRef>
              <c:f>Blad1!$R$2</c:f>
              <c:numCache>
                <c:formatCode>###0.0%</c:formatCode>
                <c:ptCount val="1"/>
                <c:pt idx="0">
                  <c:v>0.36</c:v>
                </c:pt>
              </c:numCache>
            </c:numRef>
          </c:yVal>
          <c:smooth val="0"/>
          <c:extLst>
            <c:ext xmlns:c16="http://schemas.microsoft.com/office/drawing/2014/chart" uri="{C3380CC4-5D6E-409C-BE32-E72D297353CC}">
              <c16:uniqueId val="{00000023-597C-45EC-9B44-4359ABED5592}"/>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###0.0%</c:formatCode>
                <c:ptCount val="3"/>
                <c:pt idx="0">
                  <c:v>0.39100000000000001</c:v>
                </c:pt>
                <c:pt idx="1">
                  <c:v>0.46500000000000002</c:v>
                </c:pt>
                <c:pt idx="2">
                  <c:v>0.41799999999999998</c:v>
                </c:pt>
              </c:numCache>
            </c:numRef>
          </c:yVal>
          <c:smooth val="0"/>
          <c:extLst>
            <c:ext xmlns:c16="http://schemas.microsoft.com/office/drawing/2014/chart" uri="{C3380CC4-5D6E-409C-BE32-E72D297353CC}">
              <c16:uniqueId val="{00000024-597C-45EC-9B44-4359ABED559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597C-45EC-9B44-4359ABED559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597C-45EC-9B44-4359ABED559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97C-45EC-9B44-4359ABED559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97C-45EC-9B44-4359ABED559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97C-45EC-9B44-4359ABED559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A-597C-45EC-9B44-4359ABED559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597C-45EC-9B44-4359ABED559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97C-45EC-9B44-4359ABED559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97C-45EC-9B44-4359ABED559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0.0</c:formatCode>
                      <c:ptCount val="3"/>
                      <c:pt idx="0" formatCode="General">
                        <c:v>0.8</c:v>
                      </c:pt>
                      <c:pt idx="1">
                        <c:v>1.8</c:v>
                      </c:pt>
                      <c:pt idx="2">
                        <c:v>2.8</c:v>
                      </c:pt>
                    </c:numCache>
                  </c:numRef>
                </c:yVal>
                <c:smooth val="0"/>
                <c:extLst xmlns:c15="http://schemas.microsoft.com/office/drawing/2012/chart">
                  <c:ext xmlns:c16="http://schemas.microsoft.com/office/drawing/2014/chart" uri="{C3380CC4-5D6E-409C-BE32-E72D297353CC}">
                    <c16:uniqueId val="{0000002E-597C-45EC-9B44-4359ABED559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597C-45EC-9B44-4359ABED559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97C-45EC-9B44-4359ABED559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97C-45EC-9B44-4359ABED559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97C-45EC-9B44-4359ABED559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97C-45EC-9B44-4359ABED559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97C-45EC-9B44-4359ABED559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597C-45EC-9B44-4359ABED559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597C-45EC-9B44-4359ABED559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zorgt er voor dat ik leuke contacten heb met bezoekers</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597C-45EC-9B44-4359ABED559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A5-4D93-8EA3-D28C1D2675BC}"/>
                </c:ext>
              </c:extLst>
            </c:dLbl>
            <c:dLbl>
              <c:idx val="1"/>
              <c:layout>
                <c:manualLayout>
                  <c:x val="-3.2833501960341485E-3"/>
                  <c:y val="-3.8293547113983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A5-4D93-8EA3-D28C1D2675BC}"/>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A5-4D93-8EA3-D28C1D2675BC}"/>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A5-4D93-8EA3-D28C1D2675BC}"/>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A5-4D93-8EA3-D28C1D2675BC}"/>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A5-4D93-8EA3-D28C1D2675BC}"/>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A5-4D93-8EA3-D28C1D2675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0.255</c:v>
                </c:pt>
                <c:pt idx="1">
                  <c:v>0.34799999999999998</c:v>
                </c:pt>
                <c:pt idx="2">
                  <c:v>0.39700000000000002</c:v>
                </c:pt>
              </c:numCache>
            </c:numRef>
          </c:val>
          <c:extLst>
            <c:ext xmlns:c16="http://schemas.microsoft.com/office/drawing/2014/chart" uri="{C3380CC4-5D6E-409C-BE32-E72D297353CC}">
              <c16:uniqueId val="{00000007-5FA5-4D93-8EA3-D28C1D2675BC}"/>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2.3148148148147934E-3"/>
                  <c:y val="-4.838712971655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FA5-4D93-8EA3-D28C1D2675BC}"/>
                </c:ext>
              </c:extLst>
            </c:dLbl>
            <c:dLbl>
              <c:idx val="1"/>
              <c:layout>
                <c:manualLayout>
                  <c:x val="0"/>
                  <c:y val="-4.8995545921353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FA5-4D93-8EA3-D28C1D2675BC}"/>
                </c:ext>
              </c:extLst>
            </c:dLbl>
            <c:dLbl>
              <c:idx val="2"/>
              <c:layout>
                <c:manualLayout>
                  <c:x val="0"/>
                  <c:y val="-3.9890122125724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FA5-4D93-8EA3-D28C1D2675BC}"/>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FA5-4D93-8EA3-D28C1D2675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0.29399999999999998</c:v>
                </c:pt>
                <c:pt idx="1">
                  <c:v>0.35399999999999998</c:v>
                </c:pt>
                <c:pt idx="2">
                  <c:v>0.35199999999999998</c:v>
                </c:pt>
              </c:numCache>
            </c:numRef>
          </c:val>
          <c:extLst>
            <c:ext xmlns:c16="http://schemas.microsoft.com/office/drawing/2014/chart" uri="{C3380CC4-5D6E-409C-BE32-E72D297353CC}">
              <c16:uniqueId val="{0000000C-5FA5-4D93-8EA3-D28C1D2675BC}"/>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5352407832547868E-3"/>
                  <c:y val="-3.2889775966874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FA5-4D93-8EA3-D28C1D2675BC}"/>
                </c:ext>
              </c:extLst>
            </c:dLbl>
            <c:dLbl>
              <c:idx val="1"/>
              <c:layout>
                <c:manualLayout>
                  <c:x val="-1.8891030767573746E-4"/>
                  <c:y val="-5.1543769250951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FA5-4D93-8EA3-D28C1D2675BC}"/>
                </c:ext>
              </c:extLst>
            </c:dLbl>
            <c:dLbl>
              <c:idx val="2"/>
              <c:layout>
                <c:manualLayout>
                  <c:x val="2.3148148148148147E-3"/>
                  <c:y val="6.44862173645757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FA5-4D93-8EA3-D28C1D2675BC}"/>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FA5-4D93-8EA3-D28C1D2675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0.249</c:v>
                </c:pt>
                <c:pt idx="1">
                  <c:v>0.34699999999999998</c:v>
                </c:pt>
                <c:pt idx="2">
                  <c:v>0.40400000000000003</c:v>
                </c:pt>
              </c:numCache>
            </c:numRef>
          </c:val>
          <c:extLst>
            <c:ext xmlns:c16="http://schemas.microsoft.com/office/drawing/2014/chart" uri="{C3380CC4-5D6E-409C-BE32-E72D297353CC}">
              <c16:uniqueId val="{00000011-5FA5-4D93-8EA3-D28C1D2675BC}"/>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4.2437781360066642E-17"/>
                  <c:y val="-6.5603651677297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FA5-4D93-8EA3-D28C1D2675BC}"/>
                </c:ext>
              </c:extLst>
            </c:dLbl>
            <c:dLbl>
              <c:idx val="1"/>
              <c:layout>
                <c:manualLayout>
                  <c:x val="1.1574074074073226E-3"/>
                  <c:y val="-4.69939678063628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FA5-4D93-8EA3-D28C1D2675BC}"/>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FA5-4D93-8EA3-D28C1D2675BC}"/>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FA5-4D93-8EA3-D28C1D2675BC}"/>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FA5-4D93-8EA3-D28C1D2675BC}"/>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5FA5-4D93-8EA3-D28C1D2675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0.184</c:v>
                </c:pt>
                <c:pt idx="1">
                  <c:v>0.36399999999999999</c:v>
                </c:pt>
                <c:pt idx="2">
                  <c:v>0.45300000000000001</c:v>
                </c:pt>
              </c:numCache>
            </c:numRef>
          </c:val>
          <c:extLst>
            <c:ext xmlns:c16="http://schemas.microsoft.com/office/drawing/2014/chart" uri="{C3380CC4-5D6E-409C-BE32-E72D297353CC}">
              <c16:uniqueId val="{00000018-5FA5-4D93-8EA3-D28C1D2675BC}"/>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FA5-4D93-8EA3-D28C1D2675BC}"/>
                </c:ext>
              </c:extLst>
            </c:dLbl>
            <c:dLbl>
              <c:idx val="2"/>
              <c:layout>
                <c:manualLayout>
                  <c:x val="2.3148148148148147E-3"/>
                  <c:y val="6.44862173645757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FA5-4D93-8EA3-D28C1D2675BC}"/>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FA5-4D93-8EA3-D28C1D2675BC}"/>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FA5-4D93-8EA3-D28C1D2675BC}"/>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FA5-4D93-8EA3-D28C1D2675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0.23599999999999999</c:v>
                </c:pt>
                <c:pt idx="1">
                  <c:v>0.39300000000000002</c:v>
                </c:pt>
                <c:pt idx="2">
                  <c:v>0.371</c:v>
                </c:pt>
              </c:numCache>
            </c:numRef>
          </c:val>
          <c:extLst>
            <c:ext xmlns:c16="http://schemas.microsoft.com/office/drawing/2014/chart" uri="{C3380CC4-5D6E-409C-BE32-E72D297353CC}">
              <c16:uniqueId val="{0000001E-5FA5-4D93-8EA3-D28C1D2675BC}"/>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503750643482361E-3"/>
                  <c:y val="-4.79746951266566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5FA5-4D93-8EA3-D28C1D2675BC}"/>
                </c:ext>
              </c:extLst>
            </c:dLbl>
            <c:dLbl>
              <c:idx val="1"/>
              <c:layout>
                <c:manualLayout>
                  <c:x val="1.1574074074074073E-3"/>
                  <c:y val="-2.8820909365502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FA5-4D93-8EA3-D28C1D2675B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0.249</c:v>
                </c:pt>
                <c:pt idx="1">
                  <c:v>0.36199999999999999</c:v>
                </c:pt>
                <c:pt idx="2">
                  <c:v>0.38900000000000001</c:v>
                </c:pt>
              </c:numCache>
            </c:numRef>
          </c:cat>
          <c:val>
            <c:numRef>
              <c:f>Blad1!$G$2:$G$4</c:f>
              <c:numCache>
                <c:formatCode>###0%</c:formatCode>
                <c:ptCount val="3"/>
                <c:pt idx="0">
                  <c:v>0.249</c:v>
                </c:pt>
                <c:pt idx="1">
                  <c:v>0.36199999999999999</c:v>
                </c:pt>
                <c:pt idx="2">
                  <c:v>0.38900000000000001</c:v>
                </c:pt>
              </c:numCache>
            </c:numRef>
          </c:val>
          <c:extLst>
            <c:ext xmlns:c16="http://schemas.microsoft.com/office/drawing/2014/chart" uri="{C3380CC4-5D6E-409C-BE32-E72D297353CC}">
              <c16:uniqueId val="{00000020-5FA5-4D93-8EA3-D28C1D2675BC}"/>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###0.0%</c:formatCode>
                <c:ptCount val="3"/>
                <c:pt idx="0">
                  <c:v>0.26700000000000002</c:v>
                </c:pt>
                <c:pt idx="1">
                  <c:v>0.374</c:v>
                </c:pt>
                <c:pt idx="2">
                  <c:v>0.35899999999999999</c:v>
                </c:pt>
              </c:numCache>
            </c:numRef>
          </c:yVal>
          <c:smooth val="0"/>
          <c:extLst>
            <c:ext xmlns:c16="http://schemas.microsoft.com/office/drawing/2014/chart" uri="{C3380CC4-5D6E-409C-BE32-E72D297353CC}">
              <c16:uniqueId val="{00000021-5FA5-4D93-8EA3-D28C1D2675BC}"/>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2">
                  <c:v>2.8</c:v>
                </c:pt>
              </c:numCache>
            </c:numRef>
          </c:xVal>
          <c:yVal>
            <c:numRef>
              <c:f>Blad1!$O$2:$O$4</c:f>
              <c:numCache>
                <c:formatCode>###0.0%</c:formatCode>
                <c:ptCount val="3"/>
                <c:pt idx="0">
                  <c:v>0.26700000000000002</c:v>
                </c:pt>
                <c:pt idx="1">
                  <c:v>0.33200000000000002</c:v>
                </c:pt>
                <c:pt idx="2">
                  <c:v>0.40100000000000002</c:v>
                </c:pt>
              </c:numCache>
            </c:numRef>
          </c:yVal>
          <c:smooth val="0"/>
          <c:extLst>
            <c:ext xmlns:c16="http://schemas.microsoft.com/office/drawing/2014/chart" uri="{C3380CC4-5D6E-409C-BE32-E72D297353CC}">
              <c16:uniqueId val="{00000022-5FA5-4D93-8EA3-D28C1D2675BC}"/>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###0.0%</c:formatCode>
                <c:ptCount val="3"/>
                <c:pt idx="0">
                  <c:v>0.192</c:v>
                </c:pt>
                <c:pt idx="1">
                  <c:v>0.40300000000000002</c:v>
                </c:pt>
                <c:pt idx="2">
                  <c:v>0.40400000000000003</c:v>
                </c:pt>
              </c:numCache>
            </c:numRef>
          </c:yVal>
          <c:smooth val="0"/>
          <c:extLst>
            <c:ext xmlns:c16="http://schemas.microsoft.com/office/drawing/2014/chart" uri="{C3380CC4-5D6E-409C-BE32-E72D297353CC}">
              <c16:uniqueId val="{00000023-5FA5-4D93-8EA3-D28C1D2675BC}"/>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0.17599999999999999</c:v>
                </c:pt>
                <c:pt idx="1">
                  <c:v>0.36299999999999999</c:v>
                </c:pt>
                <c:pt idx="2">
                  <c:v>0.46200000000000002</c:v>
                </c:pt>
              </c:numCache>
            </c:numRef>
          </c:yVal>
          <c:smooth val="0"/>
          <c:extLst>
            <c:ext xmlns:c16="http://schemas.microsoft.com/office/drawing/2014/chart" uri="{C3380CC4-5D6E-409C-BE32-E72D297353CC}">
              <c16:uniqueId val="{00000024-5FA5-4D93-8EA3-D28C1D2675BC}"/>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0.23899999999999999</c:v>
                </c:pt>
                <c:pt idx="1">
                  <c:v>0.40100000000000002</c:v>
                </c:pt>
                <c:pt idx="2">
                  <c:v>0.36</c:v>
                </c:pt>
              </c:numCache>
            </c:numRef>
          </c:yVal>
          <c:smooth val="0"/>
          <c:extLst>
            <c:ext xmlns:c16="http://schemas.microsoft.com/office/drawing/2014/chart" uri="{C3380CC4-5D6E-409C-BE32-E72D297353CC}">
              <c16:uniqueId val="{00000025-5FA5-4D93-8EA3-D28C1D2675BC}"/>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###0.0%</c:formatCode>
                <c:ptCount val="3"/>
                <c:pt idx="0">
                  <c:v>0.23499999999999999</c:v>
                </c:pt>
                <c:pt idx="1">
                  <c:v>0.374</c:v>
                </c:pt>
                <c:pt idx="2">
                  <c:v>0.39100000000000001</c:v>
                </c:pt>
              </c:numCache>
            </c:numRef>
          </c:yVal>
          <c:smooth val="0"/>
          <c:extLst>
            <c:ext xmlns:c16="http://schemas.microsoft.com/office/drawing/2014/chart" uri="{C3380CC4-5D6E-409C-BE32-E72D297353CC}">
              <c16:uniqueId val="{00000026-5FA5-4D93-8EA3-D28C1D2675BC}"/>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FA5-4D93-8EA3-D28C1D2675BC}"/>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FA5-4D93-8EA3-D28C1D2675BC}"/>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FA5-4D93-8EA3-D28C1D2675BC}"/>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5FA5-4D93-8EA3-D28C1D2675BC}"/>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5FA5-4D93-8EA3-D28C1D2675B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C-5FA5-4D93-8EA3-D28C1D2675BC}"/>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FA5-4D93-8EA3-D28C1D2675BC}"/>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5FA5-4D93-8EA3-D28C1D2675BC}"/>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5FA5-4D93-8EA3-D28C1D2675B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2">
                        <c:v>2.8</c:v>
                      </c:pt>
                    </c:numCache>
                  </c:numRef>
                </c:yVal>
                <c:smooth val="0"/>
                <c:extLst xmlns:c15="http://schemas.microsoft.com/office/drawing/2012/chart">
                  <c:ext xmlns:c16="http://schemas.microsoft.com/office/drawing/2014/chart" uri="{C3380CC4-5D6E-409C-BE32-E72D297353CC}">
                    <c16:uniqueId val="{00000030-5FA5-4D93-8EA3-D28C1D2675BC}"/>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FA5-4D93-8EA3-D28C1D2675BC}"/>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FA5-4D93-8EA3-D28C1D2675BC}"/>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FA5-4D93-8EA3-D28C1D2675BC}"/>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FA5-4D93-8EA3-D28C1D2675BC}"/>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5FA5-4D93-8EA3-D28C1D2675BC}"/>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5FA5-4D93-8EA3-D28C1D2675B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7-5FA5-4D93-8EA3-D28C1D2675BC}"/>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8-5FA5-4D93-8EA3-D28C1D2675BC}"/>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9-5FA5-4D93-8EA3-D28C1D2675BC}"/>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618993987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98302176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9B-4A11-B150-78A3B6EBE2E2}"/>
                </c:ext>
              </c:extLst>
            </c:dLbl>
            <c:dLbl>
              <c:idx val="1"/>
              <c:layout>
                <c:manualLayout>
                  <c:x val="-3.472222222222222E-3"/>
                  <c:y val="5.76418187310034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9B-4A11-B150-78A3B6EBE2E2}"/>
                </c:ext>
              </c:extLst>
            </c:dLbl>
            <c:dLbl>
              <c:idx val="2"/>
              <c:layout>
                <c:manualLayout>
                  <c:x val="-5.7870370370371217E-3"/>
                  <c:y val="-2.8972956682627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9B-4A11-B150-78A3B6EBE2E2}"/>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9B-4A11-B150-78A3B6EBE2E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9B-4A11-B150-78A3B6EBE2E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9B-4A11-B150-78A3B6EBE2E2}"/>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0.19800000000000001</c:v>
                </c:pt>
                <c:pt idx="1">
                  <c:v>0.36399999999999999</c:v>
                </c:pt>
                <c:pt idx="2">
                  <c:v>0.43799999999999989</c:v>
                </c:pt>
              </c:numCache>
            </c:numRef>
          </c:val>
          <c:extLst>
            <c:ext xmlns:c16="http://schemas.microsoft.com/office/drawing/2014/chart" uri="{C3380CC4-5D6E-409C-BE32-E72D297353CC}">
              <c16:uniqueId val="{00000007-E79B-4A11-B150-78A3B6EBE2E2}"/>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9B-4A11-B150-78A3B6EBE2E2}"/>
                </c:ext>
              </c:extLst>
            </c:dLbl>
            <c:dLbl>
              <c:idx val="1"/>
              <c:layout>
                <c:manualLayout>
                  <c:x val="-8.4875562720133283E-17"/>
                  <c:y val="-1.1528363746200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0B-4304-8195-F19BA8559A02}"/>
                </c:ext>
              </c:extLst>
            </c:dLbl>
            <c:dLbl>
              <c:idx val="2"/>
              <c:layout>
                <c:manualLayout>
                  <c:x val="1.3260849045176129E-3"/>
                  <c:y val="-5.5577158093545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79B-4A11-B150-78A3B6EBE2E2}"/>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0.217</c:v>
                </c:pt>
                <c:pt idx="1">
                  <c:v>0.35699999999999998</c:v>
                </c:pt>
                <c:pt idx="2">
                  <c:v>0.42599999999999999</c:v>
                </c:pt>
              </c:numCache>
            </c:numRef>
          </c:val>
          <c:extLst>
            <c:ext xmlns:c16="http://schemas.microsoft.com/office/drawing/2014/chart" uri="{C3380CC4-5D6E-409C-BE32-E72D297353CC}">
              <c16:uniqueId val="{0000000B-E79B-4A11-B150-78A3B6EBE2E2}"/>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3.1855047619177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79B-4A11-B150-78A3B6EBE2E2}"/>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79B-4A11-B150-78A3B6EBE2E2}"/>
                </c:ext>
              </c:extLst>
            </c:dLbl>
            <c:dLbl>
              <c:idx val="2"/>
              <c:layout>
                <c:manualLayout>
                  <c:x val="-3.472222222222392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79B-4A11-B150-78A3B6EBE2E2}"/>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0.17899999999999999</c:v>
                </c:pt>
                <c:pt idx="1">
                  <c:v>0.36599999999999999</c:v>
                </c:pt>
                <c:pt idx="2">
                  <c:v>0.45500000000000002</c:v>
                </c:pt>
              </c:numCache>
            </c:numRef>
          </c:val>
          <c:extLst>
            <c:ext xmlns:c16="http://schemas.microsoft.com/office/drawing/2014/chart" uri="{C3380CC4-5D6E-409C-BE32-E72D297353CC}">
              <c16:uniqueId val="{00000010-E79B-4A11-B150-78A3B6EBE2E2}"/>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4073E-3"/>
                  <c:y val="-4.5429015121446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79B-4A11-B150-78A3B6EBE2E2}"/>
                </c:ext>
              </c:extLst>
            </c:dLbl>
            <c:dLbl>
              <c:idx val="1"/>
              <c:layout>
                <c:manualLayout>
                  <c:x val="1.1574074074073226E-3"/>
                  <c:y val="1.2593148838664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79B-4A11-B150-78A3B6EBE2E2}"/>
                </c:ext>
              </c:extLst>
            </c:dLbl>
            <c:dLbl>
              <c:idx val="2"/>
              <c:layout>
                <c:manualLayout>
                  <c:x val="-1.1574074074075771E-3"/>
                  <c:y val="-1.7444592936426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79B-4A11-B150-78A3B6EBE2E2}"/>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79B-4A11-B150-78A3B6EBE2E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79B-4A11-B150-78A3B6EBE2E2}"/>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0.16600000000000001</c:v>
                </c:pt>
                <c:pt idx="1">
                  <c:v>0.34</c:v>
                </c:pt>
                <c:pt idx="2">
                  <c:v>0.49399999999999999</c:v>
                </c:pt>
              </c:numCache>
            </c:numRef>
          </c:val>
          <c:extLst>
            <c:ext xmlns:c16="http://schemas.microsoft.com/office/drawing/2014/chart" uri="{C3380CC4-5D6E-409C-BE32-E72D297353CC}">
              <c16:uniqueId val="{00000017-E79B-4A11-B150-78A3B6EBE2E2}"/>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79B-4A11-B150-78A3B6EBE2E2}"/>
                </c:ext>
              </c:extLst>
            </c:dLbl>
            <c:dLbl>
              <c:idx val="2"/>
              <c:layout>
                <c:manualLayout>
                  <c:x val="2.3148148148148147E-3"/>
                  <c:y val="9.33071267300772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79B-4A11-B150-78A3B6EBE2E2}"/>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79B-4A11-B150-78A3B6EBE2E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79B-4A11-B150-78A3B6EBE2E2}"/>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0.16900000000000001</c:v>
                </c:pt>
                <c:pt idx="1">
                  <c:v>0.40300000000000002</c:v>
                </c:pt>
                <c:pt idx="2">
                  <c:v>0.42799999999999999</c:v>
                </c:pt>
              </c:numCache>
            </c:numRef>
          </c:val>
          <c:extLst>
            <c:ext xmlns:c16="http://schemas.microsoft.com/office/drawing/2014/chart" uri="{C3380CC4-5D6E-409C-BE32-E72D297353CC}">
              <c16:uniqueId val="{0000001D-E79B-4A11-B150-78A3B6EBE2E2}"/>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2.3148148148148147E-3"/>
                  <c:y val="-3.1703000302052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0B-4304-8195-F19BA8559A0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0.188</c:v>
                </c:pt>
                <c:pt idx="1">
                  <c:v>0.36799999999999999</c:v>
                </c:pt>
                <c:pt idx="2">
                  <c:v>0.44299999999999989</c:v>
                </c:pt>
              </c:numCache>
            </c:numRef>
          </c:cat>
          <c:val>
            <c:numRef>
              <c:f>Blad1!$G$2:$G$4</c:f>
              <c:numCache>
                <c:formatCode>###0%</c:formatCode>
                <c:ptCount val="3"/>
                <c:pt idx="0">
                  <c:v>0.188</c:v>
                </c:pt>
                <c:pt idx="1">
                  <c:v>0.36799999999999999</c:v>
                </c:pt>
                <c:pt idx="2">
                  <c:v>0.44299999999999989</c:v>
                </c:pt>
              </c:numCache>
            </c:numRef>
          </c:val>
          <c:extLst>
            <c:ext xmlns:c16="http://schemas.microsoft.com/office/drawing/2014/chart" uri="{C3380CC4-5D6E-409C-BE32-E72D297353CC}">
              <c16:uniqueId val="{0000001E-E79B-4A11-B150-78A3B6EBE2E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x"/>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###0.0%</c:formatCode>
                <c:ptCount val="3"/>
                <c:pt idx="0">
                  <c:v>0.21299999999999999</c:v>
                </c:pt>
                <c:pt idx="1">
                  <c:v>0.34200000000000003</c:v>
                </c:pt>
                <c:pt idx="2">
                  <c:v>0.44500000000000001</c:v>
                </c:pt>
              </c:numCache>
            </c:numRef>
          </c:yVal>
          <c:smooth val="0"/>
          <c:extLst>
            <c:ext xmlns:c16="http://schemas.microsoft.com/office/drawing/2014/chart" uri="{C3380CC4-5D6E-409C-BE32-E72D297353CC}">
              <c16:uniqueId val="{0000001F-E79B-4A11-B150-78A3B6EBE2E2}"/>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2">
                  <c:v>2.8</c:v>
                </c:pt>
              </c:numCache>
            </c:numRef>
          </c:xVal>
          <c:yVal>
            <c:numRef>
              <c:f>Blad1!$O$2:$O$4</c:f>
              <c:numCache>
                <c:formatCode>###0.0%</c:formatCode>
                <c:ptCount val="3"/>
                <c:pt idx="0">
                  <c:v>0.189</c:v>
                </c:pt>
                <c:pt idx="1">
                  <c:v>0.317</c:v>
                </c:pt>
                <c:pt idx="2">
                  <c:v>0.49399999999999999</c:v>
                </c:pt>
              </c:numCache>
            </c:numRef>
          </c:yVal>
          <c:smooth val="0"/>
          <c:extLst>
            <c:ext xmlns:c16="http://schemas.microsoft.com/office/drawing/2014/chart" uri="{C3380CC4-5D6E-409C-BE32-E72D297353CC}">
              <c16:uniqueId val="{00000020-E79B-4A11-B150-78A3B6EBE2E2}"/>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0.14799999999999999</c:v>
                </c:pt>
                <c:pt idx="1">
                  <c:v>0.379</c:v>
                </c:pt>
                <c:pt idx="2">
                  <c:v>0.47299999999999998</c:v>
                </c:pt>
              </c:numCache>
            </c:numRef>
          </c:yVal>
          <c:smooth val="0"/>
          <c:extLst>
            <c:ext xmlns:c16="http://schemas.microsoft.com/office/drawing/2014/chart" uri="{C3380CC4-5D6E-409C-BE32-E72D297353CC}">
              <c16:uniqueId val="{00000021-E79B-4A11-B150-78A3B6EBE2E2}"/>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0.154</c:v>
                </c:pt>
                <c:pt idx="1">
                  <c:v>0.38800000000000001</c:v>
                </c:pt>
                <c:pt idx="2">
                  <c:v>0.45700000000000002</c:v>
                </c:pt>
              </c:numCache>
            </c:numRef>
          </c:yVal>
          <c:smooth val="0"/>
          <c:extLst>
            <c:ext xmlns:c16="http://schemas.microsoft.com/office/drawing/2014/chart" uri="{C3380CC4-5D6E-409C-BE32-E72D297353CC}">
              <c16:uniqueId val="{00000022-E79B-4A11-B150-78A3B6EBE2E2}"/>
            </c:ext>
          </c:extLst>
        </c:ser>
        <c:ser>
          <c:idx val="14"/>
          <c:order val="15"/>
          <c:tx>
            <c:strRef>
              <c:f>Blad1!$R$1</c:f>
              <c:strCache>
                <c:ptCount val="1"/>
                <c:pt idx="0">
                  <c:v>BRUGGE 2019</c:v>
                </c:pt>
              </c:strCache>
            </c:strRef>
          </c:tx>
          <c:spPr>
            <a:ln w="25400" cap="rnd">
              <a:noFill/>
              <a:round/>
            </a:ln>
            <a:effectLst/>
          </c:spPr>
          <c:marker>
            <c:symbol val="x"/>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0.153</c:v>
                </c:pt>
                <c:pt idx="1">
                  <c:v>0.39600000000000002</c:v>
                </c:pt>
                <c:pt idx="2">
                  <c:v>0.45100000000000001</c:v>
                </c:pt>
              </c:numCache>
            </c:numRef>
          </c:yVal>
          <c:smooth val="0"/>
          <c:extLst>
            <c:ext xmlns:c16="http://schemas.microsoft.com/office/drawing/2014/chart" uri="{C3380CC4-5D6E-409C-BE32-E72D297353CC}">
              <c16:uniqueId val="{00000023-E79B-4A11-B150-78A3B6EBE2E2}"/>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###0.0%</c:formatCode>
                <c:ptCount val="3"/>
                <c:pt idx="0">
                  <c:v>0.17399999999999999</c:v>
                </c:pt>
                <c:pt idx="1">
                  <c:v>0.36199999999999999</c:v>
                </c:pt>
                <c:pt idx="2">
                  <c:v>0.46500000000000002</c:v>
                </c:pt>
              </c:numCache>
            </c:numRef>
          </c:yVal>
          <c:smooth val="0"/>
          <c:extLst>
            <c:ext xmlns:c16="http://schemas.microsoft.com/office/drawing/2014/chart" uri="{C3380CC4-5D6E-409C-BE32-E72D297353CC}">
              <c16:uniqueId val="{00000024-E79B-4A11-B150-78A3B6EBE2E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E79B-4A11-B150-78A3B6EBE2E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E79B-4A11-B150-78A3B6EBE2E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E79B-4A11-B150-78A3B6EBE2E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E79B-4A11-B150-78A3B6EBE2E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E79B-4A11-B150-78A3B6EBE2E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A-E79B-4A11-B150-78A3B6EBE2E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E79B-4A11-B150-78A3B6EBE2E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E79B-4A11-B150-78A3B6EBE2E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E79B-4A11-B150-78A3B6EBE2E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2">
                        <c:v>2.8</c:v>
                      </c:pt>
                    </c:numCache>
                  </c:numRef>
                </c:yVal>
                <c:smooth val="0"/>
                <c:extLst xmlns:c15="http://schemas.microsoft.com/office/drawing/2012/chart">
                  <c:ext xmlns:c16="http://schemas.microsoft.com/office/drawing/2014/chart" uri="{C3380CC4-5D6E-409C-BE32-E72D297353CC}">
                    <c16:uniqueId val="{0000002E-E79B-4A11-B150-78A3B6EBE2E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E79B-4A11-B150-78A3B6EBE2E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E79B-4A11-B150-78A3B6EBE2E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E79B-4A11-B150-78A3B6EBE2E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E79B-4A11-B150-78A3B6EBE2E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E79B-4A11-B150-78A3B6EBE2E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E79B-4A11-B150-78A3B6EBE2E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E79B-4A11-B150-78A3B6EBE2E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E79B-4A11-B150-78A3B6EBE2E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E79B-4A11-B150-78A3B6EBE2E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6208825585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9-4619-9664-76F3DA3E39E0}"/>
                </c:ext>
              </c:extLst>
            </c:dLbl>
            <c:dLbl>
              <c:idx val="1"/>
              <c:layout>
                <c:manualLayout>
                  <c:x val="-2.3148148148148147E-3"/>
                  <c:y val="-4.3231364048253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9-4619-9664-76F3DA3E39E0}"/>
                </c:ext>
              </c:extLst>
            </c:dLbl>
            <c:dLbl>
              <c:idx val="2"/>
              <c:layout>
                <c:manualLayout>
                  <c:x val="1.1574074074073226E-3"/>
                  <c:y val="-8.79832012677563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9-4619-9664-76F3DA3E39E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99-4619-9664-76F3DA3E39E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99-4619-9664-76F3DA3E39E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99-4619-9664-76F3DA3E39E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0.214</c:v>
                </c:pt>
                <c:pt idx="1">
                  <c:v>0.36399999999999999</c:v>
                </c:pt>
                <c:pt idx="2">
                  <c:v>0.42199999999999999</c:v>
                </c:pt>
              </c:numCache>
            </c:numRef>
          </c:val>
          <c:extLst>
            <c:ext xmlns:c16="http://schemas.microsoft.com/office/drawing/2014/chart" uri="{C3380CC4-5D6E-409C-BE32-E72D297353CC}">
              <c16:uniqueId val="{00000007-8199-4619-9664-76F3DA3E39E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99-4619-9664-76F3DA3E39E0}"/>
                </c:ext>
              </c:extLst>
            </c:dLbl>
            <c:dLbl>
              <c:idx val="1"/>
              <c:layout>
                <c:manualLayout>
                  <c:x val="0"/>
                  <c:y val="-4.3231364048253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B2-4F69-AFEB-53E3631A80DD}"/>
                </c:ext>
              </c:extLst>
            </c:dLbl>
            <c:dLbl>
              <c:idx val="2"/>
              <c:layout>
                <c:manualLayout>
                  <c:x val="2.6323774970276933E-3"/>
                  <c:y val="-0.105577339232838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99-4619-9664-76F3DA3E39E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0.29099999999999998</c:v>
                </c:pt>
                <c:pt idx="1">
                  <c:v>0.36499999999999999</c:v>
                </c:pt>
                <c:pt idx="2">
                  <c:v>0.34399999999999997</c:v>
                </c:pt>
              </c:numCache>
            </c:numRef>
          </c:val>
          <c:extLst>
            <c:ext xmlns:c16="http://schemas.microsoft.com/office/drawing/2014/chart" uri="{C3380CC4-5D6E-409C-BE32-E72D297353CC}">
              <c16:uniqueId val="{0000000B-8199-4619-9664-76F3DA3E39E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3.761922949227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99-4619-9664-76F3DA3E39E0}"/>
                </c:ext>
              </c:extLst>
            </c:dLbl>
            <c:dLbl>
              <c:idx val="1"/>
              <c:layout>
                <c:manualLayout>
                  <c:x val="1.1574074074074073E-3"/>
                  <c:y val="-1.7368569277863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99-4619-9664-76F3DA3E39E0}"/>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199-4619-9664-76F3DA3E39E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0.22500000000000001</c:v>
                </c:pt>
                <c:pt idx="1">
                  <c:v>0.38300000000000001</c:v>
                </c:pt>
                <c:pt idx="2">
                  <c:v>0.39100000000000001</c:v>
                </c:pt>
              </c:numCache>
            </c:numRef>
          </c:val>
          <c:extLst>
            <c:ext xmlns:c16="http://schemas.microsoft.com/office/drawing/2014/chart" uri="{C3380CC4-5D6E-409C-BE32-E72D297353CC}">
              <c16:uniqueId val="{00000010-8199-4619-9664-76F3DA3E39E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3148148148148147E-3"/>
                  <c:y val="-3.9664833248345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199-4619-9664-76F3DA3E39E0}"/>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199-4619-9664-76F3DA3E39E0}"/>
                </c:ext>
              </c:extLst>
            </c:dLbl>
            <c:dLbl>
              <c:idx val="2"/>
              <c:layout>
                <c:manualLayout>
                  <c:x val="-1.1574074074074073E-3"/>
                  <c:y val="-8.79832012677574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199-4619-9664-76F3DA3E39E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199-4619-9664-76F3DA3E39E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199-4619-9664-76F3DA3E39E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0.19500000000000001</c:v>
                </c:pt>
                <c:pt idx="1">
                  <c:v>0.39500000000000002</c:v>
                </c:pt>
                <c:pt idx="2">
                  <c:v>0.41</c:v>
                </c:pt>
              </c:numCache>
            </c:numRef>
          </c:val>
          <c:extLst>
            <c:ext xmlns:c16="http://schemas.microsoft.com/office/drawing/2014/chart" uri="{C3380CC4-5D6E-409C-BE32-E72D297353CC}">
              <c16:uniqueId val="{00000017-8199-4619-9664-76F3DA3E39E0}"/>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199-4619-9664-76F3DA3E39E0}"/>
                </c:ext>
              </c:extLst>
            </c:dLbl>
            <c:dLbl>
              <c:idx val="2"/>
              <c:layout>
                <c:manualLayout>
                  <c:x val="4.9472115038627553E-3"/>
                  <c:y val="-2.134213348275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199-4619-9664-76F3DA3E39E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199-4619-9664-76F3DA3E39E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199-4619-9664-76F3DA3E39E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0.23100000000000001</c:v>
                </c:pt>
                <c:pt idx="1">
                  <c:v>0.34300000000000003</c:v>
                </c:pt>
                <c:pt idx="2">
                  <c:v>0.42699999999999999</c:v>
                </c:pt>
              </c:numCache>
            </c:numRef>
          </c:val>
          <c:extLst>
            <c:ext xmlns:c16="http://schemas.microsoft.com/office/drawing/2014/chart" uri="{C3380CC4-5D6E-409C-BE32-E72D297353CC}">
              <c16:uniqueId val="{0000001D-8199-4619-9664-76F3DA3E39E0}"/>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3.472222222222222E-3"/>
                  <c:y val="-2.0174636555851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B2-4F69-AFEB-53E3631A80DD}"/>
                </c:ext>
              </c:extLst>
            </c:dLbl>
            <c:dLbl>
              <c:idx val="1"/>
              <c:layout>
                <c:manualLayout>
                  <c:x val="1.1574074074074073E-3"/>
                  <c:y val="-2.8820909365502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B2-4F69-AFEB-53E3631A8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0.23499999999999999</c:v>
                </c:pt>
                <c:pt idx="1">
                  <c:v>0.36699999999999999</c:v>
                </c:pt>
                <c:pt idx="2">
                  <c:v>0.39800000000000002</c:v>
                </c:pt>
              </c:numCache>
            </c:numRef>
          </c:cat>
          <c:val>
            <c:numRef>
              <c:f>Blad1!$G$2:$G$4</c:f>
              <c:numCache>
                <c:formatCode>###0%</c:formatCode>
                <c:ptCount val="3"/>
                <c:pt idx="0">
                  <c:v>0.23499999999999999</c:v>
                </c:pt>
                <c:pt idx="1">
                  <c:v>0.36699999999999999</c:v>
                </c:pt>
                <c:pt idx="2">
                  <c:v>0.39800000000000002</c:v>
                </c:pt>
              </c:numCache>
            </c:numRef>
          </c:val>
          <c:extLst>
            <c:ext xmlns:c16="http://schemas.microsoft.com/office/drawing/2014/chart" uri="{C3380CC4-5D6E-409C-BE32-E72D297353CC}">
              <c16:uniqueId val="{0000001E-8199-4619-9664-76F3DA3E39E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x"/>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###0.0%</c:formatCode>
                <c:ptCount val="3"/>
                <c:pt idx="0">
                  <c:v>0.223</c:v>
                </c:pt>
                <c:pt idx="1">
                  <c:v>0.35299999999999998</c:v>
                </c:pt>
                <c:pt idx="2">
                  <c:v>0.42399999999999999</c:v>
                </c:pt>
              </c:numCache>
            </c:numRef>
          </c:yVal>
          <c:smooth val="0"/>
          <c:extLst>
            <c:ext xmlns:c16="http://schemas.microsoft.com/office/drawing/2014/chart" uri="{C3380CC4-5D6E-409C-BE32-E72D297353CC}">
              <c16:uniqueId val="{0000001F-8199-4619-9664-76F3DA3E39E0}"/>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formatCode="0.0">
                  <c:v>0.8</c:v>
                </c:pt>
                <c:pt idx="2">
                  <c:v>2.8</c:v>
                </c:pt>
              </c:numCache>
            </c:numRef>
          </c:xVal>
          <c:yVal>
            <c:numRef>
              <c:f>Blad1!$O$2:$O$4</c:f>
              <c:numCache>
                <c:formatCode>###0.0%</c:formatCode>
                <c:ptCount val="3"/>
                <c:pt idx="0">
                  <c:v>0.218</c:v>
                </c:pt>
                <c:pt idx="1">
                  <c:v>0.35499999999999998</c:v>
                </c:pt>
                <c:pt idx="2">
                  <c:v>0.42699999999999999</c:v>
                </c:pt>
              </c:numCache>
            </c:numRef>
          </c:yVal>
          <c:smooth val="0"/>
          <c:extLst>
            <c:ext xmlns:c16="http://schemas.microsoft.com/office/drawing/2014/chart" uri="{C3380CC4-5D6E-409C-BE32-E72D297353CC}">
              <c16:uniqueId val="{00000020-8199-4619-9664-76F3DA3E39E0}"/>
            </c:ext>
          </c:extLst>
        </c:ser>
        <c:ser>
          <c:idx val="10"/>
          <c:order val="13"/>
          <c:tx>
            <c:strRef>
              <c:f>Blad1!$P$1</c:f>
              <c:strCache>
                <c:ptCount val="1"/>
                <c:pt idx="0">
                  <c:v>LEUVEN 2019</c:v>
                </c:pt>
              </c:strCache>
            </c:strRef>
          </c:tx>
          <c:spPr>
            <a:ln w="25400" cap="rnd">
              <a:noFill/>
              <a:round/>
            </a:ln>
            <a:effectLst/>
          </c:spPr>
          <c:marker>
            <c:symbol val="x"/>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0.20499999999999999</c:v>
                </c:pt>
                <c:pt idx="1">
                  <c:v>0.39100000000000001</c:v>
                </c:pt>
                <c:pt idx="2">
                  <c:v>0.40400000000000003</c:v>
                </c:pt>
              </c:numCache>
            </c:numRef>
          </c:yVal>
          <c:smooth val="0"/>
          <c:extLst>
            <c:ext xmlns:c16="http://schemas.microsoft.com/office/drawing/2014/chart" uri="{C3380CC4-5D6E-409C-BE32-E72D297353CC}">
              <c16:uniqueId val="{00000021-8199-4619-9664-76F3DA3E39E0}"/>
            </c:ext>
          </c:extLst>
        </c:ser>
        <c:ser>
          <c:idx val="12"/>
          <c:order val="14"/>
          <c:tx>
            <c:strRef>
              <c:f>Blad1!$Q$1</c:f>
              <c:strCache>
                <c:ptCount val="1"/>
                <c:pt idx="0">
                  <c:v>MECHELEN 2019</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0.216</c:v>
                </c:pt>
                <c:pt idx="1">
                  <c:v>0.42499999999999999</c:v>
                </c:pt>
                <c:pt idx="2">
                  <c:v>0.35799999999999998</c:v>
                </c:pt>
              </c:numCache>
            </c:numRef>
          </c:yVal>
          <c:smooth val="0"/>
          <c:extLst>
            <c:ext xmlns:c16="http://schemas.microsoft.com/office/drawing/2014/chart" uri="{C3380CC4-5D6E-409C-BE32-E72D297353CC}">
              <c16:uniqueId val="{00000022-8199-4619-9664-76F3DA3E39E0}"/>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formatCode="0.0">
                  <c:v>1.2</c:v>
                </c:pt>
              </c:numCache>
            </c:numRef>
          </c:xVal>
          <c:yVal>
            <c:numRef>
              <c:f>Blad1!$R$2:$R$4</c:f>
              <c:numCache>
                <c:formatCode>###0.0%</c:formatCode>
                <c:ptCount val="3"/>
                <c:pt idx="0">
                  <c:v>0.188</c:v>
                </c:pt>
                <c:pt idx="1">
                  <c:v>0.36199999999999999</c:v>
                </c:pt>
                <c:pt idx="2">
                  <c:v>0.45</c:v>
                </c:pt>
              </c:numCache>
            </c:numRef>
          </c:yVal>
          <c:smooth val="0"/>
          <c:extLst>
            <c:ext xmlns:c16="http://schemas.microsoft.com/office/drawing/2014/chart" uri="{C3380CC4-5D6E-409C-BE32-E72D297353CC}">
              <c16:uniqueId val="{00000023-8199-4619-9664-76F3DA3E39E0}"/>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pt idx="0" formatCode="0.0">
                  <c:v>1.35</c:v>
                </c:pt>
              </c:numCache>
            </c:numRef>
          </c:xVal>
          <c:yVal>
            <c:numRef>
              <c:f>Blad1!$S$2:$S$4</c:f>
              <c:numCache>
                <c:formatCode>###0.0%</c:formatCode>
                <c:ptCount val="3"/>
                <c:pt idx="0">
                  <c:v>0.21</c:v>
                </c:pt>
                <c:pt idx="1">
                  <c:v>0.375</c:v>
                </c:pt>
                <c:pt idx="2">
                  <c:v>0.41799999999999998</c:v>
                </c:pt>
              </c:numCache>
            </c:numRef>
          </c:yVal>
          <c:smooth val="0"/>
          <c:extLst>
            <c:ext xmlns:c16="http://schemas.microsoft.com/office/drawing/2014/chart" uri="{C3380CC4-5D6E-409C-BE32-E72D297353CC}">
              <c16:uniqueId val="{00000024-8199-4619-9664-76F3DA3E39E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8199-4619-9664-76F3DA3E39E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8199-4619-9664-76F3DA3E39E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199-4619-9664-76F3DA3E39E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199-4619-9664-76F3DA3E39E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A-8199-4619-9664-76F3DA3E39E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8199-4619-9664-76F3DA3E39E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199-4619-9664-76F3DA3E39E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formatCode="0.0">
                        <c:v>0.8</c:v>
                      </c:pt>
                      <c:pt idx="2">
                        <c:v>2.8</c:v>
                      </c:pt>
                    </c:numCache>
                  </c:numRef>
                </c:yVal>
                <c:smooth val="0"/>
                <c:extLst xmlns:c15="http://schemas.microsoft.com/office/drawing/2012/chart">
                  <c:ext xmlns:c16="http://schemas.microsoft.com/office/drawing/2014/chart" uri="{C3380CC4-5D6E-409C-BE32-E72D297353CC}">
                    <c16:uniqueId val="{0000002E-8199-4619-9664-76F3DA3E39E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199-4619-9664-76F3DA3E39E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199-4619-9664-76F3DA3E39E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199-4619-9664-76F3DA3E39E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199-4619-9664-76F3DA3E39E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199-4619-9664-76F3DA3E39E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8199-4619-9664-76F3DA3E39E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8199-4619-9664-76F3DA3E39E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formatCode="0.0">
                        <c:v>1.2</c:v>
                      </c:pt>
                    </c:numCache>
                  </c:numRef>
                </c:yVal>
                <c:smooth val="0"/>
                <c:extLst xmlns:c15="http://schemas.microsoft.com/office/drawing/2012/chart">
                  <c:ext xmlns:c16="http://schemas.microsoft.com/office/drawing/2014/chart" uri="{C3380CC4-5D6E-409C-BE32-E72D297353CC}">
                    <c16:uniqueId val="{00000037-8199-4619-9664-76F3DA3E39E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9A-4672-9CCF-F85C079777E1}"/>
                </c:ext>
              </c:extLst>
            </c:dLbl>
            <c:dLbl>
              <c:idx val="1"/>
              <c:layout>
                <c:manualLayout>
                  <c:x val="-2.3148148148148147E-3"/>
                  <c:y val="-4.3231364048253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9A-4672-9CCF-F85C079777E1}"/>
                </c:ext>
              </c:extLst>
            </c:dLbl>
            <c:dLbl>
              <c:idx val="2"/>
              <c:layout>
                <c:manualLayout>
                  <c:x val="1.1574074074073226E-3"/>
                  <c:y val="-8.79832012677563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9A-4672-9CCF-F85C079777E1}"/>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9A-4672-9CCF-F85C079777E1}"/>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89A-4672-9CCF-F85C079777E1}"/>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9A-4672-9CCF-F85C079777E1}"/>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Blad1!$B$2:$B$4</c:f>
              <c:numCache>
                <c:formatCode>###0%</c:formatCode>
                <c:ptCount val="3"/>
                <c:pt idx="0">
                  <c:v>0.23899999999999999</c:v>
                </c:pt>
                <c:pt idx="1">
                  <c:v>0.20300000000000001</c:v>
                </c:pt>
                <c:pt idx="2">
                  <c:v>0.55899999999999994</c:v>
                </c:pt>
              </c:numCache>
            </c:numRef>
          </c:val>
          <c:extLst>
            <c:ext xmlns:c16="http://schemas.microsoft.com/office/drawing/2014/chart" uri="{C3380CC4-5D6E-409C-BE32-E72D297353CC}">
              <c16:uniqueId val="{00000007-889A-4672-9CCF-F85C079777E1}"/>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89A-4672-9CCF-F85C079777E1}"/>
                </c:ext>
              </c:extLst>
            </c:dLbl>
            <c:dLbl>
              <c:idx val="1"/>
              <c:layout>
                <c:manualLayout>
                  <c:x val="0"/>
                  <c:y val="-4.3231364048253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9A-4672-9CCF-F85C079777E1}"/>
                </c:ext>
              </c:extLst>
            </c:dLbl>
            <c:dLbl>
              <c:idx val="2"/>
              <c:layout>
                <c:manualLayout>
                  <c:x val="2.6323774970276933E-3"/>
                  <c:y val="-0.105577339232838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9A-4672-9CCF-F85C079777E1}"/>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Blad1!$C$2:$C$4</c:f>
              <c:numCache>
                <c:formatCode>###0%</c:formatCode>
                <c:ptCount val="3"/>
                <c:pt idx="0">
                  <c:v>0.18</c:v>
                </c:pt>
                <c:pt idx="1">
                  <c:v>0.19600000000000001</c:v>
                </c:pt>
                <c:pt idx="2">
                  <c:v>0.623</c:v>
                </c:pt>
              </c:numCache>
            </c:numRef>
          </c:val>
          <c:extLst>
            <c:ext xmlns:c16="http://schemas.microsoft.com/office/drawing/2014/chart" uri="{C3380CC4-5D6E-409C-BE32-E72D297353CC}">
              <c16:uniqueId val="{0000000C-889A-4672-9CCF-F85C079777E1}"/>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3.761922949227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89A-4672-9CCF-F85C079777E1}"/>
                </c:ext>
              </c:extLst>
            </c:dLbl>
            <c:dLbl>
              <c:idx val="1"/>
              <c:layout>
                <c:manualLayout>
                  <c:x val="1.1574074074074073E-3"/>
                  <c:y val="-1.7368569277863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89A-4672-9CCF-F85C079777E1}"/>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89A-4672-9CCF-F85C079777E1}"/>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Blad1!$D$2:$D$4</c:f>
              <c:numCache>
                <c:formatCode>###0%</c:formatCode>
                <c:ptCount val="3"/>
                <c:pt idx="0">
                  <c:v>0.16300000000000001</c:v>
                </c:pt>
                <c:pt idx="1">
                  <c:v>0.191</c:v>
                </c:pt>
                <c:pt idx="2">
                  <c:v>0.64700000000000002</c:v>
                </c:pt>
              </c:numCache>
            </c:numRef>
          </c:val>
          <c:extLst>
            <c:ext xmlns:c16="http://schemas.microsoft.com/office/drawing/2014/chart" uri="{C3380CC4-5D6E-409C-BE32-E72D297353CC}">
              <c16:uniqueId val="{00000011-889A-4672-9CCF-F85C079777E1}"/>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3148148148148147E-3"/>
                  <c:y val="-3.9664833248345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89A-4672-9CCF-F85C079777E1}"/>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89A-4672-9CCF-F85C079777E1}"/>
                </c:ext>
              </c:extLst>
            </c:dLbl>
            <c:dLbl>
              <c:idx val="2"/>
              <c:layout>
                <c:manualLayout>
                  <c:x val="-1.1574074074074073E-3"/>
                  <c:y val="-8.79832012677574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89A-4672-9CCF-F85C079777E1}"/>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89A-4672-9CCF-F85C079777E1}"/>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89A-4672-9CCF-F85C079777E1}"/>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Blad1!$E$2:$E$4</c:f>
              <c:numCache>
                <c:formatCode>###0%</c:formatCode>
                <c:ptCount val="3"/>
                <c:pt idx="0">
                  <c:v>0.13300000000000001</c:v>
                </c:pt>
                <c:pt idx="1">
                  <c:v>0.182</c:v>
                </c:pt>
                <c:pt idx="2">
                  <c:v>0.68500000000000005</c:v>
                </c:pt>
              </c:numCache>
            </c:numRef>
          </c:val>
          <c:extLst>
            <c:ext xmlns:c16="http://schemas.microsoft.com/office/drawing/2014/chart" uri="{C3380CC4-5D6E-409C-BE32-E72D297353CC}">
              <c16:uniqueId val="{00000018-889A-4672-9CCF-F85C079777E1}"/>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89A-4672-9CCF-F85C079777E1}"/>
                </c:ext>
              </c:extLst>
            </c:dLbl>
            <c:dLbl>
              <c:idx val="2"/>
              <c:layout>
                <c:manualLayout>
                  <c:x val="4.9472115038627553E-3"/>
                  <c:y val="-2.134213348275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89A-4672-9CCF-F85C079777E1}"/>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89A-4672-9CCF-F85C079777E1}"/>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89A-4672-9CCF-F85C079777E1}"/>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Blad1!$F$2:$F$4</c:f>
              <c:numCache>
                <c:formatCode>###0%</c:formatCode>
                <c:ptCount val="3"/>
                <c:pt idx="0">
                  <c:v>0.24099999999999999</c:v>
                </c:pt>
                <c:pt idx="1">
                  <c:v>0.23499999999999999</c:v>
                </c:pt>
                <c:pt idx="2">
                  <c:v>0.52400000000000002</c:v>
                </c:pt>
              </c:numCache>
            </c:numRef>
          </c:val>
          <c:extLst>
            <c:ext xmlns:c16="http://schemas.microsoft.com/office/drawing/2014/chart" uri="{C3380CC4-5D6E-409C-BE32-E72D297353CC}">
              <c16:uniqueId val="{0000001E-889A-4672-9CCF-F85C079777E1}"/>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3.472222222222222E-3"/>
                  <c:y val="-2.0174636555851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89A-4672-9CCF-F85C079777E1}"/>
                </c:ext>
              </c:extLst>
            </c:dLbl>
            <c:dLbl>
              <c:idx val="1"/>
              <c:layout>
                <c:manualLayout>
                  <c:x val="1.1574074074074073E-3"/>
                  <c:y val="-2.8820909365502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89A-4672-9CCF-F85C079777E1}"/>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0.19800000000000001</c:v>
                </c:pt>
                <c:pt idx="1">
                  <c:v>0.20399999999999999</c:v>
                </c:pt>
                <c:pt idx="2">
                  <c:v>0.59799999999999998</c:v>
                </c:pt>
              </c:numCache>
            </c:numRef>
          </c:cat>
          <c:val>
            <c:numRef>
              <c:f>Blad1!$G$2:$G$4</c:f>
              <c:numCache>
                <c:formatCode>###0%</c:formatCode>
                <c:ptCount val="3"/>
                <c:pt idx="0">
                  <c:v>0.19800000000000001</c:v>
                </c:pt>
                <c:pt idx="1">
                  <c:v>0.20399999999999999</c:v>
                </c:pt>
                <c:pt idx="2">
                  <c:v>0.59799999999999998</c:v>
                </c:pt>
              </c:numCache>
            </c:numRef>
          </c:val>
          <c:extLst>
            <c:ext xmlns:c16="http://schemas.microsoft.com/office/drawing/2014/chart" uri="{C3380CC4-5D6E-409C-BE32-E72D297353CC}">
              <c16:uniqueId val="{00000021-889A-4672-9CCF-F85C079777E1}"/>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x"/>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3C-889A-4672-9CCF-F85C079777E1}"/>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3D-889A-4672-9CCF-F85C079777E1}"/>
              </c:ext>
            </c:extLst>
          </c:dPt>
          <c:xVal>
            <c:numRef>
              <c:f>Blad1!$H$2:$H$4</c:f>
              <c:numCache>
                <c:formatCode>_(* #,##0.00_);_(* \(#,##0.00\);_(* "-"??_);_(@_)</c:formatCode>
                <c:ptCount val="3"/>
                <c:pt idx="0">
                  <c:v>0.66</c:v>
                </c:pt>
                <c:pt idx="1">
                  <c:v>1.66</c:v>
                </c:pt>
              </c:numCache>
            </c:numRef>
          </c:xVal>
          <c:yVal>
            <c:numRef>
              <c:f>Blad1!$N$2:$N$4</c:f>
              <c:numCache>
                <c:formatCode>###0%</c:formatCode>
                <c:ptCount val="3"/>
                <c:pt idx="0">
                  <c:v>0.17799999999999999</c:v>
                </c:pt>
                <c:pt idx="1">
                  <c:v>0.27500000000000002</c:v>
                </c:pt>
                <c:pt idx="2">
                  <c:v>0.54600000000000004</c:v>
                </c:pt>
              </c:numCache>
            </c:numRef>
          </c:yVal>
          <c:smooth val="0"/>
          <c:extLst>
            <c:ext xmlns:c16="http://schemas.microsoft.com/office/drawing/2014/chart" uri="{C3380CC4-5D6E-409C-BE32-E72D297353CC}">
              <c16:uniqueId val="{00000022-889A-4672-9CCF-F85C079777E1}"/>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1">
                  <c:v>1.8</c:v>
                </c:pt>
                <c:pt idx="2">
                  <c:v>2.8</c:v>
                </c:pt>
              </c:numCache>
            </c:numRef>
          </c:xVal>
          <c:yVal>
            <c:numRef>
              <c:f>Blad1!$O$2:$O$4</c:f>
              <c:numCache>
                <c:formatCode>###0%</c:formatCode>
                <c:ptCount val="3"/>
                <c:pt idx="0">
                  <c:v>0.16</c:v>
                </c:pt>
                <c:pt idx="1">
                  <c:v>0.32100000000000001</c:v>
                </c:pt>
                <c:pt idx="2">
                  <c:v>0.51900000000000002</c:v>
                </c:pt>
              </c:numCache>
            </c:numRef>
          </c:yVal>
          <c:smooth val="0"/>
          <c:extLst>
            <c:ext xmlns:c16="http://schemas.microsoft.com/office/drawing/2014/chart" uri="{C3380CC4-5D6E-409C-BE32-E72D297353CC}">
              <c16:uniqueId val="{00000023-889A-4672-9CCF-F85C079777E1}"/>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1">
                  <c:v>1.93</c:v>
                </c:pt>
                <c:pt idx="2">
                  <c:v>2.93</c:v>
                </c:pt>
              </c:numCache>
            </c:numRef>
          </c:xVal>
          <c:yVal>
            <c:numRef>
              <c:f>Blad1!$P$2:$P$4</c:f>
              <c:numCache>
                <c:formatCode>###0%</c:formatCode>
                <c:ptCount val="3"/>
                <c:pt idx="0">
                  <c:v>0.152</c:v>
                </c:pt>
                <c:pt idx="1">
                  <c:v>0.255</c:v>
                </c:pt>
                <c:pt idx="2">
                  <c:v>0.59399999999999997</c:v>
                </c:pt>
              </c:numCache>
            </c:numRef>
          </c:yVal>
          <c:smooth val="0"/>
          <c:extLst>
            <c:ext xmlns:c16="http://schemas.microsoft.com/office/drawing/2014/chart" uri="{C3380CC4-5D6E-409C-BE32-E72D297353CC}">
              <c16:uniqueId val="{00000024-889A-4672-9CCF-F85C079777E1}"/>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1">
                  <c:v>2.0699999999999998</c:v>
                </c:pt>
              </c:numCache>
            </c:numRef>
          </c:xVal>
          <c:yVal>
            <c:numRef>
              <c:f>Blad1!$Q$2:$Q$4</c:f>
              <c:numCache>
                <c:formatCode>###0%</c:formatCode>
                <c:ptCount val="3"/>
                <c:pt idx="0">
                  <c:v>0.123</c:v>
                </c:pt>
                <c:pt idx="1">
                  <c:v>0.22700000000000001</c:v>
                </c:pt>
                <c:pt idx="2">
                  <c:v>0.65</c:v>
                </c:pt>
              </c:numCache>
            </c:numRef>
          </c:yVal>
          <c:smooth val="0"/>
          <c:extLst>
            <c:ext xmlns:c16="http://schemas.microsoft.com/office/drawing/2014/chart" uri="{C3380CC4-5D6E-409C-BE32-E72D297353CC}">
              <c16:uniqueId val="{00000025-889A-4672-9CCF-F85C079777E1}"/>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2">
                  <c:v>3.2</c:v>
                </c:pt>
              </c:numCache>
            </c:numRef>
          </c:xVal>
          <c:yVal>
            <c:numRef>
              <c:f>Blad1!$R$2:$R$4</c:f>
              <c:numCache>
                <c:formatCode>###0.0%</c:formatCode>
                <c:ptCount val="3"/>
                <c:pt idx="0">
                  <c:v>0.26200000000000001</c:v>
                </c:pt>
                <c:pt idx="1">
                  <c:v>0.26500000000000001</c:v>
                </c:pt>
                <c:pt idx="2">
                  <c:v>0.47299999999999998</c:v>
                </c:pt>
              </c:numCache>
            </c:numRef>
          </c:yVal>
          <c:smooth val="0"/>
          <c:extLst>
            <c:ext xmlns:c16="http://schemas.microsoft.com/office/drawing/2014/chart" uri="{C3380CC4-5D6E-409C-BE32-E72D297353CC}">
              <c16:uniqueId val="{00000026-889A-4672-9CCF-F85C079777E1}"/>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c:formatCode>
                <c:ptCount val="3"/>
                <c:pt idx="0">
                  <c:v>0.18099999999999999</c:v>
                </c:pt>
                <c:pt idx="1">
                  <c:v>0.27300000000000002</c:v>
                </c:pt>
                <c:pt idx="2">
                  <c:v>0.54500000000000004</c:v>
                </c:pt>
              </c:numCache>
            </c:numRef>
          </c:yVal>
          <c:smooth val="0"/>
          <c:extLst>
            <c:ext xmlns:c16="http://schemas.microsoft.com/office/drawing/2014/chart" uri="{C3380CC4-5D6E-409C-BE32-E72D297353CC}">
              <c16:uniqueId val="{00000027-889A-4672-9CCF-F85C079777E1}"/>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89A-4672-9CCF-F85C079777E1}"/>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89A-4672-9CCF-F85C079777E1}"/>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89A-4672-9CCF-F85C079777E1}"/>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89A-4672-9CCF-F85C079777E1}"/>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889A-4672-9CCF-F85C079777E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Minstens wekelijks</c:v>
                      </c:pt>
                      <c:pt idx="1">
                        <c:v>Maandelijks</c:v>
                      </c:pt>
                      <c:pt idx="2">
                        <c:v>(Bijna) nooit</c:v>
                      </c:pt>
                    </c:strCache>
                  </c:strRef>
                </c:xVal>
                <c:yVal>
                  <c:numRef>
                    <c:extLst>
                      <c:ext uri="{02D57815-91ED-43cb-92C2-25804820EDAC}">
                        <c15:formulaRef>
                          <c15:sqref>Blad1!$H$2:$H$4</c15:sqref>
                        </c15:formulaRef>
                      </c:ext>
                    </c:extLst>
                    <c:numCache>
                      <c:formatCode>_(* #,##0.00_);_(* \(#,##0.00\);_(* "-"??_);_(@_)</c:formatCode>
                      <c:ptCount val="3"/>
                      <c:pt idx="0">
                        <c:v>0.66</c:v>
                      </c:pt>
                      <c:pt idx="1">
                        <c:v>1.66</c:v>
                      </c:pt>
                    </c:numCache>
                  </c:numRef>
                </c:yVal>
                <c:smooth val="0"/>
                <c:extLst>
                  <c:ext xmlns:c16="http://schemas.microsoft.com/office/drawing/2014/chart" uri="{C3380CC4-5D6E-409C-BE32-E72D297353CC}">
                    <c16:uniqueId val="{0000002D-889A-4672-9CCF-F85C079777E1}"/>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89A-4672-9CCF-F85C079777E1}"/>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89A-4672-9CCF-F85C079777E1}"/>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89A-4672-9CCF-F85C079777E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Minstens wekelijks</c:v>
                      </c:pt>
                      <c:pt idx="1">
                        <c:v>Maandelijks</c:v>
                      </c:pt>
                      <c:pt idx="2">
                        <c:v>(Bijna) nooit</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1">
                        <c:v>1.8</c:v>
                      </c:pt>
                      <c:pt idx="2">
                        <c:v>2.8</c:v>
                      </c:pt>
                    </c:numCache>
                  </c:numRef>
                </c:yVal>
                <c:smooth val="0"/>
                <c:extLst xmlns:c15="http://schemas.microsoft.com/office/drawing/2012/chart">
                  <c:ext xmlns:c16="http://schemas.microsoft.com/office/drawing/2014/chart" uri="{C3380CC4-5D6E-409C-BE32-E72D297353CC}">
                    <c16:uniqueId val="{00000031-889A-4672-9CCF-F85C079777E1}"/>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89A-4672-9CCF-F85C079777E1}"/>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89A-4672-9CCF-F85C079777E1}"/>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89A-4672-9CCF-F85C079777E1}"/>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89A-4672-9CCF-F85C079777E1}"/>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89A-4672-9CCF-F85C079777E1}"/>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889A-4672-9CCF-F85C079777E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Minstens wekelijks</c:v>
                      </c:pt>
                      <c:pt idx="1">
                        <c:v>Maandelijks</c:v>
                      </c:pt>
                      <c:pt idx="2">
                        <c:v>(Bijna) nooit</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1">
                        <c:v>1.93</c:v>
                      </c:pt>
                      <c:pt idx="2">
                        <c:v>2.93</c:v>
                      </c:pt>
                    </c:numCache>
                  </c:numRef>
                </c:yVal>
                <c:smooth val="0"/>
                <c:extLst xmlns:c15="http://schemas.microsoft.com/office/drawing/2012/chart">
                  <c:ext xmlns:c16="http://schemas.microsoft.com/office/drawing/2014/chart" uri="{C3380CC4-5D6E-409C-BE32-E72D297353CC}">
                    <c16:uniqueId val="{00000038-889A-4672-9CCF-F85C079777E1}"/>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Minstens wekelijks</c:v>
                      </c:pt>
                      <c:pt idx="1">
                        <c:v>Maandelijks</c:v>
                      </c:pt>
                      <c:pt idx="2">
                        <c:v>(Bijna) nooit</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1">
                        <c:v>2.0699999999999998</c:v>
                      </c:pt>
                    </c:numCache>
                  </c:numRef>
                </c:yVal>
                <c:smooth val="0"/>
                <c:extLst xmlns:c15="http://schemas.microsoft.com/office/drawing/2012/chart">
                  <c:ext xmlns:c16="http://schemas.microsoft.com/office/drawing/2014/chart" uri="{C3380CC4-5D6E-409C-BE32-E72D297353CC}">
                    <c16:uniqueId val="{00000039-889A-4672-9CCF-F85C079777E1}"/>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Minstens wekelijks</c:v>
                      </c:pt>
                      <c:pt idx="1">
                        <c:v>Maandelijks</c:v>
                      </c:pt>
                      <c:pt idx="2">
                        <c:v>(Bijna) nooit</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2">
                        <c:v>3.2</c:v>
                      </c:pt>
                    </c:numCache>
                  </c:numRef>
                </c:yVal>
                <c:smooth val="0"/>
                <c:extLst xmlns:c15="http://schemas.microsoft.com/office/drawing/2012/chart">
                  <c:ext xmlns:c16="http://schemas.microsoft.com/office/drawing/2014/chart" uri="{C3380CC4-5D6E-409C-BE32-E72D297353CC}">
                    <c16:uniqueId val="{0000003A-889A-4672-9CCF-F85C079777E1}"/>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A5-4ABF-901A-A0C85015DFD7}"/>
                </c:ext>
              </c:extLst>
            </c:dLbl>
            <c:dLbl>
              <c:idx val="1"/>
              <c:layout>
                <c:manualLayout>
                  <c:x val="-2.3148148148148147E-3"/>
                  <c:y val="-4.3231364048253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A5-4ABF-901A-A0C85015DFD7}"/>
                </c:ext>
              </c:extLst>
            </c:dLbl>
            <c:dLbl>
              <c:idx val="2"/>
              <c:layout>
                <c:manualLayout>
                  <c:x val="1.1574074074073226E-3"/>
                  <c:y val="-8.79832012677563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A5-4ABF-901A-A0C85015DFD7}"/>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A5-4ABF-901A-A0C85015DFD7}"/>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A5-4ABF-901A-A0C85015DFD7}"/>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A5-4ABF-901A-A0C85015DFD7}"/>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graag</c:v>
                </c:pt>
                <c:pt idx="1">
                  <c:v>Neutraal</c:v>
                </c:pt>
                <c:pt idx="2">
                  <c:v>Graag</c:v>
                </c:pt>
              </c:strCache>
            </c:strRef>
          </c:cat>
          <c:val>
            <c:numRef>
              <c:f>Blad1!$B$2:$B$4</c:f>
              <c:numCache>
                <c:formatCode>###0%</c:formatCode>
                <c:ptCount val="3"/>
                <c:pt idx="0">
                  <c:v>0.16900000000000001</c:v>
                </c:pt>
                <c:pt idx="1">
                  <c:v>0.45800000000000002</c:v>
                </c:pt>
                <c:pt idx="2">
                  <c:v>0.373</c:v>
                </c:pt>
              </c:numCache>
            </c:numRef>
          </c:val>
          <c:extLst>
            <c:ext xmlns:c16="http://schemas.microsoft.com/office/drawing/2014/chart" uri="{C3380CC4-5D6E-409C-BE32-E72D297353CC}">
              <c16:uniqueId val="{00000007-6EA5-4ABF-901A-A0C85015DFD7}"/>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EA5-4ABF-901A-A0C85015DFD7}"/>
                </c:ext>
              </c:extLst>
            </c:dLbl>
            <c:dLbl>
              <c:idx val="1"/>
              <c:layout>
                <c:manualLayout>
                  <c:x val="0"/>
                  <c:y val="-4.3231364048253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EA5-4ABF-901A-A0C85015DFD7}"/>
                </c:ext>
              </c:extLst>
            </c:dLbl>
            <c:dLbl>
              <c:idx val="2"/>
              <c:layout>
                <c:manualLayout>
                  <c:x val="2.6323774970276933E-3"/>
                  <c:y val="-0.105577339232838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EA5-4ABF-901A-A0C85015DFD7}"/>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graag</c:v>
                </c:pt>
                <c:pt idx="1">
                  <c:v>Neutraal</c:v>
                </c:pt>
                <c:pt idx="2">
                  <c:v>Graag</c:v>
                </c:pt>
              </c:strCache>
            </c:strRef>
          </c:cat>
          <c:val>
            <c:numRef>
              <c:f>Blad1!$C$2:$C$4</c:f>
              <c:numCache>
                <c:formatCode>###0%</c:formatCode>
                <c:ptCount val="3"/>
                <c:pt idx="0">
                  <c:v>0.22500000000000001</c:v>
                </c:pt>
                <c:pt idx="1">
                  <c:v>0.46899999999999997</c:v>
                </c:pt>
                <c:pt idx="2">
                  <c:v>0.30599999999999999</c:v>
                </c:pt>
              </c:numCache>
            </c:numRef>
          </c:val>
          <c:extLst>
            <c:ext xmlns:c16="http://schemas.microsoft.com/office/drawing/2014/chart" uri="{C3380CC4-5D6E-409C-BE32-E72D297353CC}">
              <c16:uniqueId val="{0000000C-6EA5-4ABF-901A-A0C85015DFD7}"/>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3.761922949227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EA5-4ABF-901A-A0C85015DFD7}"/>
                </c:ext>
              </c:extLst>
            </c:dLbl>
            <c:dLbl>
              <c:idx val="1"/>
              <c:layout>
                <c:manualLayout>
                  <c:x val="1.1574074074074073E-3"/>
                  <c:y val="-1.7368569277863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EA5-4ABF-901A-A0C85015DFD7}"/>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EA5-4ABF-901A-A0C85015DFD7}"/>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graag</c:v>
                </c:pt>
                <c:pt idx="1">
                  <c:v>Neutraal</c:v>
                </c:pt>
                <c:pt idx="2">
                  <c:v>Graag</c:v>
                </c:pt>
              </c:strCache>
            </c:strRef>
          </c:cat>
          <c:val>
            <c:numRef>
              <c:f>Blad1!$D$2:$D$4</c:f>
              <c:numCache>
                <c:formatCode>###0%</c:formatCode>
                <c:ptCount val="3"/>
                <c:pt idx="0">
                  <c:v>0.16800000000000001</c:v>
                </c:pt>
                <c:pt idx="1">
                  <c:v>0.496</c:v>
                </c:pt>
                <c:pt idx="2">
                  <c:v>0.33600000000000002</c:v>
                </c:pt>
              </c:numCache>
            </c:numRef>
          </c:val>
          <c:extLst>
            <c:ext xmlns:c16="http://schemas.microsoft.com/office/drawing/2014/chart" uri="{C3380CC4-5D6E-409C-BE32-E72D297353CC}">
              <c16:uniqueId val="{00000011-6EA5-4ABF-901A-A0C85015DFD7}"/>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3148148148148147E-3"/>
                  <c:y val="-3.9664833248345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EA5-4ABF-901A-A0C85015DFD7}"/>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EA5-4ABF-901A-A0C85015DFD7}"/>
                </c:ext>
              </c:extLst>
            </c:dLbl>
            <c:dLbl>
              <c:idx val="2"/>
              <c:layout>
                <c:manualLayout>
                  <c:x val="-1.1574074074074073E-3"/>
                  <c:y val="-8.79832012677574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EA5-4ABF-901A-A0C85015DFD7}"/>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EA5-4ABF-901A-A0C85015DFD7}"/>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EA5-4ABF-901A-A0C85015DFD7}"/>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graag</c:v>
                </c:pt>
                <c:pt idx="1">
                  <c:v>Neutraal</c:v>
                </c:pt>
                <c:pt idx="2">
                  <c:v>Graag</c:v>
                </c:pt>
              </c:strCache>
            </c:strRef>
          </c:cat>
          <c:val>
            <c:numRef>
              <c:f>Blad1!$E$2:$E$4</c:f>
              <c:numCache>
                <c:formatCode>###0%</c:formatCode>
                <c:ptCount val="3"/>
                <c:pt idx="0">
                  <c:v>0.17799999999999999</c:v>
                </c:pt>
                <c:pt idx="1">
                  <c:v>0.49099999999999999</c:v>
                </c:pt>
                <c:pt idx="2">
                  <c:v>0.33</c:v>
                </c:pt>
              </c:numCache>
            </c:numRef>
          </c:val>
          <c:extLst>
            <c:ext xmlns:c16="http://schemas.microsoft.com/office/drawing/2014/chart" uri="{C3380CC4-5D6E-409C-BE32-E72D297353CC}">
              <c16:uniqueId val="{00000018-6EA5-4ABF-901A-A0C85015DFD7}"/>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EA5-4ABF-901A-A0C85015DFD7}"/>
                </c:ext>
              </c:extLst>
            </c:dLbl>
            <c:dLbl>
              <c:idx val="2"/>
              <c:layout>
                <c:manualLayout>
                  <c:x val="4.9472115038627553E-3"/>
                  <c:y val="-2.134213348275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EA5-4ABF-901A-A0C85015DFD7}"/>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EA5-4ABF-901A-A0C85015DFD7}"/>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EA5-4ABF-901A-A0C85015DFD7}"/>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graag</c:v>
                </c:pt>
                <c:pt idx="1">
                  <c:v>Neutraal</c:v>
                </c:pt>
                <c:pt idx="2">
                  <c:v>Graag</c:v>
                </c:pt>
              </c:strCache>
            </c:strRef>
          </c:cat>
          <c:val>
            <c:numRef>
              <c:f>Blad1!$F$2:$F$4</c:f>
              <c:numCache>
                <c:formatCode>###0%</c:formatCode>
                <c:ptCount val="3"/>
                <c:pt idx="0">
                  <c:v>0.223</c:v>
                </c:pt>
                <c:pt idx="1">
                  <c:v>0.46200000000000002</c:v>
                </c:pt>
                <c:pt idx="2">
                  <c:v>0.315</c:v>
                </c:pt>
              </c:numCache>
            </c:numRef>
          </c:val>
          <c:extLst>
            <c:ext xmlns:c16="http://schemas.microsoft.com/office/drawing/2014/chart" uri="{C3380CC4-5D6E-409C-BE32-E72D297353CC}">
              <c16:uniqueId val="{0000001E-6EA5-4ABF-901A-A0C85015DFD7}"/>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3.472222222222222E-3"/>
                  <c:y val="-2.0174636555851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EA5-4ABF-901A-A0C85015DFD7}"/>
                </c:ext>
              </c:extLst>
            </c:dLbl>
            <c:dLbl>
              <c:idx val="1"/>
              <c:layout>
                <c:manualLayout>
                  <c:x val="1.1574074074074073E-3"/>
                  <c:y val="-2.8820909365502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EA5-4ABF-901A-A0C85015DFD7}"/>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0.19600000000000001</c:v>
                </c:pt>
                <c:pt idx="1">
                  <c:v>0.47299999999999998</c:v>
                </c:pt>
                <c:pt idx="2">
                  <c:v>0.33200000000000002</c:v>
                </c:pt>
              </c:numCache>
            </c:numRef>
          </c:cat>
          <c:val>
            <c:numRef>
              <c:f>Blad1!$G$2:$G$4</c:f>
              <c:numCache>
                <c:formatCode>###0%</c:formatCode>
                <c:ptCount val="3"/>
                <c:pt idx="0">
                  <c:v>0.19600000000000001</c:v>
                </c:pt>
                <c:pt idx="1">
                  <c:v>0.47299999999999998</c:v>
                </c:pt>
                <c:pt idx="2">
                  <c:v>0.33200000000000002</c:v>
                </c:pt>
              </c:numCache>
            </c:numRef>
          </c:val>
          <c:extLst>
            <c:ext xmlns:c16="http://schemas.microsoft.com/office/drawing/2014/chart" uri="{C3380CC4-5D6E-409C-BE32-E72D297353CC}">
              <c16:uniqueId val="{00000021-6EA5-4ABF-901A-A0C85015DFD7}"/>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x"/>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22-6EA5-4ABF-901A-A0C85015DFD7}"/>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23-6EA5-4ABF-901A-A0C85015DFD7}"/>
              </c:ext>
            </c:extLst>
          </c:dPt>
          <c:xVal>
            <c:numRef>
              <c:f>Blad1!$H$2:$H$4</c:f>
              <c:numCache>
                <c:formatCode>General</c:formatCode>
                <c:ptCount val="3"/>
                <c:pt idx="0" formatCode="0.0">
                  <c:v>0.66</c:v>
                </c:pt>
              </c:numCache>
            </c:numRef>
          </c:xVal>
          <c:yVal>
            <c:numRef>
              <c:f>Blad1!$N$2:$N$4</c:f>
              <c:numCache>
                <c:formatCode>###0%</c:formatCode>
                <c:ptCount val="3"/>
                <c:pt idx="0">
                  <c:v>0.121</c:v>
                </c:pt>
                <c:pt idx="1">
                  <c:v>0.47699999999999998</c:v>
                </c:pt>
                <c:pt idx="2">
                  <c:v>0.40300000000000002</c:v>
                </c:pt>
              </c:numCache>
            </c:numRef>
          </c:yVal>
          <c:smooth val="0"/>
          <c:extLst>
            <c:ext xmlns:c16="http://schemas.microsoft.com/office/drawing/2014/chart" uri="{C3380CC4-5D6E-409C-BE32-E72D297353CC}">
              <c16:uniqueId val="{00000024-6EA5-4ABF-901A-A0C85015DFD7}"/>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0.0</c:formatCode>
                <c:ptCount val="3"/>
                <c:pt idx="0">
                  <c:v>0.8</c:v>
                </c:pt>
                <c:pt idx="1">
                  <c:v>1.8</c:v>
                </c:pt>
              </c:numCache>
            </c:numRef>
          </c:xVal>
          <c:yVal>
            <c:numRef>
              <c:f>Blad1!$O$2:$O$4</c:f>
              <c:numCache>
                <c:formatCode>###0%</c:formatCode>
                <c:ptCount val="3"/>
                <c:pt idx="0">
                  <c:v>0.155</c:v>
                </c:pt>
                <c:pt idx="1">
                  <c:v>0.52500000000000002</c:v>
                </c:pt>
                <c:pt idx="2">
                  <c:v>0.32</c:v>
                </c:pt>
              </c:numCache>
            </c:numRef>
          </c:yVal>
          <c:smooth val="0"/>
          <c:extLst>
            <c:ext xmlns:c16="http://schemas.microsoft.com/office/drawing/2014/chart" uri="{C3380CC4-5D6E-409C-BE32-E72D297353CC}">
              <c16:uniqueId val="{00000025-6EA5-4ABF-901A-A0C85015DFD7}"/>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formatCode="0.0">
                  <c:v>0.93</c:v>
                </c:pt>
              </c:numCache>
            </c:numRef>
          </c:xVal>
          <c:yVal>
            <c:numRef>
              <c:f>Blad1!$P$2:$P$4</c:f>
              <c:numCache>
                <c:formatCode>###0%</c:formatCode>
                <c:ptCount val="3"/>
                <c:pt idx="0">
                  <c:v>0.111</c:v>
                </c:pt>
                <c:pt idx="1">
                  <c:v>0.52300000000000002</c:v>
                </c:pt>
                <c:pt idx="2">
                  <c:v>0.36599999999999999</c:v>
                </c:pt>
              </c:numCache>
            </c:numRef>
          </c:yVal>
          <c:smooth val="0"/>
          <c:extLst>
            <c:ext xmlns:c16="http://schemas.microsoft.com/office/drawing/2014/chart" uri="{C3380CC4-5D6E-409C-BE32-E72D297353CC}">
              <c16:uniqueId val="{00000026-6EA5-4ABF-901A-A0C85015DFD7}"/>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0.0</c:formatCode>
                <c:ptCount val="3"/>
                <c:pt idx="1">
                  <c:v>2.0699999999999998</c:v>
                </c:pt>
              </c:numCache>
            </c:numRef>
          </c:xVal>
          <c:yVal>
            <c:numRef>
              <c:f>Blad1!$Q$2:$Q$4</c:f>
              <c:numCache>
                <c:formatCode>###0%</c:formatCode>
                <c:ptCount val="3"/>
                <c:pt idx="0">
                  <c:v>0.14599999999999999</c:v>
                </c:pt>
                <c:pt idx="1">
                  <c:v>0.55600000000000005</c:v>
                </c:pt>
                <c:pt idx="2">
                  <c:v>0.29799999999999999</c:v>
                </c:pt>
              </c:numCache>
            </c:numRef>
          </c:yVal>
          <c:smooth val="0"/>
          <c:extLst>
            <c:ext xmlns:c16="http://schemas.microsoft.com/office/drawing/2014/chart" uri="{C3380CC4-5D6E-409C-BE32-E72D297353CC}">
              <c16:uniqueId val="{00000027-6EA5-4ABF-901A-A0C85015DFD7}"/>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0.0</c:formatCode>
                <c:ptCount val="3"/>
                <c:pt idx="0">
                  <c:v>1.2</c:v>
                </c:pt>
                <c:pt idx="1">
                  <c:v>2.2000000000000002</c:v>
                </c:pt>
              </c:numCache>
            </c:numRef>
          </c:xVal>
          <c:yVal>
            <c:numRef>
              <c:f>Blad1!$R$2:$R$4</c:f>
              <c:numCache>
                <c:formatCode>###0%</c:formatCode>
                <c:ptCount val="3"/>
                <c:pt idx="0">
                  <c:v>0.159</c:v>
                </c:pt>
                <c:pt idx="1">
                  <c:v>0.503</c:v>
                </c:pt>
                <c:pt idx="2">
                  <c:v>0.33700000000000002</c:v>
                </c:pt>
              </c:numCache>
            </c:numRef>
          </c:yVal>
          <c:smooth val="0"/>
          <c:extLst>
            <c:ext xmlns:c16="http://schemas.microsoft.com/office/drawing/2014/chart" uri="{C3380CC4-5D6E-409C-BE32-E72D297353CC}">
              <c16:uniqueId val="{00000028-6EA5-4ABF-901A-A0C85015DFD7}"/>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1.34</c:v>
                </c:pt>
                <c:pt idx="1">
                  <c:v>2.2999999999999998</c:v>
                </c:pt>
              </c:numCache>
            </c:numRef>
          </c:xVal>
          <c:yVal>
            <c:numRef>
              <c:f>Blad1!$S$2:$S$4</c:f>
              <c:numCache>
                <c:formatCode>###0%</c:formatCode>
                <c:ptCount val="3"/>
                <c:pt idx="0">
                  <c:v>0.14000000000000001</c:v>
                </c:pt>
                <c:pt idx="1">
                  <c:v>0.51300000000000001</c:v>
                </c:pt>
                <c:pt idx="2">
                  <c:v>0.34699999999999998</c:v>
                </c:pt>
              </c:numCache>
            </c:numRef>
          </c:yVal>
          <c:smooth val="0"/>
          <c:extLst>
            <c:ext xmlns:c16="http://schemas.microsoft.com/office/drawing/2014/chart" uri="{C3380CC4-5D6E-409C-BE32-E72D297353CC}">
              <c16:uniqueId val="{00000029-6EA5-4ABF-901A-A0C85015DFD7}"/>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6EA5-4ABF-901A-A0C85015DFD7}"/>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6EA5-4ABF-901A-A0C85015DFD7}"/>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6EA5-4ABF-901A-A0C85015DFD7}"/>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6EA5-4ABF-901A-A0C85015DFD7}"/>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6EA5-4ABF-901A-A0C85015DFD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graag</c:v>
                      </c:pt>
                      <c:pt idx="1">
                        <c:v>Neutraal</c:v>
                      </c:pt>
                      <c:pt idx="2">
                        <c:v>Graag</c:v>
                      </c:pt>
                    </c:strCache>
                  </c:strRef>
                </c:xVal>
                <c:yVal>
                  <c:numRef>
                    <c:extLst>
                      <c:ext uri="{02D57815-91ED-43cb-92C2-25804820EDAC}">
                        <c15:formulaRef>
                          <c15:sqref>Blad1!$H$2:$H$4</c15:sqref>
                        </c15:formulaRef>
                      </c:ext>
                    </c:extLst>
                    <c:numCache>
                      <c:formatCode>General</c:formatCode>
                      <c:ptCount val="3"/>
                      <c:pt idx="0" formatCode="0.0">
                        <c:v>0.66</c:v>
                      </c:pt>
                    </c:numCache>
                  </c:numRef>
                </c:yVal>
                <c:smooth val="0"/>
                <c:extLst>
                  <c:ext xmlns:c16="http://schemas.microsoft.com/office/drawing/2014/chart" uri="{C3380CC4-5D6E-409C-BE32-E72D297353CC}">
                    <c16:uniqueId val="{0000002F-6EA5-4ABF-901A-A0C85015DFD7}"/>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EA5-4ABF-901A-A0C85015DFD7}"/>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EA5-4ABF-901A-A0C85015DFD7}"/>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EA5-4ABF-901A-A0C85015DFD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graag</c:v>
                      </c:pt>
                      <c:pt idx="1">
                        <c:v>Neutraal</c:v>
                      </c:pt>
                      <c:pt idx="2">
                        <c:v>Graag</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0.0</c:formatCode>
                      <c:ptCount val="3"/>
                      <c:pt idx="0">
                        <c:v>0.8</c:v>
                      </c:pt>
                      <c:pt idx="1">
                        <c:v>1.8</c:v>
                      </c:pt>
                    </c:numCache>
                  </c:numRef>
                </c:yVal>
                <c:smooth val="0"/>
                <c:extLst xmlns:c15="http://schemas.microsoft.com/office/drawing/2012/chart">
                  <c:ext xmlns:c16="http://schemas.microsoft.com/office/drawing/2014/chart" uri="{C3380CC4-5D6E-409C-BE32-E72D297353CC}">
                    <c16:uniqueId val="{00000033-6EA5-4ABF-901A-A0C85015DFD7}"/>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EA5-4ABF-901A-A0C85015DFD7}"/>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6EA5-4ABF-901A-A0C85015DFD7}"/>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6EA5-4ABF-901A-A0C85015DFD7}"/>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6EA5-4ABF-901A-A0C85015DFD7}"/>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6EA5-4ABF-901A-A0C85015DFD7}"/>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6EA5-4ABF-901A-A0C85015DFD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graag</c:v>
                      </c:pt>
                      <c:pt idx="1">
                        <c:v>Neutraal</c:v>
                      </c:pt>
                      <c:pt idx="2">
                        <c:v>Graag</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formatCode="0.0">
                        <c:v>0.93</c:v>
                      </c:pt>
                    </c:numCache>
                  </c:numRef>
                </c:yVal>
                <c:smooth val="0"/>
                <c:extLst xmlns:c15="http://schemas.microsoft.com/office/drawing/2012/chart">
                  <c:ext xmlns:c16="http://schemas.microsoft.com/office/drawing/2014/chart" uri="{C3380CC4-5D6E-409C-BE32-E72D297353CC}">
                    <c16:uniqueId val="{0000003A-6EA5-4ABF-901A-A0C85015DFD7}"/>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graag</c:v>
                      </c:pt>
                      <c:pt idx="1">
                        <c:v>Neutraal</c:v>
                      </c:pt>
                      <c:pt idx="2">
                        <c:v>Graag</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0.0</c:formatCode>
                      <c:ptCount val="3"/>
                      <c:pt idx="1">
                        <c:v>2.0699999999999998</c:v>
                      </c:pt>
                    </c:numCache>
                  </c:numRef>
                </c:yVal>
                <c:smooth val="0"/>
                <c:extLst xmlns:c15="http://schemas.microsoft.com/office/drawing/2012/chart">
                  <c:ext xmlns:c16="http://schemas.microsoft.com/office/drawing/2014/chart" uri="{C3380CC4-5D6E-409C-BE32-E72D297353CC}">
                    <c16:uniqueId val="{0000003B-6EA5-4ABF-901A-A0C85015DFD7}"/>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graag</c:v>
                      </c:pt>
                      <c:pt idx="1">
                        <c:v>Neutraal</c:v>
                      </c:pt>
                      <c:pt idx="2">
                        <c:v>Graag</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0.0</c:formatCode>
                      <c:ptCount val="3"/>
                      <c:pt idx="0">
                        <c:v>1.2</c:v>
                      </c:pt>
                      <c:pt idx="1">
                        <c:v>2.2000000000000002</c:v>
                      </c:pt>
                    </c:numCache>
                  </c:numRef>
                </c:yVal>
                <c:smooth val="0"/>
                <c:extLst xmlns:c15="http://schemas.microsoft.com/office/drawing/2012/chart">
                  <c:ext xmlns:c16="http://schemas.microsoft.com/office/drawing/2014/chart" uri="{C3380CC4-5D6E-409C-BE32-E72D297353CC}">
                    <c16:uniqueId val="{0000003C-6EA5-4ABF-901A-A0C85015DFD7}"/>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3148148148148147E-3"/>
                  <c:y val="-3.042446436261188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DD-48E3-8428-EFC723EE4B85}"/>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DD-48E3-8428-EFC723EE4B85}"/>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DD-48E3-8428-EFC723EE4B85}"/>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DD-48E3-8428-EFC723EE4B8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DD-48E3-8428-EFC723EE4B8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DD-48E3-8428-EFC723EE4B8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Blad1!$B$2:$B$7</c:f>
              <c:numCache>
                <c:formatCode>###0%</c:formatCode>
                <c:ptCount val="6"/>
                <c:pt idx="0">
                  <c:v>0.58200000000000007</c:v>
                </c:pt>
                <c:pt idx="1">
                  <c:v>0.31</c:v>
                </c:pt>
                <c:pt idx="2">
                  <c:v>0.191</c:v>
                </c:pt>
                <c:pt idx="3">
                  <c:v>0.13400000000000001</c:v>
                </c:pt>
                <c:pt idx="4">
                  <c:v>0.112</c:v>
                </c:pt>
                <c:pt idx="5">
                  <c:v>3.9E-2</c:v>
                </c:pt>
              </c:numCache>
            </c:numRef>
          </c:val>
          <c:extLst>
            <c:ext xmlns:c16="http://schemas.microsoft.com/office/drawing/2014/chart" uri="{C3380CC4-5D6E-409C-BE32-E72D297353CC}">
              <c16:uniqueId val="{00000007-98DD-48E3-8428-EFC723EE4B85}"/>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8DD-48E3-8428-EFC723EE4B85}"/>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8DD-48E3-8428-EFC723EE4B85}"/>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Blad1!$C$2:$C$7</c:f>
              <c:numCache>
                <c:formatCode>###0%</c:formatCode>
                <c:ptCount val="6"/>
                <c:pt idx="0">
                  <c:v>0.622</c:v>
                </c:pt>
                <c:pt idx="1">
                  <c:v>0.29799999999999999</c:v>
                </c:pt>
                <c:pt idx="2">
                  <c:v>0.19800000000000001</c:v>
                </c:pt>
                <c:pt idx="3">
                  <c:v>0.128</c:v>
                </c:pt>
                <c:pt idx="4">
                  <c:v>0.10100000000000001</c:v>
                </c:pt>
                <c:pt idx="5">
                  <c:v>6.4000000000000001E-2</c:v>
                </c:pt>
              </c:numCache>
            </c:numRef>
          </c:val>
          <c:extLst>
            <c:ext xmlns:c16="http://schemas.microsoft.com/office/drawing/2014/chart" uri="{C3380CC4-5D6E-409C-BE32-E72D297353CC}">
              <c16:uniqueId val="{0000000B-98DD-48E3-8428-EFC723EE4B85}"/>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8DD-48E3-8428-EFC723EE4B85}"/>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8DD-48E3-8428-EFC723EE4B85}"/>
                </c:ext>
              </c:extLst>
            </c:dLbl>
            <c:dLbl>
              <c:idx val="2"/>
              <c:layout>
                <c:manualLayout>
                  <c:x val="1.157407407407407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8DD-48E3-8428-EFC723EE4B8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Blad1!$D$2:$D$7</c:f>
              <c:numCache>
                <c:formatCode>###0%</c:formatCode>
                <c:ptCount val="6"/>
                <c:pt idx="0">
                  <c:v>0.57299999999999995</c:v>
                </c:pt>
                <c:pt idx="1">
                  <c:v>0.32800000000000001</c:v>
                </c:pt>
                <c:pt idx="2">
                  <c:v>0.2</c:v>
                </c:pt>
                <c:pt idx="3">
                  <c:v>0.14699999999999999</c:v>
                </c:pt>
                <c:pt idx="4">
                  <c:v>0.1</c:v>
                </c:pt>
                <c:pt idx="5">
                  <c:v>6.7000000000000004E-2</c:v>
                </c:pt>
              </c:numCache>
            </c:numRef>
          </c:val>
          <c:extLst>
            <c:ext xmlns:c16="http://schemas.microsoft.com/office/drawing/2014/chart" uri="{C3380CC4-5D6E-409C-BE32-E72D297353CC}">
              <c16:uniqueId val="{00000010-98DD-48E3-8428-EFC723EE4B85}"/>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3148148148148147E-3"/>
                  <c:y val="1.4030163304472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8DD-48E3-8428-EFC723EE4B85}"/>
                </c:ext>
              </c:extLst>
            </c:dLbl>
            <c:dLbl>
              <c:idx val="1"/>
              <c:layout>
                <c:manualLayout>
                  <c:x val="3.472222222222222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8DD-48E3-8428-EFC723EE4B85}"/>
                </c:ext>
              </c:extLst>
            </c:dLbl>
            <c:dLbl>
              <c:idx val="2"/>
              <c:layout>
                <c:manualLayout>
                  <c:x val="2.3148148148148147E-3"/>
                  <c:y val="-2.8060326608945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8DD-48E3-8428-EFC723EE4B85}"/>
                </c:ext>
              </c:extLst>
            </c:dLbl>
            <c:dLbl>
              <c:idx val="4"/>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8DD-48E3-8428-EFC723EE4B8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8DD-48E3-8428-EFC723EE4B85}"/>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Blad1!$E$2:$E$7</c:f>
              <c:numCache>
                <c:formatCode>###0%</c:formatCode>
                <c:ptCount val="6"/>
                <c:pt idx="0">
                  <c:v>0.60899999999999999</c:v>
                </c:pt>
                <c:pt idx="1">
                  <c:v>0.27900000000000003</c:v>
                </c:pt>
                <c:pt idx="2">
                  <c:v>0.224</c:v>
                </c:pt>
                <c:pt idx="3">
                  <c:v>0.14499999999999999</c:v>
                </c:pt>
                <c:pt idx="4">
                  <c:v>9.6999999999999989E-2</c:v>
                </c:pt>
                <c:pt idx="5">
                  <c:v>4.7E-2</c:v>
                </c:pt>
              </c:numCache>
            </c:numRef>
          </c:val>
          <c:extLst>
            <c:ext xmlns:c16="http://schemas.microsoft.com/office/drawing/2014/chart" uri="{C3380CC4-5D6E-409C-BE32-E72D297353CC}">
              <c16:uniqueId val="{00000017-98DD-48E3-8428-EFC723EE4B85}"/>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8DD-48E3-8428-EFC723EE4B85}"/>
                </c:ext>
              </c:extLst>
            </c:dLbl>
            <c:dLbl>
              <c:idx val="2"/>
              <c:layout>
                <c:manualLayout>
                  <c:x val="2.3148148148148147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8DD-48E3-8428-EFC723EE4B85}"/>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8DD-48E3-8428-EFC723EE4B8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8DD-48E3-8428-EFC723EE4B8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Blad1!$F$2:$F$7</c:f>
              <c:numCache>
                <c:formatCode>###0%</c:formatCode>
                <c:ptCount val="6"/>
                <c:pt idx="0">
                  <c:v>0.65700000000000003</c:v>
                </c:pt>
                <c:pt idx="1">
                  <c:v>0.29099999999999998</c:v>
                </c:pt>
                <c:pt idx="2">
                  <c:v>0.14599999999999999</c:v>
                </c:pt>
                <c:pt idx="3">
                  <c:v>0.106</c:v>
                </c:pt>
                <c:pt idx="4">
                  <c:v>7.0000000000000007E-2</c:v>
                </c:pt>
                <c:pt idx="5">
                  <c:v>0.06</c:v>
                </c:pt>
              </c:numCache>
            </c:numRef>
          </c:val>
          <c:extLst>
            <c:ext xmlns:c16="http://schemas.microsoft.com/office/drawing/2014/chart" uri="{C3380CC4-5D6E-409C-BE32-E72D297353CC}">
              <c16:uniqueId val="{0000001D-98DD-48E3-8428-EFC723EE4B85}"/>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Blad1!$G$2:$G$7</c:f>
              <c:numCache>
                <c:formatCode>###0%</c:formatCode>
                <c:ptCount val="6"/>
                <c:pt idx="0">
                  <c:v>0.61</c:v>
                </c:pt>
                <c:pt idx="1">
                  <c:v>0.30199999999999999</c:v>
                </c:pt>
                <c:pt idx="2">
                  <c:v>0.189</c:v>
                </c:pt>
                <c:pt idx="3">
                  <c:v>0.13</c:v>
                </c:pt>
                <c:pt idx="4">
                  <c:v>9.6000000000000002E-2</c:v>
                </c:pt>
                <c:pt idx="5">
                  <c:v>5.5999999999999987E-2</c:v>
                </c:pt>
              </c:numCache>
            </c:numRef>
          </c:cat>
          <c:val>
            <c:numRef>
              <c:f>Blad1!$G$2:$G$7</c:f>
              <c:numCache>
                <c:formatCode>###0%</c:formatCode>
                <c:ptCount val="6"/>
                <c:pt idx="0">
                  <c:v>0.61</c:v>
                </c:pt>
                <c:pt idx="1">
                  <c:v>0.30199999999999999</c:v>
                </c:pt>
                <c:pt idx="2">
                  <c:v>0.189</c:v>
                </c:pt>
                <c:pt idx="3">
                  <c:v>0.13</c:v>
                </c:pt>
                <c:pt idx="4">
                  <c:v>9.6000000000000002E-2</c:v>
                </c:pt>
                <c:pt idx="5">
                  <c:v>5.5999999999999987E-2</c:v>
                </c:pt>
              </c:numCache>
            </c:numRef>
          </c:val>
          <c:extLst>
            <c:ext xmlns:c16="http://schemas.microsoft.com/office/drawing/2014/chart" uri="{C3380CC4-5D6E-409C-BE32-E72D297353CC}">
              <c16:uniqueId val="{0000001E-98DD-48E3-8428-EFC723EE4B85}"/>
            </c:ext>
          </c:extLst>
        </c:ser>
        <c:dLbls>
          <c:showLegendKey val="0"/>
          <c:showVal val="0"/>
          <c:showCatName val="0"/>
          <c:showSerName val="0"/>
          <c:showPercent val="0"/>
          <c:showBubbleSize val="0"/>
        </c:dLbls>
        <c:gapWidth val="150"/>
        <c:axId val="680833056"/>
        <c:axId val="680828792"/>
      </c:barChart>
      <c:scatterChart>
        <c:scatterStyle val="lineMarker"/>
        <c:varyColors val="0"/>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98DD-48E3-8428-EFC723EE4B8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98DD-48E3-8428-EFC723EE4B8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98DD-48E3-8428-EFC723EE4B8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98DD-48E3-8428-EFC723EE4B8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98DD-48E3-8428-EFC723EE4B8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c:ext uri="{02D57815-91ED-43cb-92C2-25804820EDAC}">
                        <c15:formulaRef>
                          <c15:sqref>Blad1!$H$2:$H$7</c15:sqref>
                        </c15:formulaRef>
                      </c:ext>
                    </c:extLst>
                    <c:numCache>
                      <c:formatCode>General</c:formatCode>
                      <c:ptCount val="6"/>
                    </c:numCache>
                  </c:numRef>
                </c:yVal>
                <c:smooth val="0"/>
                <c:extLst>
                  <c:ext xmlns:c16="http://schemas.microsoft.com/office/drawing/2014/chart" uri="{C3380CC4-5D6E-409C-BE32-E72D297353CC}">
                    <c16:uniqueId val="{0000002A-98DD-48E3-8428-EFC723EE4B8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98DD-48E3-8428-EFC723EE4B8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98DD-48E3-8428-EFC723EE4B8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98DD-48E3-8428-EFC723EE4B8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xmlns:c15="http://schemas.microsoft.com/office/drawing/2012/chart">
                      <c:ext xmlns:c15="http://schemas.microsoft.com/office/drawing/2012/chart" uri="{02D57815-91ED-43cb-92C2-25804820EDAC}">
                        <c15:formulaRef>
                          <c15:sqref>Blad1!$I$2:$I$7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2E-98DD-48E3-8428-EFC723EE4B8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98DD-48E3-8428-EFC723EE4B8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98DD-48E3-8428-EFC723EE4B8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98DD-48E3-8428-EFC723EE4B8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98DD-48E3-8428-EFC723EE4B8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98DD-48E3-8428-EFC723EE4B8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98DD-48E3-8428-EFC723EE4B8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xmlns:c15="http://schemas.microsoft.com/office/drawing/2012/chart">
                      <c:ext xmlns:c15="http://schemas.microsoft.com/office/drawing/2012/chart" uri="{02D57815-91ED-43cb-92C2-25804820EDAC}">
                        <c15:formulaRef>
                          <c15:sqref>Blad1!$J$2:$J$7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35-98DD-48E3-8428-EFC723EE4B8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xmlns:c15="http://schemas.microsoft.com/office/drawing/2012/chart">
                      <c:ext xmlns:c15="http://schemas.microsoft.com/office/drawing/2012/chart" uri="{02D57815-91ED-43cb-92C2-25804820EDAC}">
                        <c15:formulaRef>
                          <c15:sqref>Blad1!$K$2:$K$7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36-98DD-48E3-8428-EFC723EE4B8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xmlns:c15="http://schemas.microsoft.com/office/drawing/2012/chart">
                      <c:ext xmlns:c15="http://schemas.microsoft.com/office/drawing/2012/chart" uri="{02D57815-91ED-43cb-92C2-25804820EDAC}">
                        <c15:formulaRef>
                          <c15:sqref>Blad1!$L$2:$L$7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37-98DD-48E3-8428-EFC723EE4B85}"/>
                  </c:ext>
                </c:extLst>
              </c15:ser>
            </c15:filteredScatterSeries>
            <c15:filteredScatterSeries>
              <c15:ser>
                <c:idx val="6"/>
                <c:order val="11"/>
                <c:tx>
                  <c:strRef>
                    <c:extLst xmlns:c15="http://schemas.microsoft.com/office/drawing/2012/chart">
                      <c:ext xmlns:c15="http://schemas.microsoft.com/office/drawing/2012/chart" uri="{02D57815-91ED-43cb-92C2-25804820EDAC}">
                        <c15:formulaRef>
                          <c15:sqref>Blad1!$N$1</c15:sqref>
                        </c15:formulaRef>
                      </c:ext>
                    </c:extLst>
                    <c:strCache>
                      <c:ptCount val="1"/>
                      <c:pt idx="0">
                        <c:v>ANTWERPEN 2017</c:v>
                      </c:pt>
                    </c:strCache>
                  </c:strRef>
                </c:tx>
                <c:spPr>
                  <a:ln w="25400" cap="rnd">
                    <a:noFill/>
                    <a:round/>
                  </a:ln>
                  <a:effectLst/>
                </c:spPr>
                <c:marker>
                  <c:symbol val="x"/>
                  <c:size val="10"/>
                  <c:spPr>
                    <a:noFill/>
                    <a:ln w="9525">
                      <a:solidFill>
                        <a:schemeClr val="bg1">
                          <a:lumMod val="50000"/>
                        </a:schemeClr>
                      </a:solidFill>
                    </a:ln>
                    <a:effectLst/>
                  </c:spPr>
                </c:marker>
                <c:xVal>
                  <c:numRef>
                    <c:extLst xmlns:c15="http://schemas.microsoft.com/office/drawing/2012/chart">
                      <c:ext xmlns:c15="http://schemas.microsoft.com/office/drawing/2012/chart" uri="{02D57815-91ED-43cb-92C2-25804820EDAC}">
                        <c15:formulaRef>
                          <c15:sqref>Blad1!#REF!</c15:sqref>
                        </c15:formulaRef>
                      </c:ext>
                    </c:extLst>
                  </c:numRef>
                </c:xVal>
                <c:y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1F-98DD-48E3-8428-EFC723EE4B85}"/>
                  </c:ext>
                </c:extLst>
              </c15:ser>
            </c15:filteredScatterSeries>
            <c15:filteredScatterSeries>
              <c15:ser>
                <c:idx val="8"/>
                <c:order val="12"/>
                <c:tx>
                  <c:strRef>
                    <c:extLst xmlns:c15="http://schemas.microsoft.com/office/drawing/2012/chart">
                      <c:ext xmlns:c15="http://schemas.microsoft.com/office/drawing/2012/chart" uri="{02D57815-91ED-43cb-92C2-25804820EDAC}">
                        <c15:formulaRef>
                          <c15:sqref>Blad1!$O$1</c15:sqref>
                        </c15:formulaRef>
                      </c:ext>
                    </c:extLst>
                    <c:strCache>
                      <c:ptCount val="1"/>
                      <c:pt idx="0">
                        <c:v>GENT 2017</c:v>
                      </c:pt>
                    </c:strCache>
                  </c:strRef>
                </c:tx>
                <c:spPr>
                  <a:ln w="25400" cap="rnd">
                    <a:noFill/>
                    <a:round/>
                  </a:ln>
                  <a:effectLst/>
                </c:spPr>
                <c:marker>
                  <c:symbol val="x"/>
                  <c:size val="10"/>
                  <c:spPr>
                    <a:noFill/>
                    <a:ln w="9525">
                      <a:solidFill>
                        <a:schemeClr val="bg1">
                          <a:lumMod val="50000"/>
                        </a:schemeClr>
                      </a:solidFill>
                    </a:ln>
                    <a:effectLst/>
                  </c:spPr>
                </c:marker>
                <c:xVal>
                  <c:numRef>
                    <c:extLst xmlns:c15="http://schemas.microsoft.com/office/drawing/2012/chart">
                      <c:ext xmlns:c15="http://schemas.microsoft.com/office/drawing/2012/chart" uri="{02D57815-91ED-43cb-92C2-25804820EDAC}">
                        <c15:formulaRef>
                          <c15:sqref>Blad1!$I$2:$I$7</c15:sqref>
                        </c15:formulaRef>
                      </c:ext>
                    </c:extLst>
                    <c:numCache>
                      <c:formatCode>General</c:formatCode>
                      <c:ptCount val="6"/>
                    </c:numCache>
                  </c:numRef>
                </c:xVal>
                <c:yVal>
                  <c:numRef>
                    <c:extLst xmlns:c15="http://schemas.microsoft.com/office/drawing/2012/chart">
                      <c:ext xmlns:c15="http://schemas.microsoft.com/office/drawing/2012/chart" uri="{02D57815-91ED-43cb-92C2-25804820EDAC}">
                        <c15:formulaRef>
                          <c15:sqref>Blad1!$O$2:$O$7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20-98DD-48E3-8428-EFC723EE4B85}"/>
                  </c:ext>
                </c:extLst>
              </c15:ser>
            </c15:filteredScatterSeries>
            <c15:filteredScatterSeries>
              <c15:ser>
                <c:idx val="10"/>
                <c:order val="13"/>
                <c:tx>
                  <c:strRef>
                    <c:extLst xmlns:c15="http://schemas.microsoft.com/office/drawing/2012/chart">
                      <c:ext xmlns:c15="http://schemas.microsoft.com/office/drawing/2012/chart" uri="{02D57815-91ED-43cb-92C2-25804820EDAC}">
                        <c15:formulaRef>
                          <c15:sqref>Blad1!$P$1</c15:sqref>
                        </c15:formulaRef>
                      </c:ext>
                    </c:extLst>
                    <c:strCache>
                      <c:ptCount val="1"/>
                      <c:pt idx="0">
                        <c:v>LEUVEN 2017</c:v>
                      </c:pt>
                    </c:strCache>
                  </c:strRef>
                </c:tx>
                <c:spPr>
                  <a:ln w="25400" cap="rnd">
                    <a:noFill/>
                    <a:round/>
                  </a:ln>
                  <a:effectLst/>
                </c:spPr>
                <c:marker>
                  <c:symbol val="x"/>
                  <c:size val="10"/>
                  <c:spPr>
                    <a:noFill/>
                    <a:ln w="9525">
                      <a:solidFill>
                        <a:schemeClr val="bg1">
                          <a:lumMod val="50000"/>
                        </a:schemeClr>
                      </a:solidFill>
                    </a:ln>
                    <a:effectLst/>
                  </c:spPr>
                </c:marker>
                <c:xVal>
                  <c:numRef>
                    <c:extLst xmlns:c15="http://schemas.microsoft.com/office/drawing/2012/chart">
                      <c:ext xmlns:c15="http://schemas.microsoft.com/office/drawing/2012/chart" uri="{02D57815-91ED-43cb-92C2-25804820EDAC}">
                        <c15:formulaRef>
                          <c15:sqref>Blad1!#REF!</c15:sqref>
                        </c15:formulaRef>
                      </c:ext>
                    </c:extLst>
                  </c:numRef>
                </c:xVal>
                <c:y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21-98DD-48E3-8428-EFC723EE4B8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0806363705159973E-2"/>
          <c:y val="0.939657277064416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3148148148148359E-3"/>
                  <c:y val="2.501788017268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1C-4286-AEFA-D9895853AC0F}"/>
                </c:ext>
              </c:extLst>
            </c:dLbl>
            <c:dLbl>
              <c:idx val="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1C-4286-AEFA-D9895853AC0F}"/>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1C-4286-AEFA-D9895853AC0F}"/>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1C-4286-AEFA-D9895853AC0F}"/>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1C-4286-AEFA-D9895853AC0F}"/>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1C-4286-AEFA-D9895853AC0F}"/>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Blad1!$B$2:$B$3</c:f>
              <c:numCache>
                <c:formatCode>###0%</c:formatCode>
                <c:ptCount val="2"/>
                <c:pt idx="0">
                  <c:v>0.20300000000000001</c:v>
                </c:pt>
                <c:pt idx="1">
                  <c:v>0.20100000000000001</c:v>
                </c:pt>
              </c:numCache>
            </c:numRef>
          </c:val>
          <c:extLst>
            <c:ext xmlns:c16="http://schemas.microsoft.com/office/drawing/2014/chart" uri="{C3380CC4-5D6E-409C-BE32-E72D297353CC}">
              <c16:uniqueId val="{00000007-201C-4286-AEFA-D9895853AC0F}"/>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1574074074074073E-3"/>
                  <c:y val="2.8060326608943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01C-4286-AEFA-D9895853AC0F}"/>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01C-4286-AEFA-D9895853AC0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Blad1!$C$2:$C$3</c:f>
              <c:numCache>
                <c:formatCode>###0%</c:formatCode>
                <c:ptCount val="2"/>
                <c:pt idx="0">
                  <c:v>0.215</c:v>
                </c:pt>
                <c:pt idx="1">
                  <c:v>0.20200000000000001</c:v>
                </c:pt>
              </c:numCache>
            </c:numRef>
          </c:val>
          <c:extLst>
            <c:ext xmlns:c16="http://schemas.microsoft.com/office/drawing/2014/chart" uri="{C3380CC4-5D6E-409C-BE32-E72D297353CC}">
              <c16:uniqueId val="{0000000B-201C-4286-AEFA-D9895853AC0F}"/>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01C-4286-AEFA-D9895853AC0F}"/>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01C-4286-AEFA-D9895853AC0F}"/>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01C-4286-AEFA-D9895853AC0F}"/>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Blad1!$D$2:$D$3</c:f>
              <c:numCache>
                <c:formatCode>###0%</c:formatCode>
                <c:ptCount val="2"/>
                <c:pt idx="0">
                  <c:v>0.27100000000000002</c:v>
                </c:pt>
                <c:pt idx="1">
                  <c:v>0.27200000000000002</c:v>
                </c:pt>
              </c:numCache>
            </c:numRef>
          </c:val>
          <c:extLst>
            <c:ext xmlns:c16="http://schemas.microsoft.com/office/drawing/2014/chart" uri="{C3380CC4-5D6E-409C-BE32-E72D297353CC}">
              <c16:uniqueId val="{00000010-201C-4286-AEFA-D9895853AC0F}"/>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4073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01C-4286-AEFA-D9895853AC0F}"/>
                </c:ext>
              </c:extLst>
            </c:dLbl>
            <c:dLbl>
              <c:idx val="1"/>
              <c:layout>
                <c:manualLayout>
                  <c:x val="-2.3148148148148147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01C-4286-AEFA-D9895853AC0F}"/>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01C-4286-AEFA-D9895853AC0F}"/>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01C-4286-AEFA-D9895853AC0F}"/>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01C-4286-AEFA-D9895853AC0F}"/>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Blad1!$E$2:$E$3</c:f>
              <c:numCache>
                <c:formatCode>###0%</c:formatCode>
                <c:ptCount val="2"/>
                <c:pt idx="0">
                  <c:v>0.29199999999999998</c:v>
                </c:pt>
                <c:pt idx="1">
                  <c:v>0.32</c:v>
                </c:pt>
              </c:numCache>
            </c:numRef>
          </c:val>
          <c:extLst>
            <c:ext xmlns:c16="http://schemas.microsoft.com/office/drawing/2014/chart" uri="{C3380CC4-5D6E-409C-BE32-E72D297353CC}">
              <c16:uniqueId val="{00000017-201C-4286-AEFA-D9895853AC0F}"/>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01C-4286-AEFA-D9895853AC0F}"/>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01C-4286-AEFA-D9895853AC0F}"/>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01C-4286-AEFA-D9895853AC0F}"/>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01C-4286-AEFA-D9895853AC0F}"/>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Blad1!$F$2:$F$3</c:f>
              <c:numCache>
                <c:formatCode>###0%</c:formatCode>
                <c:ptCount val="2"/>
                <c:pt idx="0">
                  <c:v>0.28100000000000003</c:v>
                </c:pt>
                <c:pt idx="1">
                  <c:v>0.253</c:v>
                </c:pt>
              </c:numCache>
            </c:numRef>
          </c:val>
          <c:extLst>
            <c:ext xmlns:c16="http://schemas.microsoft.com/office/drawing/2014/chart" uri="{C3380CC4-5D6E-409C-BE32-E72D297353CC}">
              <c16:uniqueId val="{0000001D-201C-4286-AEFA-D9895853AC0F}"/>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Blad1!$G$2:$G$3</c:f>
              <c:numCache>
                <c:formatCode>###0%</c:formatCode>
                <c:ptCount val="2"/>
                <c:pt idx="0">
                  <c:v>0.247</c:v>
                </c:pt>
                <c:pt idx="1">
                  <c:v>0.24099999999999999</c:v>
                </c:pt>
              </c:numCache>
            </c:numRef>
          </c:cat>
          <c:val>
            <c:numRef>
              <c:f>Blad1!$G$2:$G$3</c:f>
              <c:numCache>
                <c:formatCode>###0%</c:formatCode>
                <c:ptCount val="2"/>
                <c:pt idx="0">
                  <c:v>0.247</c:v>
                </c:pt>
                <c:pt idx="1">
                  <c:v>0.24099999999999999</c:v>
                </c:pt>
              </c:numCache>
            </c:numRef>
          </c:val>
          <c:extLst>
            <c:ext xmlns:c16="http://schemas.microsoft.com/office/drawing/2014/chart" uri="{C3380CC4-5D6E-409C-BE32-E72D297353CC}">
              <c16:uniqueId val="{0000001E-201C-4286-AEFA-D9895853AC0F}"/>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Blad1!$H$2:$H$3</c:f>
              <c:numCache>
                <c:formatCode>0.0</c:formatCode>
                <c:ptCount val="2"/>
                <c:pt idx="0">
                  <c:v>0.66</c:v>
                </c:pt>
                <c:pt idx="1">
                  <c:v>1.67</c:v>
                </c:pt>
              </c:numCache>
            </c:numRef>
          </c:xVal>
          <c:yVal>
            <c:numRef>
              <c:f>Blad1!$N$2:$N$3</c:f>
              <c:numCache>
                <c:formatCode>###0%</c:formatCode>
                <c:ptCount val="2"/>
                <c:pt idx="0" formatCode="###0.0%">
                  <c:v>0.125</c:v>
                </c:pt>
                <c:pt idx="1">
                  <c:v>0.14499999999999999</c:v>
                </c:pt>
              </c:numCache>
            </c:numRef>
          </c:yVal>
          <c:smooth val="0"/>
          <c:extLst>
            <c:ext xmlns:c16="http://schemas.microsoft.com/office/drawing/2014/chart" uri="{C3380CC4-5D6E-409C-BE32-E72D297353CC}">
              <c16:uniqueId val="{0000001F-201C-4286-AEFA-D9895853AC0F}"/>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Blad1!$I$2:$I$3</c:f>
              <c:numCache>
                <c:formatCode>General</c:formatCode>
                <c:ptCount val="2"/>
                <c:pt idx="0" formatCode="0.0">
                  <c:v>0.8</c:v>
                </c:pt>
              </c:numCache>
            </c:numRef>
          </c:xVal>
          <c:yVal>
            <c:numRef>
              <c:f>Blad1!$O$2:$O$3</c:f>
              <c:numCache>
                <c:formatCode>###0%</c:formatCode>
                <c:ptCount val="2"/>
                <c:pt idx="0" formatCode="###0.0%">
                  <c:v>0.17299999999999999</c:v>
                </c:pt>
                <c:pt idx="1">
                  <c:v>0.193</c:v>
                </c:pt>
              </c:numCache>
            </c:numRef>
          </c:yVal>
          <c:smooth val="0"/>
          <c:extLst>
            <c:ext xmlns:c16="http://schemas.microsoft.com/office/drawing/2014/chart" uri="{C3380CC4-5D6E-409C-BE32-E72D297353CC}">
              <c16:uniqueId val="{00000020-201C-4286-AEFA-D9895853AC0F}"/>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Blad1!$J$2:$J$3</c:f>
              <c:numCache>
                <c:formatCode>0.0</c:formatCode>
                <c:ptCount val="2"/>
                <c:pt idx="0">
                  <c:v>0.93</c:v>
                </c:pt>
                <c:pt idx="1">
                  <c:v>1.94</c:v>
                </c:pt>
              </c:numCache>
            </c:numRef>
          </c:xVal>
          <c:yVal>
            <c:numRef>
              <c:f>Blad1!$P$2:$P$3</c:f>
              <c:numCache>
                <c:formatCode>###0%</c:formatCode>
                <c:ptCount val="2"/>
                <c:pt idx="0" formatCode="###0.0%">
                  <c:v>0.183</c:v>
                </c:pt>
                <c:pt idx="1">
                  <c:v>0.223</c:v>
                </c:pt>
              </c:numCache>
            </c:numRef>
          </c:yVal>
          <c:smooth val="0"/>
          <c:extLst>
            <c:ext xmlns:c16="http://schemas.microsoft.com/office/drawing/2014/chart" uri="{C3380CC4-5D6E-409C-BE32-E72D297353CC}">
              <c16:uniqueId val="{00000021-201C-4286-AEFA-D9895853AC0F}"/>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Blad1!$K$2:$K$3</c:f>
              <c:numCache>
                <c:formatCode>0.0</c:formatCode>
                <c:ptCount val="2"/>
                <c:pt idx="0">
                  <c:v>1.07</c:v>
                </c:pt>
                <c:pt idx="1">
                  <c:v>2.0699999999999998</c:v>
                </c:pt>
              </c:numCache>
            </c:numRef>
          </c:xVal>
          <c:yVal>
            <c:numRef>
              <c:f>Blad1!$Q$2:$Q$3</c:f>
              <c:numCache>
                <c:formatCode>###0%</c:formatCode>
                <c:ptCount val="2"/>
                <c:pt idx="0" formatCode="###0.0%">
                  <c:v>0.19700000000000001</c:v>
                </c:pt>
                <c:pt idx="1">
                  <c:v>0.217</c:v>
                </c:pt>
              </c:numCache>
            </c:numRef>
          </c:yVal>
          <c:smooth val="0"/>
          <c:extLst>
            <c:ext xmlns:c16="http://schemas.microsoft.com/office/drawing/2014/chart" uri="{C3380CC4-5D6E-409C-BE32-E72D297353CC}">
              <c16:uniqueId val="{00000022-201C-4286-AEFA-D9895853AC0F}"/>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Blad1!$L$2:$L$3</c:f>
              <c:numCache>
                <c:formatCode>General</c:formatCode>
                <c:ptCount val="2"/>
                <c:pt idx="0" formatCode="0.0">
                  <c:v>1.2</c:v>
                </c:pt>
              </c:numCache>
            </c:numRef>
          </c:xVal>
          <c:yVal>
            <c:numRef>
              <c:f>Blad1!$R$2:$R$3</c:f>
              <c:numCache>
                <c:formatCode>###0%</c:formatCode>
                <c:ptCount val="2"/>
                <c:pt idx="0" formatCode="###0.0%">
                  <c:v>0.23400000000000001</c:v>
                </c:pt>
                <c:pt idx="1">
                  <c:v>0.24</c:v>
                </c:pt>
              </c:numCache>
            </c:numRef>
          </c:yVal>
          <c:smooth val="0"/>
          <c:extLst>
            <c:ext xmlns:c16="http://schemas.microsoft.com/office/drawing/2014/chart" uri="{C3380CC4-5D6E-409C-BE32-E72D297353CC}">
              <c16:uniqueId val="{00000023-201C-4286-AEFA-D9895853AC0F}"/>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1-CDDC-44EC-BA89-4D8C8958D7B5}"/>
              </c:ext>
            </c:extLst>
          </c:dPt>
          <c:xVal>
            <c:numRef>
              <c:f>Blad1!$M$2:$M$3</c:f>
              <c:numCache>
                <c:formatCode>0.0</c:formatCode>
                <c:ptCount val="2"/>
                <c:pt idx="0">
                  <c:v>1.33</c:v>
                </c:pt>
                <c:pt idx="1">
                  <c:v>2.33</c:v>
                </c:pt>
              </c:numCache>
            </c:numRef>
          </c:xVal>
          <c:yVal>
            <c:numRef>
              <c:f>Blad1!$S$2:$S$3</c:f>
              <c:numCache>
                <c:formatCode>###0%</c:formatCode>
                <c:ptCount val="2"/>
                <c:pt idx="0" formatCode="###0.0%">
                  <c:v>0.182</c:v>
                </c:pt>
                <c:pt idx="1">
                  <c:v>0.20200000000000001</c:v>
                </c:pt>
              </c:numCache>
            </c:numRef>
          </c:yVal>
          <c:smooth val="0"/>
          <c:extLst>
            <c:ext xmlns:c16="http://schemas.microsoft.com/office/drawing/2014/chart" uri="{C3380CC4-5D6E-409C-BE32-E72D297353CC}">
              <c16:uniqueId val="{00000024-201C-4286-AEFA-D9895853AC0F}"/>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201C-4286-AEFA-D9895853AC0F}"/>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201C-4286-AEFA-D9895853AC0F}"/>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201C-4286-AEFA-D9895853AC0F}"/>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201C-4286-AEFA-D9895853AC0F}"/>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201C-4286-AEFA-D9895853AC0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c:ext uri="{02D57815-91ED-43cb-92C2-25804820EDAC}">
                        <c15:formulaRef>
                          <c15:sqref>Blad1!$H$2:$H$3</c15:sqref>
                        </c15:formulaRef>
                      </c:ext>
                    </c:extLst>
                    <c:numCache>
                      <c:formatCode>0.0</c:formatCode>
                      <c:ptCount val="2"/>
                      <c:pt idx="0">
                        <c:v>0.66</c:v>
                      </c:pt>
                      <c:pt idx="1">
                        <c:v>1.67</c:v>
                      </c:pt>
                    </c:numCache>
                  </c:numRef>
                </c:yVal>
                <c:smooth val="0"/>
                <c:extLst>
                  <c:ext xmlns:c16="http://schemas.microsoft.com/office/drawing/2014/chart" uri="{C3380CC4-5D6E-409C-BE32-E72D297353CC}">
                    <c16:uniqueId val="{0000002A-201C-4286-AEFA-D9895853AC0F}"/>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201C-4286-AEFA-D9895853AC0F}"/>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201C-4286-AEFA-D9895853AC0F}"/>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201C-4286-AEFA-D9895853AC0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pt idx="0" formatCode="0.0">
                        <c:v>0.8</c:v>
                      </c:pt>
                    </c:numCache>
                  </c:numRef>
                </c:yVal>
                <c:smooth val="0"/>
                <c:extLst xmlns:c15="http://schemas.microsoft.com/office/drawing/2012/chart">
                  <c:ext xmlns:c16="http://schemas.microsoft.com/office/drawing/2014/chart" uri="{C3380CC4-5D6E-409C-BE32-E72D297353CC}">
                    <c16:uniqueId val="{0000002E-201C-4286-AEFA-D9895853AC0F}"/>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201C-4286-AEFA-D9895853AC0F}"/>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201C-4286-AEFA-D9895853AC0F}"/>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01C-4286-AEFA-D9895853AC0F}"/>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01C-4286-AEFA-D9895853AC0F}"/>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01C-4286-AEFA-D9895853AC0F}"/>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201C-4286-AEFA-D9895853AC0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0.0</c:formatCode>
                      <c:ptCount val="2"/>
                      <c:pt idx="0">
                        <c:v>0.93</c:v>
                      </c:pt>
                      <c:pt idx="1">
                        <c:v>1.94</c:v>
                      </c:pt>
                    </c:numCache>
                  </c:numRef>
                </c:yVal>
                <c:smooth val="0"/>
                <c:extLst xmlns:c15="http://schemas.microsoft.com/office/drawing/2012/chart">
                  <c:ext xmlns:c16="http://schemas.microsoft.com/office/drawing/2014/chart" uri="{C3380CC4-5D6E-409C-BE32-E72D297353CC}">
                    <c16:uniqueId val="{00000035-201C-4286-AEFA-D9895853AC0F}"/>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0.0</c:formatCode>
                      <c:ptCount val="2"/>
                      <c:pt idx="0">
                        <c:v>1.07</c:v>
                      </c:pt>
                      <c:pt idx="1">
                        <c:v>2.0699999999999998</c:v>
                      </c:pt>
                    </c:numCache>
                  </c:numRef>
                </c:yVal>
                <c:smooth val="0"/>
                <c:extLst xmlns:c15="http://schemas.microsoft.com/office/drawing/2012/chart">
                  <c:ext xmlns:c16="http://schemas.microsoft.com/office/drawing/2014/chart" uri="{C3380CC4-5D6E-409C-BE32-E72D297353CC}">
                    <c16:uniqueId val="{00000036-201C-4286-AEFA-D9895853AC0F}"/>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pt idx="0" formatCode="0.0">
                        <c:v>1.2</c:v>
                      </c:pt>
                    </c:numCache>
                  </c:numRef>
                </c:yVal>
                <c:smooth val="0"/>
                <c:extLst xmlns:c15="http://schemas.microsoft.com/office/drawing/2012/chart">
                  <c:ext xmlns:c16="http://schemas.microsoft.com/office/drawing/2014/chart" uri="{C3380CC4-5D6E-409C-BE32-E72D297353CC}">
                    <c16:uniqueId val="{00000037-201C-4286-AEFA-D9895853AC0F}"/>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0"/>
                  <c:y val="-4.6317191608339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38-402E-99F4-9D70E00509E8}"/>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38-402E-99F4-9D70E00509E8}"/>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38-402E-99F4-9D70E00509E8}"/>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38-402E-99F4-9D70E00509E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38-402E-99F4-9D70E00509E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38-402E-99F4-9D70E00509E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Blad1!$B$2:$B$5</c:f>
              <c:numCache>
                <c:formatCode>###0%</c:formatCode>
                <c:ptCount val="4"/>
                <c:pt idx="0">
                  <c:v>0.36199999999999999</c:v>
                </c:pt>
                <c:pt idx="1">
                  <c:v>0.34899999999999998</c:v>
                </c:pt>
                <c:pt idx="2">
                  <c:v>0.20300000000000001</c:v>
                </c:pt>
                <c:pt idx="3">
                  <c:v>8.5999999999999993E-2</c:v>
                </c:pt>
              </c:numCache>
            </c:numRef>
          </c:val>
          <c:extLst>
            <c:ext xmlns:c16="http://schemas.microsoft.com/office/drawing/2014/chart" uri="{C3380CC4-5D6E-409C-BE32-E72D297353CC}">
              <c16:uniqueId val="{00000007-6D38-402E-99F4-9D70E00509E8}"/>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1.5018870887545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38-402E-99F4-9D70E00509E8}"/>
                </c:ext>
              </c:extLst>
            </c:dLbl>
            <c:dLbl>
              <c:idx val="1"/>
              <c:layout>
                <c:manualLayout>
                  <c:x val="-4.8259696612040958E-17"/>
                  <c:y val="-4.04179628189460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D3-49CC-BD1B-31FBBCAB07AD}"/>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38-402E-99F4-9D70E00509E8}"/>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Blad1!$C$2:$C$5</c:f>
              <c:numCache>
                <c:formatCode>###0%</c:formatCode>
                <c:ptCount val="4"/>
                <c:pt idx="0">
                  <c:v>0.38100000000000001</c:v>
                </c:pt>
                <c:pt idx="1">
                  <c:v>0.315</c:v>
                </c:pt>
                <c:pt idx="2">
                  <c:v>0.215</c:v>
                </c:pt>
                <c:pt idx="3">
                  <c:v>8.8000000000000009E-2</c:v>
                </c:pt>
              </c:numCache>
            </c:numRef>
          </c:val>
          <c:extLst>
            <c:ext xmlns:c16="http://schemas.microsoft.com/office/drawing/2014/chart" uri="{C3380CC4-5D6E-409C-BE32-E72D297353CC}">
              <c16:uniqueId val="{0000000B-6D38-402E-99F4-9D70E00509E8}"/>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38-402E-99F4-9D70E00509E8}"/>
                </c:ext>
              </c:extLst>
            </c:dLbl>
            <c:dLbl>
              <c:idx val="1"/>
              <c:layout>
                <c:manualLayout>
                  <c:x val="0"/>
                  <c:y val="-5.59836522793763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38-402E-99F4-9D70E00509E8}"/>
                </c:ext>
              </c:extLst>
            </c:dLbl>
            <c:dLbl>
              <c:idx val="2"/>
              <c:layout>
                <c:manualLayout>
                  <c:x val="-2.3148148148148147E-3"/>
                  <c:y val="6.44862173645751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38-402E-99F4-9D70E00509E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Blad1!$D$2:$D$5</c:f>
              <c:numCache>
                <c:formatCode>###0%</c:formatCode>
                <c:ptCount val="4"/>
                <c:pt idx="0">
                  <c:v>0.249</c:v>
                </c:pt>
                <c:pt idx="1">
                  <c:v>0.35799999999999998</c:v>
                </c:pt>
                <c:pt idx="2">
                  <c:v>0.27100000000000002</c:v>
                </c:pt>
                <c:pt idx="3">
                  <c:v>0.121</c:v>
                </c:pt>
              </c:numCache>
            </c:numRef>
          </c:val>
          <c:extLst>
            <c:ext xmlns:c16="http://schemas.microsoft.com/office/drawing/2014/chart" uri="{C3380CC4-5D6E-409C-BE32-E72D297353CC}">
              <c16:uniqueId val="{00000010-6D38-402E-99F4-9D70E00509E8}"/>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6.44862173645751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38-402E-99F4-9D70E00509E8}"/>
                </c:ext>
              </c:extLst>
            </c:dLbl>
            <c:dLbl>
              <c:idx val="1"/>
              <c:layout>
                <c:manualLayout>
                  <c:x val="2.6323774970276452E-3"/>
                  <c:y val="-7.8978782450098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D38-402E-99F4-9D70E00509E8}"/>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D38-402E-99F4-9D70E00509E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D38-402E-99F4-9D70E00509E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D38-402E-99F4-9D70E00509E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Blad1!$E$2:$E$5</c:f>
              <c:numCache>
                <c:formatCode>###0%</c:formatCode>
                <c:ptCount val="4"/>
                <c:pt idx="0">
                  <c:v>0.24199999999999999</c:v>
                </c:pt>
                <c:pt idx="1">
                  <c:v>0.33900000000000002</c:v>
                </c:pt>
                <c:pt idx="2">
                  <c:v>0.29199999999999998</c:v>
                </c:pt>
                <c:pt idx="3">
                  <c:v>0.127</c:v>
                </c:pt>
              </c:numCache>
            </c:numRef>
          </c:val>
          <c:extLst>
            <c:ext xmlns:c16="http://schemas.microsoft.com/office/drawing/2014/chart" uri="{C3380CC4-5D6E-409C-BE32-E72D297353CC}">
              <c16:uniqueId val="{00000017-6D38-402E-99F4-9D70E00509E8}"/>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510102526403E-3"/>
                  <c:y val="-7.3487205125356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D38-402E-99F4-9D70E00509E8}"/>
                </c:ext>
              </c:extLst>
            </c:dLbl>
            <c:dLbl>
              <c:idx val="2"/>
              <c:layout>
                <c:manualLayout>
                  <c:x val="1.1574074074074923E-3"/>
                  <c:y val="1.22128036095579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D38-402E-99F4-9D70E00509E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D38-402E-99F4-9D70E00509E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D38-402E-99F4-9D70E00509E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Blad1!$F$2:$F$5</c:f>
              <c:numCache>
                <c:formatCode>###0%</c:formatCode>
                <c:ptCount val="4"/>
                <c:pt idx="0">
                  <c:v>0.308</c:v>
                </c:pt>
                <c:pt idx="1">
                  <c:v>0.34</c:v>
                </c:pt>
                <c:pt idx="2">
                  <c:v>0.28100000000000003</c:v>
                </c:pt>
                <c:pt idx="3">
                  <c:v>7.0999999999999994E-2</c:v>
                </c:pt>
              </c:numCache>
            </c:numRef>
          </c:val>
          <c:extLst>
            <c:ext xmlns:c16="http://schemas.microsoft.com/office/drawing/2014/chart" uri="{C3380CC4-5D6E-409C-BE32-E72D297353CC}">
              <c16:uniqueId val="{0000001D-6D38-402E-99F4-9D70E00509E8}"/>
            </c:ext>
          </c:extLst>
        </c:ser>
        <c:ser>
          <c:idx val="15"/>
          <c:order val="5"/>
          <c:tx>
            <c:strRef>
              <c:f>Blad1!$G$1</c:f>
              <c:strCache>
                <c:ptCount val="1"/>
                <c:pt idx="0">
                  <c:v>TOTAAL 2021</c:v>
                </c:pt>
              </c:strCache>
            </c:strRef>
          </c:tx>
          <c:spPr>
            <a:solidFill>
              <a:schemeClr val="tx1"/>
            </a:solidFill>
            <a:ln w="25400">
              <a:noFill/>
            </a:ln>
            <a:effectLst/>
          </c:spPr>
          <c:invertIfNegative val="0"/>
          <c:dLbls>
            <c:dLbl>
              <c:idx val="1"/>
              <c:layout>
                <c:manualLayout>
                  <c:x val="0"/>
                  <c:y val="-7.3487205125356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D3-49CC-BD1B-31FBBCAB07A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0.31900000000000001</c:v>
                </c:pt>
                <c:pt idx="1">
                  <c:v>0.33900000000000002</c:v>
                </c:pt>
                <c:pt idx="2">
                  <c:v>0.247</c:v>
                </c:pt>
                <c:pt idx="3">
                  <c:v>9.5000000000000001E-2</c:v>
                </c:pt>
              </c:numCache>
            </c:numRef>
          </c:cat>
          <c:val>
            <c:numRef>
              <c:f>Blad1!$G$2:$G$5</c:f>
              <c:numCache>
                <c:formatCode>###0%</c:formatCode>
                <c:ptCount val="4"/>
                <c:pt idx="0">
                  <c:v>0.31900000000000001</c:v>
                </c:pt>
                <c:pt idx="1">
                  <c:v>0.33900000000000002</c:v>
                </c:pt>
                <c:pt idx="2">
                  <c:v>0.247</c:v>
                </c:pt>
                <c:pt idx="3">
                  <c:v>9.5000000000000001E-2</c:v>
                </c:pt>
              </c:numCache>
            </c:numRef>
          </c:val>
          <c:extLst>
            <c:ext xmlns:c16="http://schemas.microsoft.com/office/drawing/2014/chart" uri="{C3380CC4-5D6E-409C-BE32-E72D297353CC}">
              <c16:uniqueId val="{0000001E-6D38-402E-99F4-9D70E00509E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pt idx="0" formatCode="_(* #,##0.00_);_(* \(#,##0.00\);_(* &quot;-&quot;??_);_(@_)">
                  <c:v>0.67</c:v>
                </c:pt>
                <c:pt idx="2" formatCode="_(* #,##0.00_);_(* \(#,##0.00\);_(* &quot;-&quot;??_);_(@_)">
                  <c:v>2.66</c:v>
                </c:pt>
                <c:pt idx="3" formatCode="0.0">
                  <c:v>3.66</c:v>
                </c:pt>
              </c:numCache>
            </c:numRef>
          </c:xVal>
          <c:yVal>
            <c:numRef>
              <c:f>Blad1!$N$2:$N$5</c:f>
              <c:numCache>
                <c:formatCode>###0.0%</c:formatCode>
                <c:ptCount val="4"/>
                <c:pt idx="0">
                  <c:v>0.42799999999999999</c:v>
                </c:pt>
                <c:pt idx="1">
                  <c:v>0.38400000000000001</c:v>
                </c:pt>
                <c:pt idx="2">
                  <c:v>0.125</c:v>
                </c:pt>
                <c:pt idx="3" formatCode="###0%">
                  <c:v>6.3E-2</c:v>
                </c:pt>
              </c:numCache>
            </c:numRef>
          </c:yVal>
          <c:smooth val="0"/>
          <c:extLst>
            <c:ext xmlns:c16="http://schemas.microsoft.com/office/drawing/2014/chart" uri="{C3380CC4-5D6E-409C-BE32-E72D297353CC}">
              <c16:uniqueId val="{0000001F-6D38-402E-99F4-9D70E00509E8}"/>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pt idx="1">
                  <c:v>1.8</c:v>
                </c:pt>
                <c:pt idx="2">
                  <c:v>2.8</c:v>
                </c:pt>
              </c:numCache>
            </c:numRef>
          </c:xVal>
          <c:yVal>
            <c:numRef>
              <c:f>Blad1!$O$2:$O$5</c:f>
              <c:numCache>
                <c:formatCode>###0.0%</c:formatCode>
                <c:ptCount val="4"/>
                <c:pt idx="0">
                  <c:v>0.35599999999999998</c:v>
                </c:pt>
                <c:pt idx="1">
                  <c:v>0.372</c:v>
                </c:pt>
                <c:pt idx="2">
                  <c:v>0.17299999999999999</c:v>
                </c:pt>
                <c:pt idx="3" formatCode="###0%">
                  <c:v>0.1</c:v>
                </c:pt>
              </c:numCache>
            </c:numRef>
          </c:yVal>
          <c:smooth val="0"/>
          <c:extLst>
            <c:ext xmlns:c16="http://schemas.microsoft.com/office/drawing/2014/chart" uri="{C3380CC4-5D6E-409C-BE32-E72D297353CC}">
              <c16:uniqueId val="{00000020-6D38-402E-99F4-9D70E00509E8}"/>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1">
                  <c:v>1.93</c:v>
                </c:pt>
                <c:pt idx="2">
                  <c:v>2.93</c:v>
                </c:pt>
              </c:numCache>
            </c:numRef>
          </c:xVal>
          <c:yVal>
            <c:numRef>
              <c:f>Blad1!$P$2:$P$5</c:f>
              <c:numCache>
                <c:formatCode>###0.0%</c:formatCode>
                <c:ptCount val="4"/>
                <c:pt idx="0">
                  <c:v>0.29699999999999999</c:v>
                </c:pt>
                <c:pt idx="1">
                  <c:v>0.41899999999999998</c:v>
                </c:pt>
                <c:pt idx="2">
                  <c:v>0.183</c:v>
                </c:pt>
                <c:pt idx="3" formatCode="###0%">
                  <c:v>0.10100000000000001</c:v>
                </c:pt>
              </c:numCache>
            </c:numRef>
          </c:yVal>
          <c:smooth val="0"/>
          <c:extLst>
            <c:ext xmlns:c16="http://schemas.microsoft.com/office/drawing/2014/chart" uri="{C3380CC4-5D6E-409C-BE32-E72D297353CC}">
              <c16:uniqueId val="{00000021-6D38-402E-99F4-9D70E00509E8}"/>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1">
                  <c:v>2.0699999999999998</c:v>
                </c:pt>
                <c:pt idx="2">
                  <c:v>3.07</c:v>
                </c:pt>
              </c:numCache>
            </c:numRef>
          </c:xVal>
          <c:yVal>
            <c:numRef>
              <c:f>Blad1!$Q$2:$Q$5</c:f>
              <c:numCache>
                <c:formatCode>###0.0%</c:formatCode>
                <c:ptCount val="4"/>
                <c:pt idx="0">
                  <c:v>0.22700000000000001</c:v>
                </c:pt>
                <c:pt idx="1">
                  <c:v>0.46</c:v>
                </c:pt>
                <c:pt idx="2">
                  <c:v>0.19700000000000001</c:v>
                </c:pt>
                <c:pt idx="3" formatCode="###0%">
                  <c:v>0.11600000000000001</c:v>
                </c:pt>
              </c:numCache>
            </c:numRef>
          </c:yVal>
          <c:smooth val="0"/>
          <c:extLst>
            <c:ext xmlns:c16="http://schemas.microsoft.com/office/drawing/2014/chart" uri="{C3380CC4-5D6E-409C-BE32-E72D297353CC}">
              <c16:uniqueId val="{00000022-6D38-402E-99F4-9D70E00509E8}"/>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1">
                  <c:v>2.2029999999999998</c:v>
                </c:pt>
                <c:pt idx="2">
                  <c:v>3.2029999999999998</c:v>
                </c:pt>
              </c:numCache>
            </c:numRef>
          </c:xVal>
          <c:yVal>
            <c:numRef>
              <c:f>Blad1!$R$2:$R$5</c:f>
              <c:numCache>
                <c:formatCode>###0.0%</c:formatCode>
                <c:ptCount val="4"/>
                <c:pt idx="0">
                  <c:v>0.28899999999999998</c:v>
                </c:pt>
                <c:pt idx="1">
                  <c:v>0.41399999999999998</c:v>
                </c:pt>
                <c:pt idx="2">
                  <c:v>0.23400000000000001</c:v>
                </c:pt>
                <c:pt idx="3" formatCode="###0%">
                  <c:v>6.4000000000000001E-2</c:v>
                </c:pt>
              </c:numCache>
            </c:numRef>
          </c:yVal>
          <c:smooth val="0"/>
          <c:extLst>
            <c:ext xmlns:c16="http://schemas.microsoft.com/office/drawing/2014/chart" uri="{C3380CC4-5D6E-409C-BE32-E72D297353CC}">
              <c16:uniqueId val="{00000023-6D38-402E-99F4-9D70E00509E8}"/>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0.0</c:formatCode>
                <c:ptCount val="4"/>
                <c:pt idx="1">
                  <c:v>2.33</c:v>
                </c:pt>
                <c:pt idx="2">
                  <c:v>3.33</c:v>
                </c:pt>
              </c:numCache>
            </c:numRef>
          </c:xVal>
          <c:yVal>
            <c:numRef>
              <c:f>Blad1!$S$2:$S$5</c:f>
              <c:numCache>
                <c:formatCode>###0.0%</c:formatCode>
                <c:ptCount val="4"/>
                <c:pt idx="0">
                  <c:v>0.32800000000000001</c:v>
                </c:pt>
                <c:pt idx="1">
                  <c:v>0.40400000000000003</c:v>
                </c:pt>
                <c:pt idx="2">
                  <c:v>0.182</c:v>
                </c:pt>
                <c:pt idx="3" formatCode="###0%">
                  <c:v>8.5999999999999993E-2</c:v>
                </c:pt>
              </c:numCache>
            </c:numRef>
          </c:yVal>
          <c:smooth val="0"/>
          <c:extLst>
            <c:ext xmlns:c16="http://schemas.microsoft.com/office/drawing/2014/chart" uri="{C3380CC4-5D6E-409C-BE32-E72D297353CC}">
              <c16:uniqueId val="{00000024-6D38-402E-99F4-9D70E00509E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D38-402E-99F4-9D70E00509E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D38-402E-99F4-9D70E00509E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D38-402E-99F4-9D70E00509E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D38-402E-99F4-9D70E00509E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c:ext uri="{02D57815-91ED-43cb-92C2-25804820EDAC}">
                        <c15:formulaRef>
                          <c15:sqref>Blad1!$H$2:$H$5</c15:sqref>
                        </c15:formulaRef>
                      </c:ext>
                    </c:extLst>
                    <c:numCache>
                      <c:formatCode>General</c:formatCode>
                      <c:ptCount val="4"/>
                      <c:pt idx="0" formatCode="_(* #,##0.00_);_(* \(#,##0.00\);_(* &quot;-&quot;??_);_(@_)">
                        <c:v>0.67</c:v>
                      </c:pt>
                      <c:pt idx="2" formatCode="_(* #,##0.00_);_(* \(#,##0.00\);_(* &quot;-&quot;??_);_(@_)">
                        <c:v>2.66</c:v>
                      </c:pt>
                      <c:pt idx="3" formatCode="0.0">
                        <c:v>3.66</c:v>
                      </c:pt>
                    </c:numCache>
                  </c:numRef>
                </c:yVal>
                <c:smooth val="0"/>
                <c:extLst>
                  <c:ext xmlns:c16="http://schemas.microsoft.com/office/drawing/2014/chart" uri="{C3380CC4-5D6E-409C-BE32-E72D297353CC}">
                    <c16:uniqueId val="{0000002A-6D38-402E-99F4-9D70E00509E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D38-402E-99F4-9D70E00509E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D38-402E-99F4-9D70E00509E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1">
                        <c:v>1.8</c:v>
                      </c:pt>
                      <c:pt idx="2">
                        <c:v>2.8</c:v>
                      </c:pt>
                    </c:numCache>
                  </c:numRef>
                </c:yVal>
                <c:smooth val="0"/>
                <c:extLst xmlns:c15="http://schemas.microsoft.com/office/drawing/2012/chart">
                  <c:ext xmlns:c16="http://schemas.microsoft.com/office/drawing/2014/chart" uri="{C3380CC4-5D6E-409C-BE32-E72D297353CC}">
                    <c16:uniqueId val="{0000002E-6D38-402E-99F4-9D70E00509E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D38-402E-99F4-9D70E00509E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D38-402E-99F4-9D70E00509E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D38-402E-99F4-9D70E00509E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D38-402E-99F4-9D70E00509E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D38-402E-99F4-9D70E00509E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1">
                        <c:v>1.93</c:v>
                      </c:pt>
                      <c:pt idx="2">
                        <c:v>2.93</c:v>
                      </c:pt>
                    </c:numCache>
                  </c:numRef>
                </c:yVal>
                <c:smooth val="0"/>
                <c:extLst xmlns:c15="http://schemas.microsoft.com/office/drawing/2012/chart">
                  <c:ext xmlns:c16="http://schemas.microsoft.com/office/drawing/2014/chart" uri="{C3380CC4-5D6E-409C-BE32-E72D297353CC}">
                    <c16:uniqueId val="{00000035-6D38-402E-99F4-9D70E00509E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1">
                        <c:v>2.0699999999999998</c:v>
                      </c:pt>
                      <c:pt idx="2">
                        <c:v>3.07</c:v>
                      </c:pt>
                    </c:numCache>
                  </c:numRef>
                </c:yVal>
                <c:smooth val="0"/>
                <c:extLst xmlns:c15="http://schemas.microsoft.com/office/drawing/2012/chart">
                  <c:ext xmlns:c16="http://schemas.microsoft.com/office/drawing/2014/chart" uri="{C3380CC4-5D6E-409C-BE32-E72D297353CC}">
                    <c16:uniqueId val="{00000036-6D38-402E-99F4-9D70E00509E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6D38-402E-99F4-9D70E00509E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7874697424191926E-4"/>
                  <c:y val="-3.8243682144064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38-402E-99F4-9D70E00509E8}"/>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38-402E-99F4-9D70E00509E8}"/>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38-402E-99F4-9D70E00509E8}"/>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38-402E-99F4-9D70E00509E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38-402E-99F4-9D70E00509E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38-402E-99F4-9D70E00509E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Blad1!$B$2:$B$5</c:f>
              <c:numCache>
                <c:formatCode>###0%</c:formatCode>
                <c:ptCount val="4"/>
                <c:pt idx="0">
                  <c:v>0.34399999999999997</c:v>
                </c:pt>
                <c:pt idx="1">
                  <c:v>0.36299999999999999</c:v>
                </c:pt>
                <c:pt idx="2">
                  <c:v>0.20100000000000001</c:v>
                </c:pt>
                <c:pt idx="3">
                  <c:v>9.1999999999999998E-2</c:v>
                </c:pt>
              </c:numCache>
            </c:numRef>
          </c:val>
          <c:extLst>
            <c:ext xmlns:c16="http://schemas.microsoft.com/office/drawing/2014/chart" uri="{C3380CC4-5D6E-409C-BE32-E72D297353CC}">
              <c16:uniqueId val="{00000007-6D38-402E-99F4-9D70E00509E8}"/>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38-402E-99F4-9D70E00509E8}"/>
                </c:ext>
              </c:extLst>
            </c:dLbl>
            <c:dLbl>
              <c:idx val="1"/>
              <c:layout>
                <c:manualLayout>
                  <c:x val="1.336131002279208E-3"/>
                  <c:y val="-3.75253813406075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D7-43B0-944A-899F6A9781CF}"/>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38-402E-99F4-9D70E00509E8}"/>
                </c:ext>
              </c:extLst>
            </c:dLbl>
            <c:dLbl>
              <c:idx val="3"/>
              <c:layout>
                <c:manualLayout>
                  <c:x val="0"/>
                  <c:y val="-2.2515228804364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D7-43B0-944A-899F6A9781C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Blad1!$C$2:$C$5</c:f>
              <c:numCache>
                <c:formatCode>###0%</c:formatCode>
                <c:ptCount val="4"/>
                <c:pt idx="0">
                  <c:v>0.373</c:v>
                </c:pt>
                <c:pt idx="1">
                  <c:v>0.33500000000000002</c:v>
                </c:pt>
                <c:pt idx="2">
                  <c:v>0.20200000000000001</c:v>
                </c:pt>
                <c:pt idx="3">
                  <c:v>0.09</c:v>
                </c:pt>
              </c:numCache>
            </c:numRef>
          </c:val>
          <c:extLst>
            <c:ext xmlns:c16="http://schemas.microsoft.com/office/drawing/2014/chart" uri="{C3380CC4-5D6E-409C-BE32-E72D297353CC}">
              <c16:uniqueId val="{0000000B-6D38-402E-99F4-9D70E00509E8}"/>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38-402E-99F4-9D70E00509E8}"/>
                </c:ext>
              </c:extLst>
            </c:dLbl>
            <c:dLbl>
              <c:idx val="1"/>
              <c:layout>
                <c:manualLayout>
                  <c:x val="1.336131002279208E-3"/>
                  <c:y val="-9.4759861197455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38-402E-99F4-9D70E00509E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38-402E-99F4-9D70E00509E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Blad1!$D$2:$D$5</c:f>
              <c:numCache>
                <c:formatCode>###0%</c:formatCode>
                <c:ptCount val="4"/>
                <c:pt idx="0">
                  <c:v>0.25800000000000001</c:v>
                </c:pt>
                <c:pt idx="1">
                  <c:v>0.34599999999999997</c:v>
                </c:pt>
                <c:pt idx="2">
                  <c:v>0.27200000000000002</c:v>
                </c:pt>
                <c:pt idx="3">
                  <c:v>0.124</c:v>
                </c:pt>
              </c:numCache>
            </c:numRef>
          </c:val>
          <c:extLst>
            <c:ext xmlns:c16="http://schemas.microsoft.com/office/drawing/2014/chart" uri="{C3380CC4-5D6E-409C-BE32-E72D297353CC}">
              <c16:uniqueId val="{00000010-6D38-402E-99F4-9D70E00509E8}"/>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38-402E-99F4-9D70E00509E8}"/>
                </c:ext>
              </c:extLst>
            </c:dLbl>
            <c:dLbl>
              <c:idx val="1"/>
              <c:layout>
                <c:manualLayout>
                  <c:x val="-1.5148779765211762E-3"/>
                  <c:y val="-0.11814585613418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D38-402E-99F4-9D70E00509E8}"/>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D38-402E-99F4-9D70E00509E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D38-402E-99F4-9D70E00509E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D38-402E-99F4-9D70E00509E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Blad1!$E$2:$E$5</c:f>
              <c:numCache>
                <c:formatCode>###0%</c:formatCode>
                <c:ptCount val="4"/>
                <c:pt idx="0">
                  <c:v>0.24099999999999999</c:v>
                </c:pt>
                <c:pt idx="1">
                  <c:v>0.313</c:v>
                </c:pt>
                <c:pt idx="2">
                  <c:v>0.32</c:v>
                </c:pt>
                <c:pt idx="3">
                  <c:v>0.126</c:v>
                </c:pt>
              </c:numCache>
            </c:numRef>
          </c:val>
          <c:extLst>
            <c:ext xmlns:c16="http://schemas.microsoft.com/office/drawing/2014/chart" uri="{C3380CC4-5D6E-409C-BE32-E72D297353CC}">
              <c16:uniqueId val="{00000017-6D38-402E-99F4-9D70E00509E8}"/>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5.36135715560175E-4"/>
                  <c:y val="-3.377284320654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D38-402E-99F4-9D70E00509E8}"/>
                </c:ext>
              </c:extLst>
            </c:dLbl>
            <c:dLbl>
              <c:idx val="2"/>
              <c:layout>
                <c:manualLayout>
                  <c:x val="1.1574074074073226E-3"/>
                  <c:y val="1.509489454610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D38-402E-99F4-9D70E00509E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D38-402E-99F4-9D70E00509E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D38-402E-99F4-9D70E00509E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Blad1!$F$2:$F$5</c:f>
              <c:numCache>
                <c:formatCode>###0%</c:formatCode>
                <c:ptCount val="4"/>
                <c:pt idx="0">
                  <c:v>0.29799999999999999</c:v>
                </c:pt>
                <c:pt idx="1">
                  <c:v>0.376</c:v>
                </c:pt>
                <c:pt idx="2">
                  <c:v>0.253</c:v>
                </c:pt>
                <c:pt idx="3">
                  <c:v>7.400000000000001E-2</c:v>
                </c:pt>
              </c:numCache>
            </c:numRef>
          </c:val>
          <c:extLst>
            <c:ext xmlns:c16="http://schemas.microsoft.com/office/drawing/2014/chart" uri="{C3380CC4-5D6E-409C-BE32-E72D297353CC}">
              <c16:uniqueId val="{0000001D-6D38-402E-99F4-9D70E00509E8}"/>
            </c:ext>
          </c:extLst>
        </c:ser>
        <c:ser>
          <c:idx val="15"/>
          <c:order val="5"/>
          <c:tx>
            <c:strRef>
              <c:f>Blad1!$G$1</c:f>
              <c:strCache>
                <c:ptCount val="1"/>
                <c:pt idx="0">
                  <c:v>TOTAAL 2021</c:v>
                </c:pt>
              </c:strCache>
            </c:strRef>
          </c:tx>
          <c:spPr>
            <a:solidFill>
              <a:schemeClr val="tx1"/>
            </a:solidFill>
            <a:ln w="25400">
              <a:noFill/>
            </a:ln>
            <a:effectLst/>
          </c:spPr>
          <c:invertIfNegative val="0"/>
          <c:dLbls>
            <c:dLbl>
              <c:idx val="1"/>
              <c:layout>
                <c:manualLayout>
                  <c:x val="1.33613100227911E-3"/>
                  <c:y val="-4.5030457608729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D7-43B0-944A-899F6A9781CF}"/>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0.312</c:v>
                </c:pt>
                <c:pt idx="1">
                  <c:v>0.35</c:v>
                </c:pt>
                <c:pt idx="2">
                  <c:v>0.24099999999999999</c:v>
                </c:pt>
                <c:pt idx="3">
                  <c:v>9.6999999999999989E-2</c:v>
                </c:pt>
              </c:numCache>
            </c:numRef>
          </c:cat>
          <c:val>
            <c:numRef>
              <c:f>Blad1!$G$2:$G$5</c:f>
              <c:numCache>
                <c:formatCode>###0%</c:formatCode>
                <c:ptCount val="4"/>
                <c:pt idx="0">
                  <c:v>0.312</c:v>
                </c:pt>
                <c:pt idx="1">
                  <c:v>0.35</c:v>
                </c:pt>
                <c:pt idx="2">
                  <c:v>0.24099999999999999</c:v>
                </c:pt>
                <c:pt idx="3">
                  <c:v>9.6999999999999989E-2</c:v>
                </c:pt>
              </c:numCache>
            </c:numRef>
          </c:val>
          <c:extLst>
            <c:ext xmlns:c16="http://schemas.microsoft.com/office/drawing/2014/chart" uri="{C3380CC4-5D6E-409C-BE32-E72D297353CC}">
              <c16:uniqueId val="{0000001E-6D38-402E-99F4-9D70E00509E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pt idx="0" formatCode="_(* #,##0.00_);_(* \(#,##0.00\);_(* &quot;-&quot;??_);_(@_)">
                  <c:v>0.66</c:v>
                </c:pt>
                <c:pt idx="2" formatCode="_(* #,##0.00_);_(* \(#,##0.00\);_(* &quot;-&quot;??_);_(@_)">
                  <c:v>2.66</c:v>
                </c:pt>
                <c:pt idx="3" formatCode="0.0">
                  <c:v>3.66</c:v>
                </c:pt>
              </c:numCache>
            </c:numRef>
          </c:xVal>
          <c:yVal>
            <c:numRef>
              <c:f>Blad1!$N$2:$N$5</c:f>
              <c:numCache>
                <c:formatCode>###0.0%</c:formatCode>
                <c:ptCount val="4"/>
                <c:pt idx="0">
                  <c:v>0.38300000000000001</c:v>
                </c:pt>
                <c:pt idx="1">
                  <c:v>0.4</c:v>
                </c:pt>
                <c:pt idx="2">
                  <c:v>0.14499999999999999</c:v>
                </c:pt>
                <c:pt idx="3" formatCode="###0%">
                  <c:v>7.0999999999999994E-2</c:v>
                </c:pt>
              </c:numCache>
            </c:numRef>
          </c:yVal>
          <c:smooth val="0"/>
          <c:extLst>
            <c:ext xmlns:c16="http://schemas.microsoft.com/office/drawing/2014/chart" uri="{C3380CC4-5D6E-409C-BE32-E72D297353CC}">
              <c16:uniqueId val="{0000001F-6D38-402E-99F4-9D70E00509E8}"/>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pt idx="0">
                  <c:v>0.8</c:v>
                </c:pt>
                <c:pt idx="1">
                  <c:v>1.8</c:v>
                </c:pt>
                <c:pt idx="3" formatCode="0.0">
                  <c:v>3.8</c:v>
                </c:pt>
              </c:numCache>
            </c:numRef>
          </c:xVal>
          <c:yVal>
            <c:numRef>
              <c:f>Blad1!$O$2:$O$5</c:f>
              <c:numCache>
                <c:formatCode>###0.0%</c:formatCode>
                <c:ptCount val="4"/>
                <c:pt idx="0">
                  <c:v>0.3</c:v>
                </c:pt>
                <c:pt idx="1">
                  <c:v>0.38600000000000001</c:v>
                </c:pt>
                <c:pt idx="2">
                  <c:v>0.193</c:v>
                </c:pt>
                <c:pt idx="3" formatCode="###0%">
                  <c:v>0.12</c:v>
                </c:pt>
              </c:numCache>
            </c:numRef>
          </c:yVal>
          <c:smooth val="0"/>
          <c:extLst>
            <c:ext xmlns:c16="http://schemas.microsoft.com/office/drawing/2014/chart" uri="{C3380CC4-5D6E-409C-BE32-E72D297353CC}">
              <c16:uniqueId val="{00000020-6D38-402E-99F4-9D70E00509E8}"/>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1">
                  <c:v>1.93</c:v>
                </c:pt>
                <c:pt idx="2">
                  <c:v>2.93</c:v>
                </c:pt>
              </c:numCache>
            </c:numRef>
          </c:xVal>
          <c:yVal>
            <c:numRef>
              <c:f>Blad1!$P$2:$P$5</c:f>
              <c:numCache>
                <c:formatCode>###0.0%</c:formatCode>
                <c:ptCount val="4"/>
                <c:pt idx="0">
                  <c:v>0.248</c:v>
                </c:pt>
                <c:pt idx="1">
                  <c:v>0.42899999999999999</c:v>
                </c:pt>
                <c:pt idx="2">
                  <c:v>0.223</c:v>
                </c:pt>
                <c:pt idx="3" formatCode="###0%">
                  <c:v>0.1</c:v>
                </c:pt>
              </c:numCache>
            </c:numRef>
          </c:yVal>
          <c:smooth val="0"/>
          <c:extLst>
            <c:ext xmlns:c16="http://schemas.microsoft.com/office/drawing/2014/chart" uri="{C3380CC4-5D6E-409C-BE32-E72D297353CC}">
              <c16:uniqueId val="{00000021-6D38-402E-99F4-9D70E00509E8}"/>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1">
                  <c:v>2.0699999999999998</c:v>
                </c:pt>
                <c:pt idx="2">
                  <c:v>3.07</c:v>
                </c:pt>
              </c:numCache>
            </c:numRef>
          </c:xVal>
          <c:yVal>
            <c:numRef>
              <c:f>Blad1!$Q$2:$Q$5</c:f>
              <c:numCache>
                <c:formatCode>###0.0%</c:formatCode>
                <c:ptCount val="4"/>
                <c:pt idx="0">
                  <c:v>0.19900000000000001</c:v>
                </c:pt>
                <c:pt idx="1">
                  <c:v>0.45400000000000001</c:v>
                </c:pt>
                <c:pt idx="2">
                  <c:v>0.217</c:v>
                </c:pt>
                <c:pt idx="3" formatCode="###0%">
                  <c:v>0.13</c:v>
                </c:pt>
              </c:numCache>
            </c:numRef>
          </c:yVal>
          <c:smooth val="0"/>
          <c:extLst>
            <c:ext xmlns:c16="http://schemas.microsoft.com/office/drawing/2014/chart" uri="{C3380CC4-5D6E-409C-BE32-E72D297353CC}">
              <c16:uniqueId val="{00000022-6D38-402E-99F4-9D70E00509E8}"/>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0">
                  <c:v>1.2030000000000001</c:v>
                </c:pt>
                <c:pt idx="1">
                  <c:v>2.2029999999999998</c:v>
                </c:pt>
              </c:numCache>
            </c:numRef>
          </c:xVal>
          <c:yVal>
            <c:numRef>
              <c:f>Blad1!$R$2:$R$5</c:f>
              <c:numCache>
                <c:formatCode>###0.0%</c:formatCode>
                <c:ptCount val="4"/>
                <c:pt idx="0">
                  <c:v>0.26</c:v>
                </c:pt>
                <c:pt idx="1">
                  <c:v>0.42</c:v>
                </c:pt>
                <c:pt idx="2">
                  <c:v>0.24</c:v>
                </c:pt>
                <c:pt idx="3" formatCode="###0%">
                  <c:v>8.1000000000000003E-2</c:v>
                </c:pt>
              </c:numCache>
            </c:numRef>
          </c:yVal>
          <c:smooth val="0"/>
          <c:extLst>
            <c:ext xmlns:c16="http://schemas.microsoft.com/office/drawing/2014/chart" uri="{C3380CC4-5D6E-409C-BE32-E72D297353CC}">
              <c16:uniqueId val="{00000023-6D38-402E-99F4-9D70E00509E8}"/>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0.0</c:formatCode>
                <c:ptCount val="4"/>
                <c:pt idx="0">
                  <c:v>1.33</c:v>
                </c:pt>
                <c:pt idx="1">
                  <c:v>2.33</c:v>
                </c:pt>
                <c:pt idx="2">
                  <c:v>3.33</c:v>
                </c:pt>
              </c:numCache>
            </c:numRef>
          </c:xVal>
          <c:yVal>
            <c:numRef>
              <c:f>Blad1!$S$2:$S$5</c:f>
              <c:numCache>
                <c:formatCode>###0.0%</c:formatCode>
                <c:ptCount val="4"/>
                <c:pt idx="0">
                  <c:v>0.28599999999999998</c:v>
                </c:pt>
                <c:pt idx="1">
                  <c:v>0.41399999999999998</c:v>
                </c:pt>
                <c:pt idx="2">
                  <c:v>0.20200000000000001</c:v>
                </c:pt>
                <c:pt idx="3" formatCode="###0%">
                  <c:v>9.8000000000000004E-2</c:v>
                </c:pt>
              </c:numCache>
            </c:numRef>
          </c:yVal>
          <c:smooth val="0"/>
          <c:extLst>
            <c:ext xmlns:c16="http://schemas.microsoft.com/office/drawing/2014/chart" uri="{C3380CC4-5D6E-409C-BE32-E72D297353CC}">
              <c16:uniqueId val="{00000024-6D38-402E-99F4-9D70E00509E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D38-402E-99F4-9D70E00509E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D38-402E-99F4-9D70E00509E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D38-402E-99F4-9D70E00509E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D38-402E-99F4-9D70E00509E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c:ext uri="{02D57815-91ED-43cb-92C2-25804820EDAC}">
                        <c15:formulaRef>
                          <c15:sqref>Blad1!$H$2:$H$5</c15:sqref>
                        </c15:formulaRef>
                      </c:ext>
                    </c:extLst>
                    <c:numCache>
                      <c:formatCode>General</c:formatCode>
                      <c:ptCount val="4"/>
                      <c:pt idx="0" formatCode="_(* #,##0.00_);_(* \(#,##0.00\);_(* &quot;-&quot;??_);_(@_)">
                        <c:v>0.66</c:v>
                      </c:pt>
                      <c:pt idx="2" formatCode="_(* #,##0.00_);_(* \(#,##0.00\);_(* &quot;-&quot;??_);_(@_)">
                        <c:v>2.66</c:v>
                      </c:pt>
                      <c:pt idx="3" formatCode="0.0">
                        <c:v>3.66</c:v>
                      </c:pt>
                    </c:numCache>
                  </c:numRef>
                </c:yVal>
                <c:smooth val="0"/>
                <c:extLst>
                  <c:ext xmlns:c16="http://schemas.microsoft.com/office/drawing/2014/chart" uri="{C3380CC4-5D6E-409C-BE32-E72D297353CC}">
                    <c16:uniqueId val="{0000002A-6D38-402E-99F4-9D70E00509E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D38-402E-99F4-9D70E00509E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D38-402E-99F4-9D70E00509E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0">
                        <c:v>0.8</c:v>
                      </c:pt>
                      <c:pt idx="1">
                        <c:v>1.8</c:v>
                      </c:pt>
                      <c:pt idx="3" formatCode="0.0">
                        <c:v>3.8</c:v>
                      </c:pt>
                    </c:numCache>
                  </c:numRef>
                </c:yVal>
                <c:smooth val="0"/>
                <c:extLst xmlns:c15="http://schemas.microsoft.com/office/drawing/2012/chart">
                  <c:ext xmlns:c16="http://schemas.microsoft.com/office/drawing/2014/chart" uri="{C3380CC4-5D6E-409C-BE32-E72D297353CC}">
                    <c16:uniqueId val="{0000002E-6D38-402E-99F4-9D70E00509E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D38-402E-99F4-9D70E00509E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D38-402E-99F4-9D70E00509E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D38-402E-99F4-9D70E00509E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D38-402E-99F4-9D70E00509E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D38-402E-99F4-9D70E00509E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1">
                        <c:v>1.93</c:v>
                      </c:pt>
                      <c:pt idx="2">
                        <c:v>2.93</c:v>
                      </c:pt>
                    </c:numCache>
                  </c:numRef>
                </c:yVal>
                <c:smooth val="0"/>
                <c:extLst xmlns:c15="http://schemas.microsoft.com/office/drawing/2012/chart">
                  <c:ext xmlns:c16="http://schemas.microsoft.com/office/drawing/2014/chart" uri="{C3380CC4-5D6E-409C-BE32-E72D297353CC}">
                    <c16:uniqueId val="{00000035-6D38-402E-99F4-9D70E00509E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1">
                        <c:v>2.0699999999999998</c:v>
                      </c:pt>
                      <c:pt idx="2">
                        <c:v>3.07</c:v>
                      </c:pt>
                    </c:numCache>
                  </c:numRef>
                </c:yVal>
                <c:smooth val="0"/>
                <c:extLst xmlns:c15="http://schemas.microsoft.com/office/drawing/2012/chart">
                  <c:ext xmlns:c16="http://schemas.microsoft.com/office/drawing/2014/chart" uri="{C3380CC4-5D6E-409C-BE32-E72D297353CC}">
                    <c16:uniqueId val="{00000036-6D38-402E-99F4-9D70E00509E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0">
                        <c:v>1.2030000000000001</c:v>
                      </c:pt>
                      <c:pt idx="1">
                        <c:v>2.2029999999999998</c:v>
                      </c:pt>
                    </c:numCache>
                  </c:numRef>
                </c:yVal>
                <c:smooth val="0"/>
                <c:extLst xmlns:c15="http://schemas.microsoft.com/office/drawing/2012/chart">
                  <c:ext xmlns:c16="http://schemas.microsoft.com/office/drawing/2014/chart" uri="{C3380CC4-5D6E-409C-BE32-E72D297353CC}">
                    <c16:uniqueId val="{00000037-6D38-402E-99F4-9D70E00509E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916143997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17597614046328E-2"/>
          <c:y val="3.0866396108493392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8.79832012677569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F7-4F19-B7FD-E41FDD9F52AA}"/>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F7-4F19-B7FD-E41FDD9F52AA}"/>
                </c:ext>
              </c:extLst>
            </c:dLbl>
            <c:dLbl>
              <c:idx val="2"/>
              <c:layout>
                <c:manualLayout>
                  <c:x val="-4.2100188695657417E-3"/>
                  <c:y val="-6.3555302134185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F7-4F19-B7FD-E41FDD9F52A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F7-4F19-B7FD-E41FDD9F52A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F7-4F19-B7FD-E41FDD9F52A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F7-4F19-B7FD-E41FDD9F52A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F7-4F19-B7FD-E41FDD9F52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7.2000000000000008E-2</c:v>
                </c:pt>
                <c:pt idx="1">
                  <c:v>0.216</c:v>
                </c:pt>
                <c:pt idx="2">
                  <c:v>0.71299999999999997</c:v>
                </c:pt>
              </c:numCache>
            </c:numRef>
          </c:val>
          <c:extLst>
            <c:ext xmlns:c16="http://schemas.microsoft.com/office/drawing/2014/chart" uri="{C3380CC4-5D6E-409C-BE32-E72D297353CC}">
              <c16:uniqueId val="{00000007-D9F7-4F19-B7FD-E41FDD9F52AA}"/>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086E-3"/>
                  <c:y val="-2.27367473175562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F7-4F19-B7FD-E41FDD9F52AA}"/>
                </c:ext>
              </c:extLst>
            </c:dLbl>
            <c:dLbl>
              <c:idx val="1"/>
              <c:layout>
                <c:manualLayout>
                  <c:x val="0"/>
                  <c:y val="-2.0174636555851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D9F7-4F19-B7FD-E41FDD9F52AA}"/>
                </c:ext>
              </c:extLst>
            </c:dLbl>
            <c:dLbl>
              <c:idx val="2"/>
              <c:layout>
                <c:manualLayout>
                  <c:x val="0"/>
                  <c:y val="-0.101592742418598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F7-4F19-B7FD-E41FDD9F52A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9F7-4F19-B7FD-E41FDD9F52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0.121</c:v>
                </c:pt>
                <c:pt idx="1">
                  <c:v>0.28100000000000003</c:v>
                </c:pt>
                <c:pt idx="2">
                  <c:v>0.59799999999999998</c:v>
                </c:pt>
              </c:numCache>
            </c:numRef>
          </c:val>
          <c:extLst>
            <c:ext xmlns:c16="http://schemas.microsoft.com/office/drawing/2014/chart" uri="{C3380CC4-5D6E-409C-BE32-E72D297353CC}">
              <c16:uniqueId val="{0000000B-D9F7-4F19-B7FD-E41FDD9F52AA}"/>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2.3148148148148147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F7-4F19-B7FD-E41FDD9F52AA}"/>
                </c:ext>
              </c:extLst>
            </c:dLbl>
            <c:dLbl>
              <c:idx val="1"/>
              <c:layout>
                <c:manualLayout>
                  <c:x val="2.3148148148148147E-3"/>
                  <c:y val="-2.0250660214413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F7-4F19-B7FD-E41FDD9F52AA}"/>
                </c:ext>
              </c:extLst>
            </c:dLbl>
            <c:dLbl>
              <c:idx val="2"/>
              <c:layout>
                <c:manualLayout>
                  <c:x val="0"/>
                  <c:y val="-7.3669374426806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9F7-4F19-B7FD-E41FDD9F52A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9F7-4F19-B7FD-E41FDD9F52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8.1000000000000003E-2</c:v>
                </c:pt>
                <c:pt idx="1">
                  <c:v>0.222</c:v>
                </c:pt>
                <c:pt idx="2">
                  <c:v>0.69699999999999995</c:v>
                </c:pt>
              </c:numCache>
            </c:numRef>
          </c:val>
          <c:extLst>
            <c:ext xmlns:c16="http://schemas.microsoft.com/office/drawing/2014/chart" uri="{C3380CC4-5D6E-409C-BE32-E72D297353CC}">
              <c16:uniqueId val="{00000010-D9F7-4F19-B7FD-E41FDD9F52AA}"/>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9F7-4F19-B7FD-E41FDD9F52AA}"/>
                </c:ext>
              </c:extLst>
            </c:dLbl>
            <c:dLbl>
              <c:idx val="1"/>
              <c:layout>
                <c:manualLayout>
                  <c:x val="-8.4875562720133283E-17"/>
                  <c:y val="-2.1991942399937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9F7-4F19-B7FD-E41FDD9F52AA}"/>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9F7-4F19-B7FD-E41FDD9F52A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9F7-4F19-B7FD-E41FDD9F52A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9F7-4F19-B7FD-E41FDD9F52A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9F7-4F19-B7FD-E41FDD9F52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6.6000000000000003E-2</c:v>
                </c:pt>
                <c:pt idx="1">
                  <c:v>0.18</c:v>
                </c:pt>
                <c:pt idx="2">
                  <c:v>0.754</c:v>
                </c:pt>
              </c:numCache>
            </c:numRef>
          </c:val>
          <c:extLst>
            <c:ext xmlns:c16="http://schemas.microsoft.com/office/drawing/2014/chart" uri="{C3380CC4-5D6E-409C-BE32-E72D297353CC}">
              <c16:uniqueId val="{00000017-D9F7-4F19-B7FD-E41FDD9F52AA}"/>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9F7-4F19-B7FD-E41FDD9F52AA}"/>
                </c:ext>
              </c:extLst>
            </c:dLbl>
            <c:dLbl>
              <c:idx val="2"/>
              <c:layout>
                <c:manualLayout>
                  <c:x val="2.3147729494310139E-3"/>
                  <c:y val="-6.6752931591478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9F7-4F19-B7FD-E41FDD9F52A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9F7-4F19-B7FD-E41FDD9F52A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9F7-4F19-B7FD-E41FDD9F52A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9F7-4F19-B7FD-E41FDD9F52A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9.0999999999999998E-2</c:v>
                </c:pt>
                <c:pt idx="1">
                  <c:v>0.20100000000000001</c:v>
                </c:pt>
                <c:pt idx="2">
                  <c:v>0.70799999999999996</c:v>
                </c:pt>
              </c:numCache>
            </c:numRef>
          </c:val>
          <c:extLst>
            <c:ext xmlns:c16="http://schemas.microsoft.com/office/drawing/2014/chart" uri="{C3380CC4-5D6E-409C-BE32-E72D297353CC}">
              <c16:uniqueId val="{0000001D-D9F7-4F19-B7FD-E41FDD9F52AA}"/>
            </c:ext>
          </c:extLst>
        </c:ser>
        <c:ser>
          <c:idx val="15"/>
          <c:order val="5"/>
          <c:tx>
            <c:strRef>
              <c:f>Blad1!$G$1</c:f>
              <c:strCache>
                <c:ptCount val="1"/>
                <c:pt idx="0">
                  <c:v>TOTAAL 2021</c:v>
                </c:pt>
              </c:strCache>
            </c:strRef>
          </c:tx>
          <c:spPr>
            <a:solidFill>
              <a:schemeClr val="tx1"/>
            </a:solidFill>
            <a:ln w="25400">
              <a:noFill/>
            </a:ln>
            <a:effectLst/>
          </c:spPr>
          <c:invertIfNegative val="0"/>
          <c:dLbls>
            <c:dLbl>
              <c:idx val="1"/>
              <c:layout>
                <c:manualLayout>
                  <c:x val="0"/>
                  <c:y val="-2.5938818428951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D9F7-4F19-B7FD-E41FDD9F52AA}"/>
                </c:ext>
              </c:extLst>
            </c:dLbl>
            <c:dLbl>
              <c:idx val="2"/>
              <c:layout>
                <c:manualLayout>
                  <c:x val="-2.0052090995390662E-16"/>
                  <c:y val="-6.2247985517948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F4-4C2C-AE27-FFB89777CE09}"/>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8.900000000000001E-2</c:v>
                </c:pt>
                <c:pt idx="1">
                  <c:v>0.224</c:v>
                </c:pt>
                <c:pt idx="2">
                  <c:v>0.68700000000000006</c:v>
                </c:pt>
              </c:numCache>
            </c:numRef>
          </c:cat>
          <c:val>
            <c:numRef>
              <c:f>Blad1!$G$2:$G$4</c:f>
              <c:numCache>
                <c:formatCode>0%</c:formatCode>
                <c:ptCount val="3"/>
                <c:pt idx="0">
                  <c:v>8.900000000000001E-2</c:v>
                </c:pt>
                <c:pt idx="1">
                  <c:v>0.224</c:v>
                </c:pt>
                <c:pt idx="2">
                  <c:v>0.68700000000000006</c:v>
                </c:pt>
              </c:numCache>
            </c:numRef>
          </c:val>
          <c:extLst>
            <c:ext xmlns:c16="http://schemas.microsoft.com/office/drawing/2014/chart" uri="{C3380CC4-5D6E-409C-BE32-E72D297353CC}">
              <c16:uniqueId val="{0000001E-D9F7-4F19-B7FD-E41FDD9F52A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pt idx="2" formatCode="_(* #,##0.00_);_(* \(#,##0.00\);_(* &quot;-&quot;??_);_(@_)">
                  <c:v>2.66</c:v>
                </c:pt>
              </c:numCache>
            </c:numRef>
          </c:xVal>
          <c:yVal>
            <c:numRef>
              <c:f>Blad1!$N$2:$N$4</c:f>
              <c:numCache>
                <c:formatCode>###0.0%</c:formatCode>
                <c:ptCount val="3"/>
                <c:pt idx="0">
                  <c:v>6.3E-2</c:v>
                </c:pt>
                <c:pt idx="1">
                  <c:v>0.17699999999999999</c:v>
                </c:pt>
                <c:pt idx="2">
                  <c:v>0.76</c:v>
                </c:pt>
              </c:numCache>
            </c:numRef>
          </c:yVal>
          <c:smooth val="0"/>
          <c:extLst>
            <c:ext xmlns:c16="http://schemas.microsoft.com/office/drawing/2014/chart" uri="{C3380CC4-5D6E-409C-BE32-E72D297353CC}">
              <c16:uniqueId val="{0000001F-D9F7-4F19-B7FD-E41FDD9F52AA}"/>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0.79500000000000004</c:v>
                </c:pt>
                <c:pt idx="1">
                  <c:v>1.7949999999999999</c:v>
                </c:pt>
                <c:pt idx="2">
                  <c:v>2.7949999999999999</c:v>
                </c:pt>
              </c:numCache>
            </c:numRef>
          </c:xVal>
          <c:yVal>
            <c:numRef>
              <c:f>Blad1!$O$2:$O$4</c:f>
              <c:numCache>
                <c:formatCode>###0.0%</c:formatCode>
                <c:ptCount val="3"/>
                <c:pt idx="0">
                  <c:v>7.0999999999999994E-2</c:v>
                </c:pt>
                <c:pt idx="1">
                  <c:v>0.22</c:v>
                </c:pt>
                <c:pt idx="2">
                  <c:v>0.70899999999999996</c:v>
                </c:pt>
              </c:numCache>
            </c:numRef>
          </c:yVal>
          <c:smooth val="0"/>
          <c:extLst>
            <c:ext xmlns:c16="http://schemas.microsoft.com/office/drawing/2014/chart" uri="{C3380CC4-5D6E-409C-BE32-E72D297353CC}">
              <c16:uniqueId val="{00000020-D9F7-4F19-B7FD-E41FDD9F52AA}"/>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0.92500000000000004</c:v>
                </c:pt>
                <c:pt idx="2">
                  <c:v>2.9249999999999998</c:v>
                </c:pt>
              </c:numCache>
            </c:numRef>
          </c:xVal>
          <c:yVal>
            <c:numRef>
              <c:f>Blad1!$P$2:$P$4</c:f>
              <c:numCache>
                <c:formatCode>###0.0%</c:formatCode>
                <c:ptCount val="3"/>
                <c:pt idx="0">
                  <c:v>3.9E-2</c:v>
                </c:pt>
                <c:pt idx="1">
                  <c:v>0.192</c:v>
                </c:pt>
                <c:pt idx="2">
                  <c:v>0.76800000000000002</c:v>
                </c:pt>
              </c:numCache>
            </c:numRef>
          </c:yVal>
          <c:smooth val="0"/>
          <c:extLst>
            <c:ext xmlns:c16="http://schemas.microsoft.com/office/drawing/2014/chart" uri="{C3380CC4-5D6E-409C-BE32-E72D297353CC}">
              <c16:uniqueId val="{00000021-D9F7-4F19-B7FD-E41FDD9F52AA}"/>
            </c:ext>
          </c:extLst>
        </c:ser>
        <c:ser>
          <c:idx val="12"/>
          <c:order val="14"/>
          <c:tx>
            <c:strRef>
              <c:f>Blad1!$Q$1</c:f>
              <c:strCache>
                <c:ptCount val="1"/>
                <c:pt idx="0">
                  <c:v>MECHELEN 2019</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4.1000000000000002E-2</c:v>
                </c:pt>
                <c:pt idx="1">
                  <c:v>0.17199999999999999</c:v>
                </c:pt>
                <c:pt idx="2">
                  <c:v>0.78700000000000003</c:v>
                </c:pt>
              </c:numCache>
            </c:numRef>
          </c:yVal>
          <c:smooth val="0"/>
          <c:extLst>
            <c:ext xmlns:c16="http://schemas.microsoft.com/office/drawing/2014/chart" uri="{C3380CC4-5D6E-409C-BE32-E72D297353CC}">
              <c16:uniqueId val="{00000022-D9F7-4F19-B7FD-E41FDD9F52AA}"/>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2">
                  <c:v>3.2</c:v>
                </c:pt>
              </c:numCache>
            </c:numRef>
          </c:xVal>
          <c:yVal>
            <c:numRef>
              <c:f>Blad1!$R$2:$R$4</c:f>
              <c:numCache>
                <c:formatCode>###0.0%</c:formatCode>
                <c:ptCount val="3"/>
                <c:pt idx="0">
                  <c:v>5.8999999999999997E-2</c:v>
                </c:pt>
                <c:pt idx="1">
                  <c:v>0.185</c:v>
                </c:pt>
                <c:pt idx="2">
                  <c:v>0.75600000000000001</c:v>
                </c:pt>
              </c:numCache>
            </c:numRef>
          </c:yVal>
          <c:smooth val="0"/>
          <c:extLst>
            <c:ext xmlns:c16="http://schemas.microsoft.com/office/drawing/2014/chart" uri="{C3380CC4-5D6E-409C-BE32-E72D297353CC}">
              <c16:uniqueId val="{00000023-D9F7-4F19-B7FD-E41FDD9F52AA}"/>
            </c:ext>
          </c:extLst>
        </c:ser>
        <c:ser>
          <c:idx val="16"/>
          <c:order val="16"/>
          <c:tx>
            <c:strRef>
              <c:f>Blad1!$S$1</c:f>
              <c:strCache>
                <c:ptCount val="1"/>
                <c:pt idx="0">
                  <c:v>TOTAAL 2019</c:v>
                </c:pt>
              </c:strCache>
            </c:strRef>
          </c:tx>
          <c:spPr>
            <a:ln w="25400" cap="rnd">
              <a:noFill/>
              <a:round/>
            </a:ln>
            <a:effectLst/>
          </c:spPr>
          <c:marker>
            <c:symbol val="x"/>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0-4EB3-4AD8-8574-6FFD9C183826}"/>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3-9201-4997-914E-86A766B81884}"/>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2-9201-4997-914E-86A766B81884}"/>
              </c:ext>
            </c:extLst>
          </c:dPt>
          <c:xVal>
            <c:numRef>
              <c:f>Blad1!$M$2:$M$4</c:f>
              <c:numCache>
                <c:formatCode>0.0</c:formatCode>
                <c:ptCount val="3"/>
                <c:pt idx="0">
                  <c:v>1.33</c:v>
                </c:pt>
                <c:pt idx="1">
                  <c:v>2.34</c:v>
                </c:pt>
                <c:pt idx="2">
                  <c:v>3.34</c:v>
                </c:pt>
              </c:numCache>
            </c:numRef>
          </c:xVal>
          <c:yVal>
            <c:numRef>
              <c:f>Blad1!$S$2:$S$4</c:f>
              <c:numCache>
                <c:formatCode>###0.0%</c:formatCode>
                <c:ptCount val="3"/>
                <c:pt idx="0">
                  <c:v>5.7000000000000002E-2</c:v>
                </c:pt>
                <c:pt idx="1">
                  <c:v>0.191</c:v>
                </c:pt>
                <c:pt idx="2">
                  <c:v>0.752</c:v>
                </c:pt>
              </c:numCache>
            </c:numRef>
          </c:yVal>
          <c:smooth val="0"/>
          <c:extLst>
            <c:ext xmlns:c16="http://schemas.microsoft.com/office/drawing/2014/chart" uri="{C3380CC4-5D6E-409C-BE32-E72D297353CC}">
              <c16:uniqueId val="{00000024-D9F7-4F19-B7FD-E41FDD9F52A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D9F7-4F19-B7FD-E41FDD9F52A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D9F7-4F19-B7FD-E41FDD9F52A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D9F7-4F19-B7FD-E41FDD9F52A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D9F7-4F19-B7FD-E41FDD9F52A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D9F7-4F19-B7FD-E41FDD9F52A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pt idx="2" formatCode="_(* #,##0.00_);_(* \(#,##0.00\);_(* &quot;-&quot;??_);_(@_)">
                        <c:v>2.66</c:v>
                      </c:pt>
                    </c:numCache>
                  </c:numRef>
                </c:yVal>
                <c:smooth val="0"/>
                <c:extLst>
                  <c:ext xmlns:c16="http://schemas.microsoft.com/office/drawing/2014/chart" uri="{C3380CC4-5D6E-409C-BE32-E72D297353CC}">
                    <c16:uniqueId val="{0000002A-D9F7-4F19-B7FD-E41FDD9F52A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D9F7-4F19-B7FD-E41FDD9F52A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D9F7-4F19-B7FD-E41FDD9F52A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D9F7-4F19-B7FD-E41FDD9F52A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0.79500000000000004</c:v>
                      </c:pt>
                      <c:pt idx="1">
                        <c:v>1.7949999999999999</c:v>
                      </c:pt>
                      <c:pt idx="2">
                        <c:v>2.7949999999999999</c:v>
                      </c:pt>
                    </c:numCache>
                  </c:numRef>
                </c:yVal>
                <c:smooth val="0"/>
                <c:extLst xmlns:c15="http://schemas.microsoft.com/office/drawing/2012/chart">
                  <c:ext xmlns:c16="http://schemas.microsoft.com/office/drawing/2014/chart" uri="{C3380CC4-5D6E-409C-BE32-E72D297353CC}">
                    <c16:uniqueId val="{0000002E-D9F7-4F19-B7FD-E41FDD9F52A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D9F7-4F19-B7FD-E41FDD9F52A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D9F7-4F19-B7FD-E41FDD9F52A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D9F7-4F19-B7FD-E41FDD9F52A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D9F7-4F19-B7FD-E41FDD9F52A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D9F7-4F19-B7FD-E41FDD9F52A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D9F7-4F19-B7FD-E41FDD9F52A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0.92500000000000004</c:v>
                      </c:pt>
                      <c:pt idx="2">
                        <c:v>2.9249999999999998</c:v>
                      </c:pt>
                    </c:numCache>
                  </c:numRef>
                </c:yVal>
                <c:smooth val="0"/>
                <c:extLst xmlns:c15="http://schemas.microsoft.com/office/drawing/2012/chart">
                  <c:ext xmlns:c16="http://schemas.microsoft.com/office/drawing/2014/chart" uri="{C3380CC4-5D6E-409C-BE32-E72D297353CC}">
                    <c16:uniqueId val="{00000035-D9F7-4F19-B7FD-E41FDD9F52A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D9F7-4F19-B7FD-E41FDD9F52A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2">
                        <c:v>3.2</c:v>
                      </c:pt>
                    </c:numCache>
                  </c:numRef>
                </c:yVal>
                <c:smooth val="0"/>
                <c:extLst xmlns:c15="http://schemas.microsoft.com/office/drawing/2012/chart">
                  <c:ext xmlns:c16="http://schemas.microsoft.com/office/drawing/2014/chart" uri="{C3380CC4-5D6E-409C-BE32-E72D297353CC}">
                    <c16:uniqueId val="{00000037-D9F7-4F19-B7FD-E41FDD9F52A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6087411475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38-402E-99F4-9D70E00509E8}"/>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38-402E-99F4-9D70E00509E8}"/>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38-402E-99F4-9D70E00509E8}"/>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38-402E-99F4-9D70E00509E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38-402E-99F4-9D70E00509E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38-402E-99F4-9D70E00509E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Blad1!$B$2:$B$3</c:f>
              <c:numCache>
                <c:formatCode>###0%</c:formatCode>
                <c:ptCount val="2"/>
                <c:pt idx="0">
                  <c:v>0.502</c:v>
                </c:pt>
                <c:pt idx="1">
                  <c:v>0.498</c:v>
                </c:pt>
              </c:numCache>
            </c:numRef>
          </c:val>
          <c:extLst>
            <c:ext xmlns:c16="http://schemas.microsoft.com/office/drawing/2014/chart" uri="{C3380CC4-5D6E-409C-BE32-E72D297353CC}">
              <c16:uniqueId val="{00000007-6D38-402E-99F4-9D70E00509E8}"/>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38-402E-99F4-9D70E00509E8}"/>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38-402E-99F4-9D70E00509E8}"/>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Blad1!$C$2:$C$3</c:f>
              <c:numCache>
                <c:formatCode>###0%</c:formatCode>
                <c:ptCount val="2"/>
                <c:pt idx="0">
                  <c:v>0.46700000000000003</c:v>
                </c:pt>
                <c:pt idx="1">
                  <c:v>0.53299999999999992</c:v>
                </c:pt>
              </c:numCache>
            </c:numRef>
          </c:val>
          <c:extLst>
            <c:ext xmlns:c16="http://schemas.microsoft.com/office/drawing/2014/chart" uri="{C3380CC4-5D6E-409C-BE32-E72D297353CC}">
              <c16:uniqueId val="{0000000B-6D38-402E-99F4-9D70E00509E8}"/>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38-402E-99F4-9D70E00509E8}"/>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38-402E-99F4-9D70E00509E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38-402E-99F4-9D70E00509E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Blad1!$D$2:$D$3</c:f>
              <c:numCache>
                <c:formatCode>###0%</c:formatCode>
                <c:ptCount val="2"/>
                <c:pt idx="0">
                  <c:v>0.496</c:v>
                </c:pt>
                <c:pt idx="1">
                  <c:v>0.504</c:v>
                </c:pt>
              </c:numCache>
            </c:numRef>
          </c:val>
          <c:extLst>
            <c:ext xmlns:c16="http://schemas.microsoft.com/office/drawing/2014/chart" uri="{C3380CC4-5D6E-409C-BE32-E72D297353CC}">
              <c16:uniqueId val="{00000010-6D38-402E-99F4-9D70E00509E8}"/>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38-402E-99F4-9D70E00509E8}"/>
                </c:ext>
              </c:extLst>
            </c:dLbl>
            <c:dLbl>
              <c:idx val="1"/>
              <c:layout>
                <c:manualLayout>
                  <c:x val="1.1574074074074073E-3"/>
                  <c:y val="-1.81730584408608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D38-402E-99F4-9D70E00509E8}"/>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D38-402E-99F4-9D70E00509E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D38-402E-99F4-9D70E00509E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D38-402E-99F4-9D70E00509E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Blad1!$E$2:$E$3</c:f>
              <c:numCache>
                <c:formatCode>###0%</c:formatCode>
                <c:ptCount val="2"/>
                <c:pt idx="0">
                  <c:v>0.42599999999999999</c:v>
                </c:pt>
                <c:pt idx="1">
                  <c:v>0.57399999999999995</c:v>
                </c:pt>
              </c:numCache>
            </c:numRef>
          </c:val>
          <c:extLst>
            <c:ext xmlns:c16="http://schemas.microsoft.com/office/drawing/2014/chart" uri="{C3380CC4-5D6E-409C-BE32-E72D297353CC}">
              <c16:uniqueId val="{00000017-6D38-402E-99F4-9D70E00509E8}"/>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D38-402E-99F4-9D70E00509E8}"/>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D38-402E-99F4-9D70E00509E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D38-402E-99F4-9D70E00509E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D38-402E-99F4-9D70E00509E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Blad1!$F$2:$F$3</c:f>
              <c:numCache>
                <c:formatCode>###0%</c:formatCode>
                <c:ptCount val="2"/>
                <c:pt idx="0">
                  <c:v>0.32300000000000001</c:v>
                </c:pt>
                <c:pt idx="1">
                  <c:v>0.67700000000000005</c:v>
                </c:pt>
              </c:numCache>
            </c:numRef>
          </c:val>
          <c:extLst>
            <c:ext xmlns:c16="http://schemas.microsoft.com/office/drawing/2014/chart" uri="{C3380CC4-5D6E-409C-BE32-E72D297353CC}">
              <c16:uniqueId val="{0000001D-6D38-402E-99F4-9D70E00509E8}"/>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Blad1!$G$2:$G$3</c:f>
              <c:numCache>
                <c:formatCode>###0%</c:formatCode>
                <c:ptCount val="2"/>
                <c:pt idx="0">
                  <c:v>0.442</c:v>
                </c:pt>
                <c:pt idx="1">
                  <c:v>0.55799999999999994</c:v>
                </c:pt>
              </c:numCache>
            </c:numRef>
          </c:cat>
          <c:val>
            <c:numRef>
              <c:f>Blad1!$G$2:$G$3</c:f>
              <c:numCache>
                <c:formatCode>###0%</c:formatCode>
                <c:ptCount val="2"/>
                <c:pt idx="0">
                  <c:v>0.442</c:v>
                </c:pt>
                <c:pt idx="1">
                  <c:v>0.55799999999999994</c:v>
                </c:pt>
              </c:numCache>
            </c:numRef>
          </c:val>
          <c:extLst>
            <c:ext xmlns:c16="http://schemas.microsoft.com/office/drawing/2014/chart" uri="{C3380CC4-5D6E-409C-BE32-E72D297353CC}">
              <c16:uniqueId val="{0000001E-6D38-402E-99F4-9D70E00509E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x"/>
            <c:size val="10"/>
            <c:spPr>
              <a:noFill/>
              <a:ln w="9525">
                <a:solidFill>
                  <a:schemeClr val="bg1">
                    <a:lumMod val="50000"/>
                  </a:schemeClr>
                </a:solidFill>
              </a:ln>
              <a:effectLst/>
            </c:spPr>
          </c:marker>
          <c:xVal>
            <c:numRef>
              <c:f>Blad1!$H$2:$H$3</c:f>
              <c:numCache>
                <c:formatCode>General</c:formatCode>
                <c:ptCount val="2"/>
              </c:numCache>
            </c:numRef>
          </c:xVal>
          <c:yVal>
            <c:numRef>
              <c:f>Blad1!$N$2:$N$3</c:f>
              <c:numCache>
                <c:formatCode>###0.0%</c:formatCode>
                <c:ptCount val="2"/>
                <c:pt idx="0">
                  <c:v>0.47</c:v>
                </c:pt>
                <c:pt idx="1">
                  <c:v>0.53</c:v>
                </c:pt>
              </c:numCache>
            </c:numRef>
          </c:yVal>
          <c:smooth val="0"/>
          <c:extLst>
            <c:ext xmlns:c16="http://schemas.microsoft.com/office/drawing/2014/chart" uri="{C3380CC4-5D6E-409C-BE32-E72D297353CC}">
              <c16:uniqueId val="{0000001F-6D38-402E-99F4-9D70E00509E8}"/>
            </c:ext>
          </c:extLst>
        </c:ser>
        <c:ser>
          <c:idx val="8"/>
          <c:order val="12"/>
          <c:tx>
            <c:strRef>
              <c:f>Blad1!$O$1</c:f>
              <c:strCache>
                <c:ptCount val="1"/>
                <c:pt idx="0">
                  <c:v>GENT 2019</c:v>
                </c:pt>
              </c:strCache>
            </c:strRef>
          </c:tx>
          <c:spPr>
            <a:ln w="25400" cap="rnd">
              <a:noFill/>
              <a:round/>
            </a:ln>
            <a:effectLst/>
          </c:spPr>
          <c:marker>
            <c:symbol val="x"/>
            <c:size val="10"/>
            <c:spPr>
              <a:noFill/>
              <a:ln w="9525">
                <a:solidFill>
                  <a:schemeClr val="bg1">
                    <a:lumMod val="50000"/>
                  </a:schemeClr>
                </a:solidFill>
              </a:ln>
              <a:effectLst/>
            </c:spPr>
          </c:marker>
          <c:xVal>
            <c:numRef>
              <c:f>Blad1!$I$2:$I$3</c:f>
              <c:numCache>
                <c:formatCode>General</c:formatCode>
                <c:ptCount val="2"/>
              </c:numCache>
            </c:numRef>
          </c:xVal>
          <c:yVal>
            <c:numRef>
              <c:f>Blad1!$O$2:$O$3</c:f>
              <c:numCache>
                <c:formatCode>###0.0%</c:formatCode>
                <c:ptCount val="2"/>
                <c:pt idx="0">
                  <c:v>0.503</c:v>
                </c:pt>
                <c:pt idx="1">
                  <c:v>0.497</c:v>
                </c:pt>
              </c:numCache>
            </c:numRef>
          </c:yVal>
          <c:smooth val="0"/>
          <c:extLst>
            <c:ext xmlns:c16="http://schemas.microsoft.com/office/drawing/2014/chart" uri="{C3380CC4-5D6E-409C-BE32-E72D297353CC}">
              <c16:uniqueId val="{00000020-6D38-402E-99F4-9D70E00509E8}"/>
            </c:ext>
          </c:extLst>
        </c:ser>
        <c:ser>
          <c:idx val="10"/>
          <c:order val="13"/>
          <c:tx>
            <c:strRef>
              <c:f>Blad1!$P$1</c:f>
              <c:strCache>
                <c:ptCount val="1"/>
                <c:pt idx="0">
                  <c:v>LEUVEN 2019</c:v>
                </c:pt>
              </c:strCache>
            </c:strRef>
          </c:tx>
          <c:spPr>
            <a:ln w="25400" cap="rnd">
              <a:noFill/>
              <a:round/>
            </a:ln>
            <a:effectLst/>
          </c:spPr>
          <c:marker>
            <c:symbol val="x"/>
            <c:size val="10"/>
            <c:spPr>
              <a:noFill/>
              <a:ln w="9525">
                <a:solidFill>
                  <a:schemeClr val="bg1">
                    <a:lumMod val="50000"/>
                  </a:schemeClr>
                </a:solidFill>
              </a:ln>
              <a:effectLst/>
            </c:spPr>
          </c:marker>
          <c:xVal>
            <c:numRef>
              <c:f>Blad1!$J$2:$J$3</c:f>
              <c:numCache>
                <c:formatCode>General</c:formatCode>
                <c:ptCount val="2"/>
              </c:numCache>
            </c:numRef>
          </c:xVal>
          <c:yVal>
            <c:numRef>
              <c:f>Blad1!$P$2:$P$3</c:f>
              <c:numCache>
                <c:formatCode>###0.0%</c:formatCode>
                <c:ptCount val="2"/>
                <c:pt idx="0">
                  <c:v>0.53900000000000003</c:v>
                </c:pt>
                <c:pt idx="1">
                  <c:v>0.46100000000000002</c:v>
                </c:pt>
              </c:numCache>
            </c:numRef>
          </c:yVal>
          <c:smooth val="0"/>
          <c:extLst>
            <c:ext xmlns:c16="http://schemas.microsoft.com/office/drawing/2014/chart" uri="{C3380CC4-5D6E-409C-BE32-E72D297353CC}">
              <c16:uniqueId val="{00000021-6D38-402E-99F4-9D70E00509E8}"/>
            </c:ext>
          </c:extLst>
        </c:ser>
        <c:ser>
          <c:idx val="12"/>
          <c:order val="14"/>
          <c:tx>
            <c:strRef>
              <c:f>Blad1!$Q$1</c:f>
              <c:strCache>
                <c:ptCount val="1"/>
                <c:pt idx="0">
                  <c:v>MECHELEN 2019</c:v>
                </c:pt>
              </c:strCache>
            </c:strRef>
          </c:tx>
          <c:spPr>
            <a:ln w="25400" cap="rnd">
              <a:noFill/>
              <a:round/>
            </a:ln>
            <a:effectLst/>
          </c:spPr>
          <c:marker>
            <c:symbol val="x"/>
            <c:size val="10"/>
            <c:spPr>
              <a:noFill/>
              <a:ln w="9525">
                <a:solidFill>
                  <a:schemeClr val="bg1">
                    <a:lumMod val="50000"/>
                  </a:schemeClr>
                </a:solidFill>
              </a:ln>
              <a:effectLst/>
            </c:spPr>
          </c:marker>
          <c:xVal>
            <c:numRef>
              <c:f>Blad1!$K$2:$K$3</c:f>
              <c:numCache>
                <c:formatCode>General</c:formatCode>
                <c:ptCount val="2"/>
              </c:numCache>
            </c:numRef>
          </c:xVal>
          <c:yVal>
            <c:numRef>
              <c:f>Blad1!$Q$2:$Q$3</c:f>
              <c:numCache>
                <c:formatCode>###0.0%</c:formatCode>
                <c:ptCount val="2"/>
                <c:pt idx="0">
                  <c:v>0.46700000000000003</c:v>
                </c:pt>
                <c:pt idx="1">
                  <c:v>0.53300000000000003</c:v>
                </c:pt>
              </c:numCache>
            </c:numRef>
          </c:yVal>
          <c:smooth val="0"/>
          <c:extLst>
            <c:ext xmlns:c16="http://schemas.microsoft.com/office/drawing/2014/chart" uri="{C3380CC4-5D6E-409C-BE32-E72D297353CC}">
              <c16:uniqueId val="{00000022-6D38-402E-99F4-9D70E00509E8}"/>
            </c:ext>
          </c:extLst>
        </c:ser>
        <c:ser>
          <c:idx val="14"/>
          <c:order val="15"/>
          <c:tx>
            <c:strRef>
              <c:f>Blad1!$R$1</c:f>
              <c:strCache>
                <c:ptCount val="1"/>
                <c:pt idx="0">
                  <c:v>BRUGGE 2019</c:v>
                </c:pt>
              </c:strCache>
            </c:strRef>
          </c:tx>
          <c:spPr>
            <a:ln w="25400" cap="rnd">
              <a:noFill/>
              <a:round/>
            </a:ln>
            <a:effectLst/>
          </c:spPr>
          <c:marker>
            <c:symbol val="x"/>
            <c:size val="10"/>
            <c:spPr>
              <a:noFill/>
              <a:ln w="9525">
                <a:solidFill>
                  <a:schemeClr val="bg1">
                    <a:lumMod val="50000"/>
                  </a:schemeClr>
                </a:solidFill>
              </a:ln>
              <a:effectLst/>
            </c:spPr>
          </c:marker>
          <c:xVal>
            <c:numRef>
              <c:f>Blad1!$L$2:$L$3</c:f>
              <c:numCache>
                <c:formatCode>General</c:formatCode>
                <c:ptCount val="2"/>
              </c:numCache>
            </c:numRef>
          </c:xVal>
          <c:yVal>
            <c:numRef>
              <c:f>Blad1!$R$2:$R$3</c:f>
              <c:numCache>
                <c:formatCode>###0.0%</c:formatCode>
                <c:ptCount val="2"/>
                <c:pt idx="0">
                  <c:v>0.28999999999999998</c:v>
                </c:pt>
                <c:pt idx="1">
                  <c:v>0.71</c:v>
                </c:pt>
              </c:numCache>
            </c:numRef>
          </c:yVal>
          <c:smooth val="0"/>
          <c:extLst>
            <c:ext xmlns:c16="http://schemas.microsoft.com/office/drawing/2014/chart" uri="{C3380CC4-5D6E-409C-BE32-E72D297353CC}">
              <c16:uniqueId val="{00000023-6D38-402E-99F4-9D70E00509E8}"/>
            </c:ext>
          </c:extLst>
        </c:ser>
        <c:ser>
          <c:idx val="16"/>
          <c:order val="16"/>
          <c:tx>
            <c:strRef>
              <c:f>Blad1!$S$1</c:f>
              <c:strCache>
                <c:ptCount val="1"/>
                <c:pt idx="0">
                  <c:v>TOTAAL 2019</c:v>
                </c:pt>
              </c:strCache>
            </c:strRef>
          </c:tx>
          <c:spPr>
            <a:ln w="25400" cap="rnd">
              <a:noFill/>
              <a:round/>
            </a:ln>
            <a:effectLst/>
          </c:spPr>
          <c:marker>
            <c:symbol val="x"/>
            <c:size val="10"/>
            <c:spPr>
              <a:noFill/>
              <a:ln w="9525">
                <a:solidFill>
                  <a:schemeClr val="bg1">
                    <a:lumMod val="50000"/>
                  </a:schemeClr>
                </a:solidFill>
              </a:ln>
              <a:effectLst/>
            </c:spPr>
          </c:marker>
          <c:xVal>
            <c:numRef>
              <c:f>Blad1!$M$2:$M$3</c:f>
              <c:numCache>
                <c:formatCode>General</c:formatCode>
                <c:ptCount val="2"/>
              </c:numCache>
            </c:numRef>
          </c:xVal>
          <c:yVal>
            <c:numRef>
              <c:f>Blad1!$S$2:$S$3</c:f>
              <c:numCache>
                <c:formatCode>###0.0%</c:formatCode>
                <c:ptCount val="2"/>
                <c:pt idx="0">
                  <c:v>0.44800000000000001</c:v>
                </c:pt>
                <c:pt idx="1">
                  <c:v>0.55200000000000005</c:v>
                </c:pt>
              </c:numCache>
            </c:numRef>
          </c:yVal>
          <c:smooth val="0"/>
          <c:extLst>
            <c:ext xmlns:c16="http://schemas.microsoft.com/office/drawing/2014/chart" uri="{C3380CC4-5D6E-409C-BE32-E72D297353CC}">
              <c16:uniqueId val="{00000024-6D38-402E-99F4-9D70E00509E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D38-402E-99F4-9D70E00509E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D38-402E-99F4-9D70E00509E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D38-402E-99F4-9D70E00509E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D38-402E-99F4-9D70E00509E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Nee</c:v>
                      </c:pt>
                      <c:pt idx="1">
                        <c:v>Ja</c:v>
                      </c:pt>
                    </c:strCache>
                  </c:strRef>
                </c:xVal>
                <c:yVal>
                  <c:numRef>
                    <c:extLst>
                      <c:ext uri="{02D57815-91ED-43cb-92C2-25804820EDAC}">
                        <c15:formulaRef>
                          <c15:sqref>Blad1!$H$2:$H$3</c15:sqref>
                        </c15:formulaRef>
                      </c:ext>
                    </c:extLst>
                    <c:numCache>
                      <c:formatCode>General</c:formatCode>
                      <c:ptCount val="2"/>
                    </c:numCache>
                  </c:numRef>
                </c:yVal>
                <c:smooth val="0"/>
                <c:extLst>
                  <c:ext xmlns:c16="http://schemas.microsoft.com/office/drawing/2014/chart" uri="{C3380CC4-5D6E-409C-BE32-E72D297353CC}">
                    <c16:uniqueId val="{0000002A-6D38-402E-99F4-9D70E00509E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D38-402E-99F4-9D70E00509E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D38-402E-99F4-9D70E00509E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Nee</c:v>
                      </c:pt>
                      <c:pt idx="1">
                        <c:v>Ja</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2E-6D38-402E-99F4-9D70E00509E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D38-402E-99F4-9D70E00509E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D38-402E-99F4-9D70E00509E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D38-402E-99F4-9D70E00509E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D38-402E-99F4-9D70E00509E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D38-402E-99F4-9D70E00509E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Nee</c:v>
                      </c:pt>
                      <c:pt idx="1">
                        <c:v>Ja</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5-6D38-402E-99F4-9D70E00509E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Nee</c:v>
                      </c:pt>
                      <c:pt idx="1">
                        <c:v>Ja</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6-6D38-402E-99F4-9D70E00509E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Nee</c:v>
                      </c:pt>
                      <c:pt idx="1">
                        <c:v>Ja</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7-6D38-402E-99F4-9D70E00509E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1047590405365996E-2"/>
          <c:y val="0.865668918555514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308271361913093"/>
          <c:y val="6.089153474289296E-2"/>
          <c:w val="0.53225876713327502"/>
          <c:h val="0.9473421305400137"/>
        </c:manualLayout>
      </c:layout>
      <c:barChart>
        <c:barDir val="bar"/>
        <c:grouping val="clustered"/>
        <c:varyColors val="0"/>
        <c:ser>
          <c:idx val="0"/>
          <c:order val="0"/>
          <c:tx>
            <c:strRef>
              <c:f>Blad1!$B$1</c:f>
              <c:strCache>
                <c:ptCount val="1"/>
                <c:pt idx="0">
                  <c:v>TOTAAL 2021</c:v>
                </c:pt>
              </c:strCache>
            </c:strRef>
          </c:tx>
          <c:spPr>
            <a:solidFill>
              <a:schemeClr val="tx1"/>
            </a:solidFill>
            <a:ln>
              <a:noFill/>
            </a:ln>
            <a:effectLst/>
          </c:spPr>
          <c:invertIfNegative val="0"/>
          <c:dLbls>
            <c:dLbl>
              <c:idx val="0"/>
              <c:layout>
                <c:manualLayout>
                  <c:x val="3.7037037037037035E-2"/>
                  <c:y val="-3.036048024680748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AB-417A-B69D-788EBE04064C}"/>
                </c:ext>
              </c:extLst>
            </c:dLbl>
            <c:dLbl>
              <c:idx val="1"/>
              <c:layout>
                <c:manualLayout>
                  <c:x val="-2.3148148148149847E-3"/>
                  <c:y val="2.209474536394608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AB-417A-B69D-788EBE04064C}"/>
                </c:ext>
              </c:extLst>
            </c:dLbl>
            <c:dLbl>
              <c:idx val="2"/>
              <c:layout>
                <c:manualLayout>
                  <c:x val="-4.6296296296296294E-3"/>
                  <c:y val="1.002611999572913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AB-417A-B69D-788EBE04064C}"/>
                </c:ext>
              </c:extLst>
            </c:dLbl>
            <c:dLbl>
              <c:idx val="3"/>
              <c:layout>
                <c:manualLayout>
                  <c:x val="-4.2437781360066642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AB-417A-B69D-788EBE04064C}"/>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AB-417A-B69D-788EBE04064C}"/>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AB-417A-B69D-788EBE04064C}"/>
                </c:ext>
              </c:extLst>
            </c:dLbl>
            <c:dLbl>
              <c:idx val="6"/>
              <c:layout>
                <c:manualLayout>
                  <c:x val="-5.7870370370370367E-3"/>
                  <c:y val="2.209474536137392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AB-417A-B69D-788EBE04064C}"/>
                </c:ext>
              </c:extLst>
            </c:dLbl>
            <c:dLbl>
              <c:idx val="8"/>
              <c:layout>
                <c:manualLayout>
                  <c:x val="1.6203703703703703E-2"/>
                  <c:y val="2.170155843736692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85-4A08-BC6F-B272B6C4C8EF}"/>
                </c:ext>
              </c:extLst>
            </c:dLbl>
            <c:dLbl>
              <c:idx val="10"/>
              <c:layout>
                <c:manualLayout>
                  <c:x val="1.273148148148148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85-4A08-BC6F-B272B6C4C8EF}"/>
                </c:ext>
              </c:extLst>
            </c:dLbl>
            <c:dLbl>
              <c:idx val="13"/>
              <c:layout>
                <c:manualLayout>
                  <c:x val="2.0833333333333332E-2"/>
                  <c:y val="1.0105575636175527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485-4A08-BC6F-B272B6C4C8EF}"/>
                </c:ext>
              </c:extLst>
            </c:dLbl>
            <c:dLbl>
              <c:idx val="15"/>
              <c:layout>
                <c:manualLayout>
                  <c:x val="1.3888888888888805E-2"/>
                  <c:y val="1.0105575636175527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485-4A08-BC6F-B272B6C4C8EF}"/>
                </c:ext>
              </c:extLst>
            </c:dLbl>
            <c:dLbl>
              <c:idx val="16"/>
              <c:layout>
                <c:manualLayout>
                  <c:x val="9.2592592592591737E-3"/>
                  <c:y val="-2.75588090531957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485-4A08-BC6F-B272B6C4C8EF}"/>
                </c:ext>
              </c:extLst>
            </c:dLbl>
            <c:dLbl>
              <c:idx val="17"/>
              <c:layout>
                <c:manualLayout>
                  <c:x val="-1.0416666666666666E-2"/>
                  <c:y val="2.7560979209038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91-4077-9B6B-7A37FA5EC93D}"/>
                </c:ext>
              </c:extLst>
            </c:dLbl>
            <c:dLbl>
              <c:idx val="18"/>
              <c:layout>
                <c:manualLayout>
                  <c:x val="6.9444444444444441E-3"/>
                  <c:y val="5.51262987297653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91-4077-9B6B-7A37FA5EC93D}"/>
                </c:ext>
              </c:extLst>
            </c:dLbl>
            <c:dLbl>
              <c:idx val="19"/>
              <c:layout>
                <c:manualLayout>
                  <c:x val="2.8935185185185185E-2"/>
                  <c:y val="2.170155843231414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485-4A08-BC6F-B272B6C4C8EF}"/>
                </c:ext>
              </c:extLst>
            </c:dLbl>
            <c:dLbl>
              <c:idx val="21"/>
              <c:layout>
                <c:manualLayout>
                  <c:x val="2.662037037037037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91-4077-9B6B-7A37FA5EC93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Blad1!$A$2:$A$25</c:f>
              <c:strCache>
                <c:ptCount val="24"/>
                <c:pt idx="0">
                  <c:v>Cultuur</c:v>
                </c:pt>
                <c:pt idx="1">
                  <c:v>Toeristische belevingen stimuleren/ontwikkelen</c:v>
                </c:pt>
                <c:pt idx="2">
                  <c:v>Mobiliteit (vb. verkeersvrij, circulatieplan)</c:v>
                </c:pt>
                <c:pt idx="3">
                  <c:v>Promotie</c:v>
                </c:pt>
                <c:pt idx="4">
                  <c:v>Gastvrijheid, gezellig, sfeer, mooi, leuk, proper</c:v>
                </c:pt>
                <c:pt idx="5">
                  <c:v>Evenementen (Gentse feesten)/Congressen</c:v>
                </c:pt>
                <c:pt idx="6">
                  <c:v>Overtoerisme, massatoerisme, drukte vermijden</c:v>
                </c:pt>
                <c:pt idx="7">
                  <c:v>Verblijfstoerisme stimuleren</c:v>
                </c:pt>
                <c:pt idx="8">
                  <c:v>Culinair</c:v>
                </c:pt>
                <c:pt idx="9">
                  <c:v>Draagvlak bewoner respecteren</c:v>
                </c:pt>
                <c:pt idx="10">
                  <c:v>Hotelsector (aanbouw nieuwe hotels,...) stimuleren</c:v>
                </c:pt>
                <c:pt idx="11">
                  <c:v>Ecologie</c:v>
                </c:pt>
                <c:pt idx="12">
                  <c:v>Investering in infrastructuur, openbare ruimte</c:v>
                </c:pt>
                <c:pt idx="13">
                  <c:v>Overbodig</c:v>
                </c:pt>
                <c:pt idx="14">
                  <c:v>Draagkracht (evenwicht bezoekers en bewoners)</c:v>
                </c:pt>
                <c:pt idx="15">
                  <c:v>Negatieve reacties (vb 'Gentenaar kloten')</c:v>
                </c:pt>
                <c:pt idx="16">
                  <c:v>Logiessector reguleren (hotelstop, airbnb,...)</c:v>
                </c:pt>
                <c:pt idx="17">
                  <c:v>Sociaal toerisme</c:v>
                </c:pt>
                <c:pt idx="18">
                  <c:v>Spreiding in ruimte</c:v>
                </c:pt>
                <c:pt idx="19">
                  <c:v>Aantrekken specifieke doelgroepen</c:v>
                </c:pt>
                <c:pt idx="20">
                  <c:v>Contact met locals bevorderen</c:v>
                </c:pt>
                <c:pt idx="21">
                  <c:v>Spreiding in tijd</c:v>
                </c:pt>
                <c:pt idx="22">
                  <c:v>Andere</c:v>
                </c:pt>
                <c:pt idx="23">
                  <c:v>Weet niet</c:v>
                </c:pt>
              </c:strCache>
            </c:strRef>
          </c:cat>
          <c:val>
            <c:numRef>
              <c:f>Blad1!$B$2:$B$25</c:f>
              <c:numCache>
                <c:formatCode>###0%</c:formatCode>
                <c:ptCount val="24"/>
                <c:pt idx="0">
                  <c:v>0.28799999999999998</c:v>
                </c:pt>
                <c:pt idx="1">
                  <c:v>0.20599999999999999</c:v>
                </c:pt>
                <c:pt idx="2">
                  <c:v>0.126</c:v>
                </c:pt>
                <c:pt idx="3">
                  <c:v>8.6999999999999994E-2</c:v>
                </c:pt>
                <c:pt idx="4">
                  <c:v>8.5999999999999993E-2</c:v>
                </c:pt>
                <c:pt idx="5">
                  <c:v>7.8E-2</c:v>
                </c:pt>
                <c:pt idx="6">
                  <c:v>6.7000000000000004E-2</c:v>
                </c:pt>
                <c:pt idx="7">
                  <c:v>5.8999999999999997E-2</c:v>
                </c:pt>
                <c:pt idx="8">
                  <c:v>5.5999999999999987E-2</c:v>
                </c:pt>
                <c:pt idx="9">
                  <c:v>5.2999999999999999E-2</c:v>
                </c:pt>
                <c:pt idx="10">
                  <c:v>5.0999999999999997E-2</c:v>
                </c:pt>
                <c:pt idx="11">
                  <c:v>5.0999999999999997E-2</c:v>
                </c:pt>
                <c:pt idx="12">
                  <c:v>3.5999999999999997E-2</c:v>
                </c:pt>
                <c:pt idx="13">
                  <c:v>3.5000000000000003E-2</c:v>
                </c:pt>
                <c:pt idx="14">
                  <c:v>2.5000000000000001E-2</c:v>
                </c:pt>
                <c:pt idx="15">
                  <c:v>2.1999999999999999E-2</c:v>
                </c:pt>
                <c:pt idx="16">
                  <c:v>0.02</c:v>
                </c:pt>
                <c:pt idx="17">
                  <c:v>6.9999999999999993E-3</c:v>
                </c:pt>
                <c:pt idx="18">
                  <c:v>5.0000000000000001E-3</c:v>
                </c:pt>
                <c:pt idx="19">
                  <c:v>4.0000000000000001E-3</c:v>
                </c:pt>
                <c:pt idx="20">
                  <c:v>3.0000000000000001E-3</c:v>
                </c:pt>
                <c:pt idx="21">
                  <c:v>1E-3</c:v>
                </c:pt>
                <c:pt idx="22">
                  <c:v>2.8000000000000001E-2</c:v>
                </c:pt>
                <c:pt idx="23">
                  <c:v>0.108</c:v>
                </c:pt>
              </c:numCache>
            </c:numRef>
          </c:val>
          <c:extLst>
            <c:ext xmlns:c16="http://schemas.microsoft.com/office/drawing/2014/chart" uri="{C3380CC4-5D6E-409C-BE32-E72D297353CC}">
              <c16:uniqueId val="{00000007-5FAB-417A-B69D-788EBE04064C}"/>
            </c:ext>
          </c:extLst>
        </c:ser>
        <c:dLbls>
          <c:showLegendKey val="0"/>
          <c:showVal val="0"/>
          <c:showCatName val="0"/>
          <c:showSerName val="0"/>
          <c:showPercent val="0"/>
          <c:showBubbleSize val="0"/>
        </c:dLbls>
        <c:gapWidth val="150"/>
        <c:axId val="680833056"/>
        <c:axId val="680828792"/>
        <c:extLst>
          <c:ext xmlns:c15="http://schemas.microsoft.com/office/drawing/2012/chart" uri="{02D57815-91ED-43cb-92C2-25804820EDAC}">
            <c15:filteredBarSeries>
              <c15:ser>
                <c:idx val="1"/>
                <c:order val="1"/>
                <c:tx>
                  <c:strRef>
                    <c:extLst>
                      <c:ext uri="{02D57815-91ED-43cb-92C2-25804820EDAC}">
                        <c15:formulaRef>
                          <c15:sqref>Blad1!#REF!</c15:sqref>
                        </c15:formulaRef>
                      </c:ext>
                    </c:extLst>
                    <c:strCache>
                      <c:ptCount val="1"/>
                      <c:pt idx="0">
                        <c:v>#REF!</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8-5FAB-417A-B69D-788EBE04064C}"/>
                      </c:ext>
                    </c:extLst>
                  </c:dLbl>
                  <c:dLbl>
                    <c:idx val="2"/>
                    <c:layout>
                      <c:manualLayout>
                        <c:x val="0"/>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9-5FAB-417A-B69D-788EBE04064C}"/>
                      </c:ext>
                    </c:extLst>
                  </c:dLbl>
                  <c:dLbl>
                    <c:idx val="5"/>
                    <c:layout>
                      <c:manualLayout>
                        <c:x val="-8.4875562720133283E-17"/>
                        <c:y val="-1.6836195965366927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A-5FAB-417A-B69D-788EBE04064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Blad1!$A$2:$A$25</c15:sqref>
                        </c15:formulaRef>
                      </c:ext>
                    </c:extLst>
                    <c:strCache>
                      <c:ptCount val="24"/>
                      <c:pt idx="0">
                        <c:v>Cultuur</c:v>
                      </c:pt>
                      <c:pt idx="1">
                        <c:v>Toeristische belevingen stimuleren/ontwikkelen</c:v>
                      </c:pt>
                      <c:pt idx="2">
                        <c:v>Mobiliteit (vb. verkeersvrij, circulatieplan)</c:v>
                      </c:pt>
                      <c:pt idx="3">
                        <c:v>Promotie</c:v>
                      </c:pt>
                      <c:pt idx="4">
                        <c:v>Gastvrijheid, gezellig, sfeer, mooi, leuk, proper</c:v>
                      </c:pt>
                      <c:pt idx="5">
                        <c:v>Evenementen (Gentse feesten)/Congressen</c:v>
                      </c:pt>
                      <c:pt idx="6">
                        <c:v>Overtoerisme, massatoerisme, drukte vermijden</c:v>
                      </c:pt>
                      <c:pt idx="7">
                        <c:v>Verblijfstoerisme stimuleren</c:v>
                      </c:pt>
                      <c:pt idx="8">
                        <c:v>Culinair</c:v>
                      </c:pt>
                      <c:pt idx="9">
                        <c:v>Draagvlak bewoner respecteren</c:v>
                      </c:pt>
                      <c:pt idx="10">
                        <c:v>Hotelsector (aanbouw nieuwe hotels,...) stimuleren</c:v>
                      </c:pt>
                      <c:pt idx="11">
                        <c:v>Ecologie</c:v>
                      </c:pt>
                      <c:pt idx="12">
                        <c:v>Investering in infrastructuur, openbare ruimte</c:v>
                      </c:pt>
                      <c:pt idx="13">
                        <c:v>Overbodig</c:v>
                      </c:pt>
                      <c:pt idx="14">
                        <c:v>Draagkracht (evenwicht bezoekers en bewoners)</c:v>
                      </c:pt>
                      <c:pt idx="15">
                        <c:v>Negatieve reacties (vb 'Gentenaar kloten')</c:v>
                      </c:pt>
                      <c:pt idx="16">
                        <c:v>Logiessector reguleren (hotelstop, airbnb,...)</c:v>
                      </c:pt>
                      <c:pt idx="17">
                        <c:v>Sociaal toerisme</c:v>
                      </c:pt>
                      <c:pt idx="18">
                        <c:v>Spreiding in ruimte</c:v>
                      </c:pt>
                      <c:pt idx="19">
                        <c:v>Aantrekken specifieke doelgroepen</c:v>
                      </c:pt>
                      <c:pt idx="20">
                        <c:v>Contact met locals bevorderen</c:v>
                      </c:pt>
                      <c:pt idx="21">
                        <c:v>Spreiding in tijd</c:v>
                      </c:pt>
                      <c:pt idx="22">
                        <c:v>Andere</c:v>
                      </c:pt>
                      <c:pt idx="23">
                        <c:v>Weet niet</c:v>
                      </c:pt>
                    </c:strCache>
                  </c:strRef>
                </c:cat>
                <c:val>
                  <c:numRef>
                    <c:extLst>
                      <c:ext uri="{02D57815-91ED-43cb-92C2-25804820EDAC}">
                        <c15:formulaRef>
                          <c15:sqref>Blad1!#REF!</c15:sqref>
                        </c15:formulaRef>
                      </c:ext>
                    </c:extLst>
                    <c:numCache>
                      <c:formatCode>General</c:formatCode>
                      <c:ptCount val="1"/>
                      <c:pt idx="0">
                        <c:v>1</c:v>
                      </c:pt>
                    </c:numCache>
                  </c:numRef>
                </c:val>
                <c:extLst>
                  <c:ext xmlns:c16="http://schemas.microsoft.com/office/drawing/2014/chart" uri="{C3380CC4-5D6E-409C-BE32-E72D297353CC}">
                    <c16:uniqueId val="{0000000B-5FAB-417A-B69D-788EBE04064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C-5FAB-417A-B69D-788EBE04064C}"/>
                      </c:ext>
                    </c:extLst>
                  </c:dLbl>
                  <c:dLbl>
                    <c:idx val="1"/>
                    <c:layout>
                      <c:manualLayout>
                        <c:x val="0"/>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D-5FAB-417A-B69D-788EBE04064C}"/>
                      </c:ext>
                    </c:extLst>
                  </c:dLbl>
                  <c:dLbl>
                    <c:idx val="2"/>
                    <c:layout>
                      <c:manualLayout>
                        <c:x val="0"/>
                        <c:y val="-2.5254293948050392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E-5FAB-417A-B69D-788EBE04064C}"/>
                      </c:ext>
                    </c:extLst>
                  </c:dLbl>
                  <c:dLbl>
                    <c:idx val="4"/>
                    <c:layout>
                      <c:manualLayout>
                        <c:x val="-8.4875562720133283E-17"/>
                        <c:y val="8.4180979826834635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F-5FAB-417A-B69D-788EBE04064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Blad1!$A$2:$A$25</c15:sqref>
                        </c15:formulaRef>
                      </c:ext>
                    </c:extLst>
                    <c:strCache>
                      <c:ptCount val="24"/>
                      <c:pt idx="0">
                        <c:v>Cultuur</c:v>
                      </c:pt>
                      <c:pt idx="1">
                        <c:v>Toeristische belevingen stimuleren/ontwikkelen</c:v>
                      </c:pt>
                      <c:pt idx="2">
                        <c:v>Mobiliteit (vb. verkeersvrij, circulatieplan)</c:v>
                      </c:pt>
                      <c:pt idx="3">
                        <c:v>Promotie</c:v>
                      </c:pt>
                      <c:pt idx="4">
                        <c:v>Gastvrijheid, gezellig, sfeer, mooi, leuk, proper</c:v>
                      </c:pt>
                      <c:pt idx="5">
                        <c:v>Evenementen (Gentse feesten)/Congressen</c:v>
                      </c:pt>
                      <c:pt idx="6">
                        <c:v>Overtoerisme, massatoerisme, drukte vermijden</c:v>
                      </c:pt>
                      <c:pt idx="7">
                        <c:v>Verblijfstoerisme stimuleren</c:v>
                      </c:pt>
                      <c:pt idx="8">
                        <c:v>Culinair</c:v>
                      </c:pt>
                      <c:pt idx="9">
                        <c:v>Draagvlak bewoner respecteren</c:v>
                      </c:pt>
                      <c:pt idx="10">
                        <c:v>Hotelsector (aanbouw nieuwe hotels,...) stimuleren</c:v>
                      </c:pt>
                      <c:pt idx="11">
                        <c:v>Ecologie</c:v>
                      </c:pt>
                      <c:pt idx="12">
                        <c:v>Investering in infrastructuur, openbare ruimte</c:v>
                      </c:pt>
                      <c:pt idx="13">
                        <c:v>Overbodig</c:v>
                      </c:pt>
                      <c:pt idx="14">
                        <c:v>Draagkracht (evenwicht bezoekers en bewoners)</c:v>
                      </c:pt>
                      <c:pt idx="15">
                        <c:v>Negatieve reacties (vb 'Gentenaar kloten')</c:v>
                      </c:pt>
                      <c:pt idx="16">
                        <c:v>Logiessector reguleren (hotelstop, airbnb,...)</c:v>
                      </c:pt>
                      <c:pt idx="17">
                        <c:v>Sociaal toerisme</c:v>
                      </c:pt>
                      <c:pt idx="18">
                        <c:v>Spreiding in ruimte</c:v>
                      </c:pt>
                      <c:pt idx="19">
                        <c:v>Aantrekken specifieke doelgroepen</c:v>
                      </c:pt>
                      <c:pt idx="20">
                        <c:v>Contact met locals bevorderen</c:v>
                      </c:pt>
                      <c:pt idx="21">
                        <c:v>Spreiding in tijd</c:v>
                      </c:pt>
                      <c:pt idx="22">
                        <c:v>Andere</c:v>
                      </c:pt>
                      <c:pt idx="23">
                        <c:v>Weet niet</c:v>
                      </c:pt>
                    </c:strCache>
                  </c:strRef>
                </c:cat>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0-5FAB-417A-B69D-788EBE04064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1-5FAB-417A-B69D-788EBE04064C}"/>
                      </c:ext>
                    </c:extLst>
                  </c:dLbl>
                  <c:dLbl>
                    <c:idx val="1"/>
                    <c:layout>
                      <c:manualLayout>
                        <c:x val="1.1574074074074073E-3"/>
                        <c:y val="-3.928445725252283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2-5FAB-417A-B69D-788EBE04064C}"/>
                      </c:ext>
                    </c:extLst>
                  </c:dLbl>
                  <c:dLbl>
                    <c:idx val="2"/>
                    <c:layout>
                      <c:manualLayout>
                        <c:x val="-3.472222222222222E-3"/>
                        <c:y val="5.612065321788976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3-5FAB-417A-B69D-788EBE04064C}"/>
                      </c:ext>
                    </c:extLst>
                  </c:dLbl>
                  <c:dLbl>
                    <c:idx val="4"/>
                    <c:layout>
                      <c:manualLayout>
                        <c:x val="0"/>
                        <c:y val="-3.647842459162837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4-5FAB-417A-B69D-788EBE04064C}"/>
                      </c:ext>
                    </c:extLst>
                  </c:dLbl>
                  <c:dLbl>
                    <c:idx val="5"/>
                    <c:layout>
                      <c:manualLayout>
                        <c:x val="1.1574074074073226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5-5FAB-417A-B69D-788EBE04064C}"/>
                      </c:ext>
                    </c:extLst>
                  </c:dLbl>
                  <c:dLbl>
                    <c:idx val="6"/>
                    <c:layout>
                      <c:manualLayout>
                        <c:x val="-2.3148148148148147E-3"/>
                        <c:y val="-3.9284457252522859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6-5FAB-417A-B69D-788EBE04064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Blad1!$A$2:$A$25</c15:sqref>
                        </c15:formulaRef>
                      </c:ext>
                    </c:extLst>
                    <c:strCache>
                      <c:ptCount val="24"/>
                      <c:pt idx="0">
                        <c:v>Cultuur</c:v>
                      </c:pt>
                      <c:pt idx="1">
                        <c:v>Toeristische belevingen stimuleren/ontwikkelen</c:v>
                      </c:pt>
                      <c:pt idx="2">
                        <c:v>Mobiliteit (vb. verkeersvrij, circulatieplan)</c:v>
                      </c:pt>
                      <c:pt idx="3">
                        <c:v>Promotie</c:v>
                      </c:pt>
                      <c:pt idx="4">
                        <c:v>Gastvrijheid, gezellig, sfeer, mooi, leuk, proper</c:v>
                      </c:pt>
                      <c:pt idx="5">
                        <c:v>Evenementen (Gentse feesten)/Congressen</c:v>
                      </c:pt>
                      <c:pt idx="6">
                        <c:v>Overtoerisme, massatoerisme, drukte vermijden</c:v>
                      </c:pt>
                      <c:pt idx="7">
                        <c:v>Verblijfstoerisme stimuleren</c:v>
                      </c:pt>
                      <c:pt idx="8">
                        <c:v>Culinair</c:v>
                      </c:pt>
                      <c:pt idx="9">
                        <c:v>Draagvlak bewoner respecteren</c:v>
                      </c:pt>
                      <c:pt idx="10">
                        <c:v>Hotelsector (aanbouw nieuwe hotels,...) stimuleren</c:v>
                      </c:pt>
                      <c:pt idx="11">
                        <c:v>Ecologie</c:v>
                      </c:pt>
                      <c:pt idx="12">
                        <c:v>Investering in infrastructuur, openbare ruimte</c:v>
                      </c:pt>
                      <c:pt idx="13">
                        <c:v>Overbodig</c:v>
                      </c:pt>
                      <c:pt idx="14">
                        <c:v>Draagkracht (evenwicht bezoekers en bewoners)</c:v>
                      </c:pt>
                      <c:pt idx="15">
                        <c:v>Negatieve reacties (vb 'Gentenaar kloten')</c:v>
                      </c:pt>
                      <c:pt idx="16">
                        <c:v>Logiessector reguleren (hotelstop, airbnb,...)</c:v>
                      </c:pt>
                      <c:pt idx="17">
                        <c:v>Sociaal toerisme</c:v>
                      </c:pt>
                      <c:pt idx="18">
                        <c:v>Spreiding in ruimte</c:v>
                      </c:pt>
                      <c:pt idx="19">
                        <c:v>Aantrekken specifieke doelgroepen</c:v>
                      </c:pt>
                      <c:pt idx="20">
                        <c:v>Contact met locals bevorderen</c:v>
                      </c:pt>
                      <c:pt idx="21">
                        <c:v>Spreiding in tijd</c:v>
                      </c:pt>
                      <c:pt idx="22">
                        <c:v>Andere</c:v>
                      </c:pt>
                      <c:pt idx="23">
                        <c:v>Weet niet</c:v>
                      </c:pt>
                    </c:strCache>
                  </c:strRef>
                </c:cat>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7-5FAB-417A-B69D-788EBE04064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8-5FAB-417A-B69D-788EBE04064C}"/>
                      </c:ext>
                    </c:extLst>
                  </c:dLbl>
                  <c:dLbl>
                    <c:idx val="2"/>
                    <c:layout>
                      <c:manualLayout>
                        <c:x val="2.3148148148148572E-3"/>
                        <c:y val="-2.5254293948050392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9-5FAB-417A-B69D-788EBE04064C}"/>
                      </c:ext>
                    </c:extLst>
                  </c:dLbl>
                  <c:dLbl>
                    <c:idx val="4"/>
                    <c:layout>
                      <c:manualLayout>
                        <c:x val="0"/>
                        <c:y val="1.1224130643577952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A-5FAB-417A-B69D-788EBE04064C}"/>
                      </c:ext>
                    </c:extLst>
                  </c:dLbl>
                  <c:dLbl>
                    <c:idx val="5"/>
                    <c:layout>
                      <c:manualLayout>
                        <c:x val="2.3148148148148147E-3"/>
                        <c:y val="1.403016330447233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B-5FAB-417A-B69D-788EBE04064C}"/>
                      </c:ext>
                    </c:extLst>
                  </c:dLbl>
                  <c:dLbl>
                    <c:idx val="6"/>
                    <c:layout>
                      <c:manualLayout>
                        <c:x val="-1.1574074074074073E-3"/>
                        <c:y val="8.4180979826834635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C-5FAB-417A-B69D-788EBE04064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Blad1!$A$2:$A$25</c15:sqref>
                        </c15:formulaRef>
                      </c:ext>
                    </c:extLst>
                    <c:strCache>
                      <c:ptCount val="24"/>
                      <c:pt idx="0">
                        <c:v>Cultuur</c:v>
                      </c:pt>
                      <c:pt idx="1">
                        <c:v>Toeristische belevingen stimuleren/ontwikkelen</c:v>
                      </c:pt>
                      <c:pt idx="2">
                        <c:v>Mobiliteit (vb. verkeersvrij, circulatieplan)</c:v>
                      </c:pt>
                      <c:pt idx="3">
                        <c:v>Promotie</c:v>
                      </c:pt>
                      <c:pt idx="4">
                        <c:v>Gastvrijheid, gezellig, sfeer, mooi, leuk, proper</c:v>
                      </c:pt>
                      <c:pt idx="5">
                        <c:v>Evenementen (Gentse feesten)/Congressen</c:v>
                      </c:pt>
                      <c:pt idx="6">
                        <c:v>Overtoerisme, massatoerisme, drukte vermijden</c:v>
                      </c:pt>
                      <c:pt idx="7">
                        <c:v>Verblijfstoerisme stimuleren</c:v>
                      </c:pt>
                      <c:pt idx="8">
                        <c:v>Culinair</c:v>
                      </c:pt>
                      <c:pt idx="9">
                        <c:v>Draagvlak bewoner respecteren</c:v>
                      </c:pt>
                      <c:pt idx="10">
                        <c:v>Hotelsector (aanbouw nieuwe hotels,...) stimuleren</c:v>
                      </c:pt>
                      <c:pt idx="11">
                        <c:v>Ecologie</c:v>
                      </c:pt>
                      <c:pt idx="12">
                        <c:v>Investering in infrastructuur, openbare ruimte</c:v>
                      </c:pt>
                      <c:pt idx="13">
                        <c:v>Overbodig</c:v>
                      </c:pt>
                      <c:pt idx="14">
                        <c:v>Draagkracht (evenwicht bezoekers en bewoners)</c:v>
                      </c:pt>
                      <c:pt idx="15">
                        <c:v>Negatieve reacties (vb 'Gentenaar kloten')</c:v>
                      </c:pt>
                      <c:pt idx="16">
                        <c:v>Logiessector reguleren (hotelstop, airbnb,...)</c:v>
                      </c:pt>
                      <c:pt idx="17">
                        <c:v>Sociaal toerisme</c:v>
                      </c:pt>
                      <c:pt idx="18">
                        <c:v>Spreiding in ruimte</c:v>
                      </c:pt>
                      <c:pt idx="19">
                        <c:v>Aantrekken specifieke doelgroepen</c:v>
                      </c:pt>
                      <c:pt idx="20">
                        <c:v>Contact met locals bevorderen</c:v>
                      </c:pt>
                      <c:pt idx="21">
                        <c:v>Spreiding in tijd</c:v>
                      </c:pt>
                      <c:pt idx="22">
                        <c:v>Andere</c:v>
                      </c:pt>
                      <c:pt idx="23">
                        <c:v>Weet niet</c:v>
                      </c:pt>
                    </c:strCache>
                  </c:strRef>
                </c:cat>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D-5FAB-417A-B69D-788EBE04064C}"/>
                  </c:ext>
                </c:extLst>
              </c15:ser>
            </c15:filteredBarSeries>
            <c15:filteredBarSeries>
              <c15:ser>
                <c:idx val="15"/>
                <c:order val="5"/>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xmlns:c15="http://schemas.microsoft.com/office/drawing/2012/chart">
                      <c:ext xmlns:c15="http://schemas.microsoft.com/office/drawing/2012/chart" uri="{02D57815-91ED-43cb-92C2-25804820EDAC}">
                        <c15:formulaRef>
                          <c15:sqref>Blad1!#REF!</c15:sqref>
                        </c15:formulaRef>
                      </c:ext>
                    </c:extLst>
                  </c:multiLvlStrRef>
                </c:cat>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E-5FAB-417A-B69D-788EBE04064C}"/>
                  </c:ext>
                </c:extLst>
              </c15:ser>
            </c15:filteredBarSeries>
            <c15:filteredBarSeries>
              <c15:ser>
                <c:idx val="5"/>
                <c:order val="6"/>
                <c:tx>
                  <c:strRef>
                    <c:extLst xmlns:c15="http://schemas.microsoft.com/office/drawing/2012/chart">
                      <c:ext xmlns:c15="http://schemas.microsoft.com/office/drawing/2012/chart" uri="{02D57815-91ED-43cb-92C2-25804820EDAC}">
                        <c15:formulaRef>
                          <c15:sqref>Blad1!$C$1</c15:sqref>
                        </c15:formulaRef>
                      </c:ext>
                    </c:extLst>
                    <c:strCache>
                      <c:ptCount val="1"/>
                      <c:pt idx="0">
                        <c:v>Kolom1</c:v>
                      </c:pt>
                    </c:strCache>
                  </c:strRef>
                </c:tx>
                <c:spPr>
                  <a:solidFill>
                    <a:schemeClr val="accent6"/>
                  </a:solidFill>
                  <a:ln w="25400">
                    <a:noFill/>
                  </a:ln>
                  <a:effectLst/>
                </c:spPr>
                <c:invertIfNegative val="0"/>
                <c:dLbls>
                  <c:dLbl>
                    <c:idx val="0"/>
                    <c:layout>
                      <c:manualLayout>
                        <c:x val="1.1574074074073861E-3"/>
                        <c:y val="-4.2090489913417323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5-5FAB-417A-B69D-788EBE04064C}"/>
                      </c:ext>
                    </c:extLst>
                  </c:dLbl>
                  <c:dLbl>
                    <c:idx val="2"/>
                    <c:layout>
                      <c:manualLayout>
                        <c:x val="-2.3148148148148147E-3"/>
                        <c:y val="5.612065321788976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6-5FAB-417A-B69D-788EBE04064C}"/>
                      </c:ext>
                    </c:extLst>
                  </c:dLbl>
                  <c:dLbl>
                    <c:idx val="4"/>
                    <c:layout>
                      <c:manualLayout>
                        <c:x val="-4.6296296296296294E-3"/>
                        <c:y val="-3.367239193073385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7-5FAB-417A-B69D-788EBE04064C}"/>
                      </c:ext>
                    </c:extLst>
                  </c:dLbl>
                  <c:dLbl>
                    <c:idx val="5"/>
                    <c:layout>
                      <c:manualLayout>
                        <c:x val="2.3148148148146451E-3"/>
                        <c:y val="-1.4030163304472492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8-5FAB-417A-B69D-788EBE04064C}"/>
                      </c:ext>
                    </c:extLst>
                  </c:dLbl>
                  <c:dLbl>
                    <c:idx val="6"/>
                    <c:layout>
                      <c:manualLayout>
                        <c:x val="0"/>
                        <c:y val="-1.9642228626261443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9-5FAB-417A-B69D-788EBE04064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Blad1!$C$2:$C$25</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2A-5FAB-417A-B69D-788EBE04064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2">
                      <a:lumMod val="60000"/>
                    </a:schemeClr>
                  </a:solidFill>
                  <a:ln w="25400">
                    <a:noFill/>
                  </a:ln>
                  <a:effectLst/>
                </c:spPr>
                <c:invertIfNegative val="0"/>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5FAB-417A-B69D-788EBE04064C}"/>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FAB-417A-B69D-788EBE04064C}"/>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FAB-417A-B69D-788EBE04064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2E-5FAB-417A-B69D-788EBE04064C}"/>
                  </c:ext>
                </c:extLst>
              </c15:ser>
            </c15:filteredBarSeries>
            <c15:filteredBarSeries>
              <c15:ser>
                <c:idx val="9"/>
                <c:order val="8"/>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4">
                      <a:lumMod val="60000"/>
                    </a:schemeClr>
                  </a:solidFill>
                  <a:ln w="25400">
                    <a:noFill/>
                  </a:ln>
                  <a:effectLst/>
                </c:spPr>
                <c:invertIfNegative val="0"/>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5FAB-417A-B69D-788EBE04064C}"/>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FAB-417A-B69D-788EBE04064C}"/>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FAB-417A-B69D-788EBE04064C}"/>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FAB-417A-B69D-788EBE04064C}"/>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FAB-417A-B69D-788EBE04064C}"/>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FAB-417A-B69D-788EBE04064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35-5FAB-417A-B69D-788EBE04064C}"/>
                  </c:ext>
                </c:extLst>
              </c15:ser>
            </c15:filteredBarSeries>
            <c15:filteredBarSeries>
              <c15:ser>
                <c:idx val="11"/>
                <c:order val="9"/>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6">
                      <a:lumMod val="60000"/>
                    </a:schemeClr>
                  </a:solidFill>
                  <a:ln w="25400">
                    <a:noFill/>
                  </a:ln>
                  <a:effectLst/>
                </c:spPr>
                <c:invertIfNegative val="0"/>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36-5FAB-417A-B69D-788EBE04064C}"/>
                  </c:ext>
                </c:extLst>
              </c15:ser>
            </c15:filteredBarSeries>
            <c15:filteredBarSeries>
              <c15:ser>
                <c:idx val="13"/>
                <c:order val="10"/>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2">
                      <a:lumMod val="80000"/>
                      <a:lumOff val="20000"/>
                    </a:schemeClr>
                  </a:solidFill>
                  <a:ln w="25400">
                    <a:noFill/>
                  </a:ln>
                  <a:effectLst/>
                </c:spPr>
                <c:invertIfNegative val="0"/>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37-5FAB-417A-B69D-788EBE04064C}"/>
                  </c:ext>
                </c:extLst>
              </c15:ser>
            </c15:filteredBarSeries>
            <c15:filteredBarSeries>
              <c15:ser>
                <c:idx val="6"/>
                <c:order val="11"/>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1">
                      <a:lumMod val="60000"/>
                    </a:schemeClr>
                  </a:solidFill>
                  <a:ln w="25400">
                    <a:noFill/>
                  </a:ln>
                  <a:effectLst/>
                </c:spPr>
                <c:invertIfNegative val="0"/>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F-5FAB-417A-B69D-788EBE04064C}"/>
                  </c:ext>
                </c:extLst>
              </c15:ser>
            </c15:filteredBarSeries>
            <c15:filteredBarSeries>
              <c15:ser>
                <c:idx val="8"/>
                <c:order val="12"/>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3">
                      <a:lumMod val="60000"/>
                    </a:schemeClr>
                  </a:solidFill>
                  <a:ln w="25400">
                    <a:noFill/>
                  </a:ln>
                  <a:effectLst/>
                </c:spPr>
                <c:invertIfNegative val="0"/>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20-5FAB-417A-B69D-788EBE04064C}"/>
                  </c:ext>
                </c:extLst>
              </c15:ser>
            </c15:filteredBarSeries>
            <c15:filteredBarSeries>
              <c15:ser>
                <c:idx val="10"/>
                <c:order val="13"/>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5">
                      <a:lumMod val="60000"/>
                    </a:schemeClr>
                  </a:solidFill>
                  <a:ln w="25400">
                    <a:noFill/>
                  </a:ln>
                  <a:effectLst/>
                </c:spPr>
                <c:invertIfNegative val="0"/>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21-5FAB-417A-B69D-788EBE04064C}"/>
                  </c:ext>
                </c:extLst>
              </c15:ser>
            </c15:filteredBarSeries>
            <c15:filteredBarSeries>
              <c15:ser>
                <c:idx val="12"/>
                <c:order val="14"/>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1">
                      <a:lumMod val="80000"/>
                      <a:lumOff val="20000"/>
                    </a:schemeClr>
                  </a:solidFill>
                  <a:ln w="25400">
                    <a:noFill/>
                  </a:ln>
                  <a:effectLst/>
                </c:spPr>
                <c:invertIfNegative val="0"/>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22-5FAB-417A-B69D-788EBE04064C}"/>
                  </c:ext>
                </c:extLst>
              </c15:ser>
            </c15:filteredBarSeries>
            <c15:filteredBarSeries>
              <c15:ser>
                <c:idx val="14"/>
                <c:order val="15"/>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solidFill>
                    <a:schemeClr val="accent3">
                      <a:lumMod val="80000"/>
                      <a:lumOff val="20000"/>
                    </a:schemeClr>
                  </a:solidFill>
                  <a:ln w="25400">
                    <a:noFill/>
                  </a:ln>
                  <a:effectLst/>
                </c:spPr>
                <c:invertIfNegative val="0"/>
                <c: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23-5FAB-417A-B69D-788EBE04064C}"/>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Blad1!$D$1</c15:sqref>
                        </c15:formulaRef>
                      </c:ext>
                    </c:extLst>
                    <c:strCache>
                      <c:ptCount val="1"/>
                      <c:pt idx="0">
                        <c:v>Kolom2</c:v>
                      </c:pt>
                    </c:strCache>
                  </c:strRef>
                </c:tx>
                <c:spPr>
                  <a:solidFill>
                    <a:schemeClr val="accent5">
                      <a:lumMod val="80000"/>
                      <a:lumOff val="20000"/>
                    </a:schemeClr>
                  </a:solidFill>
                  <a:ln w="25400">
                    <a:noFill/>
                  </a:ln>
                  <a:effectLst/>
                </c:spPr>
                <c:invertIfNegative val="0"/>
                <c:val>
                  <c:numRef>
                    <c:extLst xmlns:c15="http://schemas.microsoft.com/office/drawing/2012/chart">
                      <c:ext xmlns:c15="http://schemas.microsoft.com/office/drawing/2012/chart" uri="{02D57815-91ED-43cb-92C2-25804820EDAC}">
                        <c15:formulaRef>
                          <c15:sqref>Blad1!$D$2:$D$25</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24-5FAB-417A-B69D-788EBE04064C}"/>
                  </c:ext>
                </c:extLst>
              </c15:ser>
            </c15:filteredBarSeries>
          </c:ext>
        </c:extLst>
      </c:barChart>
      <c:catAx>
        <c:axId val="68083305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t"/>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0.86595499781277341"/>
          <c:y val="0.8392819771756771"/>
          <c:w val="0.12605460775736366"/>
          <c:h val="5.4088820434457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4A-4FF5-961F-6DE72CFAA5B3}"/>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4A-4FF5-961F-6DE72CFAA5B3}"/>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4A-4FF5-961F-6DE72CFAA5B3}"/>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4A-4FF5-961F-6DE72CFAA5B3}"/>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4A-4FF5-961F-6DE72CFAA5B3}"/>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4A-4FF5-961F-6DE72CFAA5B3}"/>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Blad1!$B$2:$B$6</c:f>
              <c:numCache>
                <c:formatCode>###0%</c:formatCode>
                <c:ptCount val="5"/>
                <c:pt idx="0">
                  <c:v>0.313</c:v>
                </c:pt>
                <c:pt idx="1">
                  <c:v>0.188</c:v>
                </c:pt>
                <c:pt idx="2">
                  <c:v>0.11899999999999999</c:v>
                </c:pt>
                <c:pt idx="3">
                  <c:v>9.1999999999999998E-2</c:v>
                </c:pt>
                <c:pt idx="4">
                  <c:v>6.6000000000000003E-2</c:v>
                </c:pt>
              </c:numCache>
            </c:numRef>
          </c:val>
          <c:extLst>
            <c:ext xmlns:c16="http://schemas.microsoft.com/office/drawing/2014/chart" uri="{C3380CC4-5D6E-409C-BE32-E72D297353CC}">
              <c16:uniqueId val="{00000007-E04A-4FF5-961F-6DE72CFAA5B3}"/>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4A-4FF5-961F-6DE72CFAA5B3}"/>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4A-4FF5-961F-6DE72CFAA5B3}"/>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Blad1!$C$2:$C$6</c:f>
              <c:numCache>
                <c:formatCode>###0%</c:formatCode>
                <c:ptCount val="5"/>
                <c:pt idx="0">
                  <c:v>0.23400000000000001</c:v>
                </c:pt>
                <c:pt idx="1">
                  <c:v>0.14499999999999999</c:v>
                </c:pt>
                <c:pt idx="2">
                  <c:v>0.13700000000000001</c:v>
                </c:pt>
                <c:pt idx="3">
                  <c:v>8.8000000000000009E-2</c:v>
                </c:pt>
                <c:pt idx="4">
                  <c:v>8.3000000000000004E-2</c:v>
                </c:pt>
              </c:numCache>
            </c:numRef>
          </c:val>
          <c:extLst>
            <c:ext xmlns:c16="http://schemas.microsoft.com/office/drawing/2014/chart" uri="{C3380CC4-5D6E-409C-BE32-E72D297353CC}">
              <c16:uniqueId val="{0000000B-E04A-4FF5-961F-6DE72CFAA5B3}"/>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04A-4FF5-961F-6DE72CFAA5B3}"/>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04A-4FF5-961F-6DE72CFAA5B3}"/>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04A-4FF5-961F-6DE72CFAA5B3}"/>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Blad1!$D$2:$D$6</c:f>
              <c:numCache>
                <c:formatCode>###0%</c:formatCode>
                <c:ptCount val="5"/>
                <c:pt idx="0">
                  <c:v>0.38400000000000001</c:v>
                </c:pt>
                <c:pt idx="1">
                  <c:v>0.22800000000000001</c:v>
                </c:pt>
                <c:pt idx="2">
                  <c:v>0.14599999999999999</c:v>
                </c:pt>
                <c:pt idx="3">
                  <c:v>0.1</c:v>
                </c:pt>
                <c:pt idx="4">
                  <c:v>8.1000000000000003E-2</c:v>
                </c:pt>
              </c:numCache>
            </c:numRef>
          </c:val>
          <c:extLst>
            <c:ext xmlns:c16="http://schemas.microsoft.com/office/drawing/2014/chart" uri="{C3380CC4-5D6E-409C-BE32-E72D297353CC}">
              <c16:uniqueId val="{00000010-E04A-4FF5-961F-6DE72CFAA5B3}"/>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04A-4FF5-961F-6DE72CFAA5B3}"/>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04A-4FF5-961F-6DE72CFAA5B3}"/>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04A-4FF5-961F-6DE72CFAA5B3}"/>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04A-4FF5-961F-6DE72CFAA5B3}"/>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04A-4FF5-961F-6DE72CFAA5B3}"/>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Blad1!$E$2:$E$6</c:f>
              <c:numCache>
                <c:formatCode>###0%</c:formatCode>
                <c:ptCount val="5"/>
                <c:pt idx="0">
                  <c:v>0.39300000000000002</c:v>
                </c:pt>
                <c:pt idx="1">
                  <c:v>0.27200000000000002</c:v>
                </c:pt>
                <c:pt idx="2">
                  <c:v>0.106</c:v>
                </c:pt>
                <c:pt idx="3">
                  <c:v>0.10299999999999999</c:v>
                </c:pt>
                <c:pt idx="4">
                  <c:v>0.1</c:v>
                </c:pt>
              </c:numCache>
            </c:numRef>
          </c:val>
          <c:extLst>
            <c:ext xmlns:c16="http://schemas.microsoft.com/office/drawing/2014/chart" uri="{C3380CC4-5D6E-409C-BE32-E72D297353CC}">
              <c16:uniqueId val="{00000017-E04A-4FF5-961F-6DE72CFAA5B3}"/>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04A-4FF5-961F-6DE72CFAA5B3}"/>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04A-4FF5-961F-6DE72CFAA5B3}"/>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04A-4FF5-961F-6DE72CFAA5B3}"/>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04A-4FF5-961F-6DE72CFAA5B3}"/>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04A-4FF5-961F-6DE72CFAA5B3}"/>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Blad1!$F$2:$F$6</c:f>
              <c:numCache>
                <c:formatCode>###0%</c:formatCode>
                <c:ptCount val="5"/>
                <c:pt idx="0">
                  <c:v>0.20300000000000001</c:v>
                </c:pt>
                <c:pt idx="1">
                  <c:v>0.224</c:v>
                </c:pt>
                <c:pt idx="2">
                  <c:v>0.122</c:v>
                </c:pt>
                <c:pt idx="3">
                  <c:v>6.4000000000000001E-2</c:v>
                </c:pt>
                <c:pt idx="4">
                  <c:v>9.9000000000000005E-2</c:v>
                </c:pt>
              </c:numCache>
            </c:numRef>
          </c:val>
          <c:extLst>
            <c:ext xmlns:c16="http://schemas.microsoft.com/office/drawing/2014/chart" uri="{C3380CC4-5D6E-409C-BE32-E72D297353CC}">
              <c16:uniqueId val="{0000001E-E04A-4FF5-961F-6DE72CFAA5B3}"/>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04A-4FF5-961F-6DE72CFAA5B3}"/>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04A-4FF5-961F-6DE72CFAA5B3}"/>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04A-4FF5-961F-6DE72CFAA5B3}"/>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04A-4FF5-961F-6DE72CFAA5B3}"/>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04A-4FF5-961F-6DE72CFAA5B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0.28799999999999998</c:v>
                </c:pt>
                <c:pt idx="1">
                  <c:v>0.20599999999999999</c:v>
                </c:pt>
                <c:pt idx="2">
                  <c:v>0.126</c:v>
                </c:pt>
                <c:pt idx="3">
                  <c:v>8.6999999999999994E-2</c:v>
                </c:pt>
                <c:pt idx="4">
                  <c:v>8.5999999999999993E-2</c:v>
                </c:pt>
              </c:numCache>
            </c:numRef>
          </c:cat>
          <c:val>
            <c:numRef>
              <c:f>Blad1!$G$2:$G$6</c:f>
              <c:numCache>
                <c:formatCode>###0%</c:formatCode>
                <c:ptCount val="5"/>
                <c:pt idx="0">
                  <c:v>0.28799999999999998</c:v>
                </c:pt>
                <c:pt idx="1">
                  <c:v>0.20599999999999999</c:v>
                </c:pt>
                <c:pt idx="2">
                  <c:v>0.126</c:v>
                </c:pt>
                <c:pt idx="3">
                  <c:v>8.6999999999999994E-2</c:v>
                </c:pt>
                <c:pt idx="4">
                  <c:v>8.5999999999999993E-2</c:v>
                </c:pt>
              </c:numCache>
            </c:numRef>
          </c:val>
          <c:extLst>
            <c:ext xmlns:c16="http://schemas.microsoft.com/office/drawing/2014/chart" uri="{C3380CC4-5D6E-409C-BE32-E72D297353CC}">
              <c16:uniqueId val="{00000024-E04A-4FF5-961F-6DE72CFAA5B3}"/>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_(* #,##0.00_);_(* \(#,##0.00\);_(* "-"??_);_(@_)</c:formatCode>
                <c:ptCount val="5"/>
                <c:pt idx="0">
                  <c:v>0.66</c:v>
                </c:pt>
                <c:pt idx="1">
                  <c:v>1.66</c:v>
                </c:pt>
                <c:pt idx="2">
                  <c:v>2.66</c:v>
                </c:pt>
                <c:pt idx="3" formatCode="0.0">
                  <c:v>3.66</c:v>
                </c:pt>
              </c:numCache>
            </c:numRef>
          </c:xVal>
          <c:yVal>
            <c:numRef>
              <c:f>Blad1!$N$2:$N$6</c:f>
              <c:numCache>
                <c:formatCode>###0.0%</c:formatCode>
                <c:ptCount val="5"/>
                <c:pt idx="0">
                  <c:v>0.48799999999999999</c:v>
                </c:pt>
                <c:pt idx="1">
                  <c:v>7.6999999999999999E-2</c:v>
                </c:pt>
                <c:pt idx="2">
                  <c:v>0.33100000000000002</c:v>
                </c:pt>
                <c:pt idx="3">
                  <c:v>0.22800000000000001</c:v>
                </c:pt>
                <c:pt idx="4">
                  <c:v>0</c:v>
                </c:pt>
              </c:numCache>
            </c:numRef>
          </c:yVal>
          <c:smooth val="0"/>
          <c:extLst>
            <c:ext xmlns:c16="http://schemas.microsoft.com/office/drawing/2014/chart" uri="{C3380CC4-5D6E-409C-BE32-E72D297353CC}">
              <c16:uniqueId val="{00000025-E04A-4FF5-961F-6DE72CFAA5B3}"/>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pt idx="1">
                  <c:v>1.8</c:v>
                </c:pt>
                <c:pt idx="2">
                  <c:v>2.8</c:v>
                </c:pt>
                <c:pt idx="3">
                  <c:v>3.8</c:v>
                </c:pt>
              </c:numCache>
            </c:numRef>
          </c:xVal>
          <c:yVal>
            <c:numRef>
              <c:f>Blad1!$O$2:$O$6</c:f>
              <c:numCache>
                <c:formatCode>###0.0%</c:formatCode>
                <c:ptCount val="5"/>
                <c:pt idx="0">
                  <c:v>0.311</c:v>
                </c:pt>
                <c:pt idx="1">
                  <c:v>9.2999999999999999E-2</c:v>
                </c:pt>
                <c:pt idx="2">
                  <c:v>0.22500000000000001</c:v>
                </c:pt>
                <c:pt idx="3">
                  <c:v>0.13600000000000001</c:v>
                </c:pt>
                <c:pt idx="4">
                  <c:v>0</c:v>
                </c:pt>
              </c:numCache>
            </c:numRef>
          </c:yVal>
          <c:smooth val="0"/>
          <c:extLst>
            <c:ext xmlns:c16="http://schemas.microsoft.com/office/drawing/2014/chart" uri="{C3380CC4-5D6E-409C-BE32-E72D297353CC}">
              <c16:uniqueId val="{00000026-E04A-4FF5-961F-6DE72CFAA5B3}"/>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1">
                  <c:v>1.93</c:v>
                </c:pt>
                <c:pt idx="2">
                  <c:v>2.93</c:v>
                </c:pt>
                <c:pt idx="3">
                  <c:v>3.93</c:v>
                </c:pt>
              </c:numCache>
            </c:numRef>
          </c:xVal>
          <c:yVal>
            <c:numRef>
              <c:f>Blad1!$P$2:$P$6</c:f>
              <c:numCache>
                <c:formatCode>###0.0%</c:formatCode>
                <c:ptCount val="5"/>
                <c:pt idx="0">
                  <c:v>0.437</c:v>
                </c:pt>
                <c:pt idx="1">
                  <c:v>0.14000000000000001</c:v>
                </c:pt>
                <c:pt idx="2">
                  <c:v>0.23400000000000001</c:v>
                </c:pt>
                <c:pt idx="3">
                  <c:v>0.23799999999999999</c:v>
                </c:pt>
                <c:pt idx="4">
                  <c:v>0</c:v>
                </c:pt>
              </c:numCache>
            </c:numRef>
          </c:yVal>
          <c:smooth val="0"/>
          <c:extLst>
            <c:ext xmlns:c16="http://schemas.microsoft.com/office/drawing/2014/chart" uri="{C3380CC4-5D6E-409C-BE32-E72D297353CC}">
              <c16:uniqueId val="{00000027-E04A-4FF5-961F-6DE72CFAA5B3}"/>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1">
                  <c:v>2.0699999999999998</c:v>
                </c:pt>
                <c:pt idx="3">
                  <c:v>4.07</c:v>
                </c:pt>
              </c:numCache>
            </c:numRef>
          </c:xVal>
          <c:yVal>
            <c:numRef>
              <c:f>Blad1!$Q$2:$Q$6</c:f>
              <c:numCache>
                <c:formatCode>###0.0%</c:formatCode>
                <c:ptCount val="5"/>
                <c:pt idx="0">
                  <c:v>0.443</c:v>
                </c:pt>
                <c:pt idx="1">
                  <c:v>0.11600000000000001</c:v>
                </c:pt>
                <c:pt idx="2">
                  <c:v>0.157</c:v>
                </c:pt>
                <c:pt idx="3">
                  <c:v>0.2</c:v>
                </c:pt>
                <c:pt idx="4">
                  <c:v>0</c:v>
                </c:pt>
              </c:numCache>
            </c:numRef>
          </c:yVal>
          <c:smooth val="0"/>
          <c:extLst>
            <c:ext xmlns:c16="http://schemas.microsoft.com/office/drawing/2014/chart" uri="{C3380CC4-5D6E-409C-BE32-E72D297353CC}">
              <c16:uniqueId val="{00000028-E04A-4FF5-961F-6DE72CFAA5B3}"/>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1">
                  <c:v>2.2029999999999998</c:v>
                </c:pt>
                <c:pt idx="2">
                  <c:v>3.2029999999999998</c:v>
                </c:pt>
                <c:pt idx="3">
                  <c:v>4.2030000000000003</c:v>
                </c:pt>
              </c:numCache>
            </c:numRef>
          </c:xVal>
          <c:yVal>
            <c:numRef>
              <c:f>Blad1!$R$2:$R$6</c:f>
              <c:numCache>
                <c:formatCode>###0.0%</c:formatCode>
                <c:ptCount val="5"/>
                <c:pt idx="0">
                  <c:v>0.21299999999999999</c:v>
                </c:pt>
                <c:pt idx="1">
                  <c:v>0.04</c:v>
                </c:pt>
                <c:pt idx="2">
                  <c:v>0.3</c:v>
                </c:pt>
                <c:pt idx="3">
                  <c:v>0.10199999999999999</c:v>
                </c:pt>
                <c:pt idx="4">
                  <c:v>0</c:v>
                </c:pt>
              </c:numCache>
            </c:numRef>
          </c:yVal>
          <c:smooth val="0"/>
          <c:extLst>
            <c:ext xmlns:c16="http://schemas.microsoft.com/office/drawing/2014/chart" uri="{C3380CC4-5D6E-409C-BE32-E72D297353CC}">
              <c16:uniqueId val="{00000029-E04A-4FF5-961F-6DE72CFAA5B3}"/>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0">
                  <c:v>1.33</c:v>
                </c:pt>
                <c:pt idx="1">
                  <c:v>2.33</c:v>
                </c:pt>
                <c:pt idx="2">
                  <c:v>3.33</c:v>
                </c:pt>
                <c:pt idx="3">
                  <c:v>4.33</c:v>
                </c:pt>
              </c:numCache>
            </c:numRef>
          </c:xVal>
          <c:yVal>
            <c:numRef>
              <c:f>Blad1!$S$2:$S$6</c:f>
              <c:numCache>
                <c:formatCode>###0.0%</c:formatCode>
                <c:ptCount val="5"/>
                <c:pt idx="0">
                  <c:v>0.34699999999999998</c:v>
                </c:pt>
                <c:pt idx="1">
                  <c:v>8.1000000000000003E-2</c:v>
                </c:pt>
                <c:pt idx="2">
                  <c:v>0.26600000000000001</c:v>
                </c:pt>
                <c:pt idx="3">
                  <c:v>0.16400000000000001</c:v>
                </c:pt>
                <c:pt idx="4">
                  <c:v>0</c:v>
                </c:pt>
              </c:numCache>
            </c:numRef>
          </c:yVal>
          <c:smooth val="0"/>
          <c:extLst>
            <c:ext xmlns:c16="http://schemas.microsoft.com/office/drawing/2014/chart" uri="{C3380CC4-5D6E-409C-BE32-E72D297353CC}">
              <c16:uniqueId val="{0000002A-E04A-4FF5-961F-6DE72CFAA5B3}"/>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E04A-4FF5-961F-6DE72CFAA5B3}"/>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E04A-4FF5-961F-6DE72CFAA5B3}"/>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E04A-4FF5-961F-6DE72CFAA5B3}"/>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E04A-4FF5-961F-6DE72CFAA5B3}"/>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E04A-4FF5-961F-6DE72CFAA5B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c:ext uri="{02D57815-91ED-43cb-92C2-25804820EDAC}">
                        <c15:formulaRef>
                          <c15:sqref>Blad1!$H$2:$H$6</c15:sqref>
                        </c15:formulaRef>
                      </c:ext>
                    </c:extLst>
                    <c:numCache>
                      <c:formatCode>_(* #,##0.00_);_(* \(#,##0.00\);_(* "-"??_);_(@_)</c:formatCode>
                      <c:ptCount val="5"/>
                      <c:pt idx="0">
                        <c:v>0.66</c:v>
                      </c:pt>
                      <c:pt idx="1">
                        <c:v>1.66</c:v>
                      </c:pt>
                      <c:pt idx="2">
                        <c:v>2.66</c:v>
                      </c:pt>
                      <c:pt idx="3" formatCode="0.0">
                        <c:v>3.66</c:v>
                      </c:pt>
                    </c:numCache>
                  </c:numRef>
                </c:yVal>
                <c:smooth val="0"/>
                <c:extLst>
                  <c:ext xmlns:c16="http://schemas.microsoft.com/office/drawing/2014/chart" uri="{C3380CC4-5D6E-409C-BE32-E72D297353CC}">
                    <c16:uniqueId val="{00000030-E04A-4FF5-961F-6DE72CFAA5B3}"/>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E04A-4FF5-961F-6DE72CFAA5B3}"/>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E04A-4FF5-961F-6DE72CFAA5B3}"/>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E04A-4FF5-961F-6DE72CFAA5B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pt idx="1">
                        <c:v>1.8</c:v>
                      </c:pt>
                      <c:pt idx="2">
                        <c:v>2.8</c:v>
                      </c:pt>
                      <c:pt idx="3">
                        <c:v>3.8</c:v>
                      </c:pt>
                    </c:numCache>
                  </c:numRef>
                </c:yVal>
                <c:smooth val="0"/>
                <c:extLst xmlns:c15="http://schemas.microsoft.com/office/drawing/2012/chart">
                  <c:ext xmlns:c16="http://schemas.microsoft.com/office/drawing/2014/chart" uri="{C3380CC4-5D6E-409C-BE32-E72D297353CC}">
                    <c16:uniqueId val="{00000034-E04A-4FF5-961F-6DE72CFAA5B3}"/>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E04A-4FF5-961F-6DE72CFAA5B3}"/>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E04A-4FF5-961F-6DE72CFAA5B3}"/>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E04A-4FF5-961F-6DE72CFAA5B3}"/>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E04A-4FF5-961F-6DE72CFAA5B3}"/>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E04A-4FF5-961F-6DE72CFAA5B3}"/>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E04A-4FF5-961F-6DE72CFAA5B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1">
                        <c:v>1.93</c:v>
                      </c:pt>
                      <c:pt idx="2">
                        <c:v>2.93</c:v>
                      </c:pt>
                      <c:pt idx="3">
                        <c:v>3.93</c:v>
                      </c:pt>
                    </c:numCache>
                  </c:numRef>
                </c:yVal>
                <c:smooth val="0"/>
                <c:extLst xmlns:c15="http://schemas.microsoft.com/office/drawing/2012/chart">
                  <c:ext xmlns:c16="http://schemas.microsoft.com/office/drawing/2014/chart" uri="{C3380CC4-5D6E-409C-BE32-E72D297353CC}">
                    <c16:uniqueId val="{0000003B-E04A-4FF5-961F-6DE72CFAA5B3}"/>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1">
                        <c:v>2.0699999999999998</c:v>
                      </c:pt>
                      <c:pt idx="3">
                        <c:v>4.07</c:v>
                      </c:pt>
                    </c:numCache>
                  </c:numRef>
                </c:yVal>
                <c:smooth val="0"/>
                <c:extLst xmlns:c15="http://schemas.microsoft.com/office/drawing/2012/chart">
                  <c:ext xmlns:c16="http://schemas.microsoft.com/office/drawing/2014/chart" uri="{C3380CC4-5D6E-409C-BE32-E72D297353CC}">
                    <c16:uniqueId val="{0000003C-E04A-4FF5-961F-6DE72CFAA5B3}"/>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1">
                        <c:v>2.2029999999999998</c:v>
                      </c:pt>
                      <c:pt idx="2">
                        <c:v>3.2029999999999998</c:v>
                      </c:pt>
                      <c:pt idx="3">
                        <c:v>4.2030000000000003</c:v>
                      </c:pt>
                    </c:numCache>
                  </c:numRef>
                </c:yVal>
                <c:smooth val="0"/>
                <c:extLst xmlns:c15="http://schemas.microsoft.com/office/drawing/2012/chart">
                  <c:ext xmlns:c16="http://schemas.microsoft.com/office/drawing/2014/chart" uri="{C3380CC4-5D6E-409C-BE32-E72D297353CC}">
                    <c16:uniqueId val="{0000003D-E04A-4FF5-961F-6DE72CFAA5B3}"/>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2-4053-B82E-C186F4E84DB4}"/>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2-4053-B82E-C186F4E84DB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2-4053-B82E-C186F4E84DB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92-4053-B82E-C186F4E84DB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2-4053-B82E-C186F4E84DB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Blad1!$B$2:$B$6</c:f>
              <c:numCache>
                <c:formatCode>###0%</c:formatCode>
                <c:ptCount val="5"/>
                <c:pt idx="0">
                  <c:v>0.10100000000000001</c:v>
                </c:pt>
                <c:pt idx="1">
                  <c:v>8.4000000000000005E-2</c:v>
                </c:pt>
                <c:pt idx="2">
                  <c:v>5.5E-2</c:v>
                </c:pt>
                <c:pt idx="3">
                  <c:v>5.7000000000000002E-2</c:v>
                </c:pt>
                <c:pt idx="4">
                  <c:v>2.9000000000000001E-2</c:v>
                </c:pt>
              </c:numCache>
            </c:numRef>
          </c:val>
          <c:extLst>
            <c:ext xmlns:c16="http://schemas.microsoft.com/office/drawing/2014/chart" uri="{C3380CC4-5D6E-409C-BE32-E72D297353CC}">
              <c16:uniqueId val="{00000007-2492-4053-B82E-C186F4E84DB4}"/>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92-4053-B82E-C186F4E84DB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92-4053-B82E-C186F4E84DB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Blad1!$C$2:$C$6</c:f>
              <c:numCache>
                <c:formatCode>###0%</c:formatCode>
                <c:ptCount val="5"/>
                <c:pt idx="0">
                  <c:v>5.2999999999999999E-2</c:v>
                </c:pt>
                <c:pt idx="1">
                  <c:v>9.1999999999999998E-2</c:v>
                </c:pt>
                <c:pt idx="2">
                  <c:v>4.0999999999999988E-2</c:v>
                </c:pt>
                <c:pt idx="3">
                  <c:v>3.2000000000000001E-2</c:v>
                </c:pt>
                <c:pt idx="4">
                  <c:v>8.1000000000000003E-2</c:v>
                </c:pt>
              </c:numCache>
            </c:numRef>
          </c:val>
          <c:extLst>
            <c:ext xmlns:c16="http://schemas.microsoft.com/office/drawing/2014/chart" uri="{C3380CC4-5D6E-409C-BE32-E72D297353CC}">
              <c16:uniqueId val="{0000000B-2492-4053-B82E-C186F4E84DB4}"/>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92-4053-B82E-C186F4E84DB4}"/>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92-4053-B82E-C186F4E84DB4}"/>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92-4053-B82E-C186F4E84DB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Blad1!$D$2:$D$6</c:f>
              <c:numCache>
                <c:formatCode>###0%</c:formatCode>
                <c:ptCount val="5"/>
                <c:pt idx="0">
                  <c:v>9.8000000000000004E-2</c:v>
                </c:pt>
                <c:pt idx="1">
                  <c:v>1.0999999999999999E-2</c:v>
                </c:pt>
                <c:pt idx="2">
                  <c:v>2.8000000000000001E-2</c:v>
                </c:pt>
                <c:pt idx="3">
                  <c:v>8.5999999999999993E-2</c:v>
                </c:pt>
                <c:pt idx="4">
                  <c:v>9.0000000000000011E-3</c:v>
                </c:pt>
              </c:numCache>
            </c:numRef>
          </c:val>
          <c:extLst>
            <c:ext xmlns:c16="http://schemas.microsoft.com/office/drawing/2014/chart" uri="{C3380CC4-5D6E-409C-BE32-E72D297353CC}">
              <c16:uniqueId val="{00000010-2492-4053-B82E-C186F4E84DB4}"/>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492-4053-B82E-C186F4E84DB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492-4053-B82E-C186F4E84DB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492-4053-B82E-C186F4E84DB4}"/>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492-4053-B82E-C186F4E84DB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492-4053-B82E-C186F4E84DB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Blad1!$E$2:$E$6</c:f>
              <c:numCache>
                <c:formatCode>###0%</c:formatCode>
                <c:ptCount val="5"/>
                <c:pt idx="0">
                  <c:v>8.5000000000000006E-2</c:v>
                </c:pt>
                <c:pt idx="1">
                  <c:v>2.4E-2</c:v>
                </c:pt>
                <c:pt idx="2">
                  <c:v>3.5999999999999997E-2</c:v>
                </c:pt>
                <c:pt idx="3">
                  <c:v>7.4999999999999997E-2</c:v>
                </c:pt>
                <c:pt idx="4">
                  <c:v>2.3E-2</c:v>
                </c:pt>
              </c:numCache>
            </c:numRef>
          </c:val>
          <c:extLst>
            <c:ext xmlns:c16="http://schemas.microsoft.com/office/drawing/2014/chart" uri="{C3380CC4-5D6E-409C-BE32-E72D297353CC}">
              <c16:uniqueId val="{00000017-2492-4053-B82E-C186F4E84DB4}"/>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492-4053-B82E-C186F4E84DB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492-4053-B82E-C186F4E84DB4}"/>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492-4053-B82E-C186F4E84DB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492-4053-B82E-C186F4E84DB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Blad1!$F$2:$F$6</c:f>
              <c:numCache>
                <c:formatCode>###0%</c:formatCode>
                <c:ptCount val="5"/>
                <c:pt idx="0">
                  <c:v>6.5000000000000002E-2</c:v>
                </c:pt>
                <c:pt idx="1">
                  <c:v>8.7999999999999995E-2</c:v>
                </c:pt>
                <c:pt idx="2">
                  <c:v>0.109</c:v>
                </c:pt>
                <c:pt idx="3">
                  <c:v>4.8000000000000001E-2</c:v>
                </c:pt>
                <c:pt idx="4">
                  <c:v>9.0999999999999998E-2</c:v>
                </c:pt>
              </c:numCache>
            </c:numRef>
          </c:val>
          <c:extLst>
            <c:ext xmlns:c16="http://schemas.microsoft.com/office/drawing/2014/chart" uri="{C3380CC4-5D6E-409C-BE32-E72D297353CC}">
              <c16:uniqueId val="{0000001E-2492-4053-B82E-C186F4E84DB4}"/>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492-4053-B82E-C186F4E84DB4}"/>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492-4053-B82E-C186F4E84DB4}"/>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492-4053-B82E-C186F4E84DB4}"/>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492-4053-B82E-C186F4E84DB4}"/>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7.8E-2</c:v>
                </c:pt>
                <c:pt idx="1">
                  <c:v>6.7000000000000004E-2</c:v>
                </c:pt>
                <c:pt idx="2">
                  <c:v>5.8999999999999997E-2</c:v>
                </c:pt>
                <c:pt idx="3">
                  <c:v>5.5999999999999987E-2</c:v>
                </c:pt>
                <c:pt idx="4">
                  <c:v>5.2999999999999999E-2</c:v>
                </c:pt>
              </c:numCache>
            </c:numRef>
          </c:cat>
          <c:val>
            <c:numRef>
              <c:f>Blad1!$G$2:$G$6</c:f>
              <c:numCache>
                <c:formatCode>###0%</c:formatCode>
                <c:ptCount val="5"/>
                <c:pt idx="0">
                  <c:v>7.8E-2</c:v>
                </c:pt>
                <c:pt idx="1">
                  <c:v>6.7000000000000004E-2</c:v>
                </c:pt>
                <c:pt idx="2">
                  <c:v>5.8999999999999997E-2</c:v>
                </c:pt>
                <c:pt idx="3">
                  <c:v>5.5999999999999987E-2</c:v>
                </c:pt>
                <c:pt idx="4">
                  <c:v>5.2999999999999999E-2</c:v>
                </c:pt>
              </c:numCache>
            </c:numRef>
          </c:val>
          <c:extLst>
            <c:ext xmlns:c16="http://schemas.microsoft.com/office/drawing/2014/chart" uri="{C3380CC4-5D6E-409C-BE32-E72D297353CC}">
              <c16:uniqueId val="{00000024-2492-4053-B82E-C186F4E84DB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0.0</c:formatCode>
                <c:ptCount val="5"/>
                <c:pt idx="0" formatCode="_(* #,##0.00_);_(* \(#,##0.00\);_(* &quot;-&quot;??_);_(@_)">
                  <c:v>0.66</c:v>
                </c:pt>
                <c:pt idx="1">
                  <c:v>1.66</c:v>
                </c:pt>
              </c:numCache>
            </c:numRef>
          </c:xVal>
          <c:yVal>
            <c:numRef>
              <c:f>Blad1!$N$2:$N$6</c:f>
              <c:numCache>
                <c:formatCode>###0.0%</c:formatCode>
                <c:ptCount val="5"/>
                <c:pt idx="0">
                  <c:v>0.215</c:v>
                </c:pt>
                <c:pt idx="1">
                  <c:v>1.6E-2</c:v>
                </c:pt>
                <c:pt idx="2" formatCode="###0%">
                  <c:v>8.0000000000000002E-3</c:v>
                </c:pt>
                <c:pt idx="3" formatCode="###0%">
                  <c:v>6.6000000000000003E-2</c:v>
                </c:pt>
                <c:pt idx="4" formatCode="###0%">
                  <c:v>0</c:v>
                </c:pt>
              </c:numCache>
            </c:numRef>
          </c:yVal>
          <c:smooth val="0"/>
          <c:extLst>
            <c:ext xmlns:c16="http://schemas.microsoft.com/office/drawing/2014/chart" uri="{C3380CC4-5D6E-409C-BE32-E72D297353CC}">
              <c16:uniqueId val="{00000025-2492-4053-B82E-C186F4E84DB4}"/>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pt idx="3" formatCode="0.0">
                  <c:v>3.8</c:v>
                </c:pt>
              </c:numCache>
            </c:numRef>
          </c:xVal>
          <c:yVal>
            <c:numRef>
              <c:f>Blad1!$O$2:$O$6</c:f>
              <c:numCache>
                <c:formatCode>###0.0%</c:formatCode>
                <c:ptCount val="5"/>
                <c:pt idx="0">
                  <c:v>0.16400000000000001</c:v>
                </c:pt>
                <c:pt idx="1">
                  <c:v>6.5000000000000002E-2</c:v>
                </c:pt>
                <c:pt idx="2" formatCode="###0%">
                  <c:v>0.02</c:v>
                </c:pt>
                <c:pt idx="3" formatCode="###0%">
                  <c:v>7.8E-2</c:v>
                </c:pt>
                <c:pt idx="4" formatCode="###0%">
                  <c:v>5.0000000000000001E-3</c:v>
                </c:pt>
              </c:numCache>
            </c:numRef>
          </c:yVal>
          <c:smooth val="0"/>
          <c:extLst>
            <c:ext xmlns:c16="http://schemas.microsoft.com/office/drawing/2014/chart" uri="{C3380CC4-5D6E-409C-BE32-E72D297353CC}">
              <c16:uniqueId val="{00000026-2492-4053-B82E-C186F4E84DB4}"/>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0">
                  <c:v>0.93</c:v>
                </c:pt>
              </c:numCache>
            </c:numRef>
          </c:xVal>
          <c:yVal>
            <c:numRef>
              <c:f>Blad1!$P$2:$P$6</c:f>
              <c:numCache>
                <c:formatCode>####.0%</c:formatCode>
                <c:ptCount val="5"/>
                <c:pt idx="0" formatCode="###0.0%">
                  <c:v>0.215</c:v>
                </c:pt>
                <c:pt idx="1">
                  <c:v>6.0000000000000001E-3</c:v>
                </c:pt>
                <c:pt idx="2" formatCode="###0%">
                  <c:v>1E-3</c:v>
                </c:pt>
                <c:pt idx="3" formatCode="###0%">
                  <c:v>6.6000000000000003E-2</c:v>
                </c:pt>
                <c:pt idx="4" formatCode="###0%">
                  <c:v>0</c:v>
                </c:pt>
              </c:numCache>
            </c:numRef>
          </c:yVal>
          <c:smooth val="0"/>
          <c:extLst>
            <c:ext xmlns:c16="http://schemas.microsoft.com/office/drawing/2014/chart" uri="{C3380CC4-5D6E-409C-BE32-E72D297353CC}">
              <c16:uniqueId val="{00000027-2492-4053-B82E-C186F4E84DB4}"/>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0">
                  <c:v>1.07</c:v>
                </c:pt>
              </c:numCache>
            </c:numRef>
          </c:xVal>
          <c:yVal>
            <c:numRef>
              <c:f>Blad1!$Q$2:$Q$6</c:f>
              <c:numCache>
                <c:formatCode>####.0%</c:formatCode>
                <c:ptCount val="5"/>
                <c:pt idx="0" formatCode="###0.0%">
                  <c:v>0.24</c:v>
                </c:pt>
                <c:pt idx="1">
                  <c:v>3.0000000000000001E-3</c:v>
                </c:pt>
                <c:pt idx="2" formatCode="###0%">
                  <c:v>1.0999999999999999E-2</c:v>
                </c:pt>
                <c:pt idx="3" formatCode="###0%">
                  <c:v>8.5999999999999993E-2</c:v>
                </c:pt>
                <c:pt idx="4" formatCode="###0%">
                  <c:v>0</c:v>
                </c:pt>
              </c:numCache>
            </c:numRef>
          </c:yVal>
          <c:smooth val="0"/>
          <c:extLst>
            <c:ext xmlns:c16="http://schemas.microsoft.com/office/drawing/2014/chart" uri="{C3380CC4-5D6E-409C-BE32-E72D297353CC}">
              <c16:uniqueId val="{00000028-2492-4053-B82E-C186F4E84DB4}"/>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c:v>1.2030000000000001</c:v>
                </c:pt>
                <c:pt idx="1">
                  <c:v>2.2029999999999998</c:v>
                </c:pt>
                <c:pt idx="3" formatCode="0.0">
                  <c:v>4.2</c:v>
                </c:pt>
                <c:pt idx="4" formatCode="0.0">
                  <c:v>5.2030000000000003</c:v>
                </c:pt>
              </c:numCache>
            </c:numRef>
          </c:xVal>
          <c:yVal>
            <c:numRef>
              <c:f>Blad1!$R$2:$R$6</c:f>
              <c:numCache>
                <c:formatCode>###0.0%</c:formatCode>
                <c:ptCount val="5"/>
                <c:pt idx="0">
                  <c:v>0.14299999999999999</c:v>
                </c:pt>
                <c:pt idx="1">
                  <c:v>0.155</c:v>
                </c:pt>
                <c:pt idx="2" formatCode="###0%">
                  <c:v>0.124</c:v>
                </c:pt>
                <c:pt idx="3" formatCode="###0%">
                  <c:v>9.7000000000000003E-2</c:v>
                </c:pt>
                <c:pt idx="4" formatCode="###0%">
                  <c:v>5.0000000000000001E-3</c:v>
                </c:pt>
              </c:numCache>
            </c:numRef>
          </c:yVal>
          <c:smooth val="0"/>
          <c:extLst>
            <c:ext xmlns:c16="http://schemas.microsoft.com/office/drawing/2014/chart" uri="{C3380CC4-5D6E-409C-BE32-E72D297353CC}">
              <c16:uniqueId val="{00000029-2492-4053-B82E-C186F4E84DB4}"/>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General</c:formatCode>
                <c:ptCount val="5"/>
                <c:pt idx="0" formatCode="0.0">
                  <c:v>1.33</c:v>
                </c:pt>
                <c:pt idx="3" formatCode="0.0">
                  <c:v>4.3499999999999996</c:v>
                </c:pt>
                <c:pt idx="4" formatCode="0.0">
                  <c:v>5.35</c:v>
                </c:pt>
              </c:numCache>
            </c:numRef>
          </c:xVal>
          <c:yVal>
            <c:numRef>
              <c:f>Blad1!$S$2:$S$6</c:f>
              <c:numCache>
                <c:formatCode>###0.0%</c:formatCode>
                <c:ptCount val="5"/>
                <c:pt idx="0">
                  <c:v>0.182</c:v>
                </c:pt>
                <c:pt idx="1">
                  <c:v>6.9000000000000006E-2</c:v>
                </c:pt>
                <c:pt idx="2" formatCode="###0%">
                  <c:v>4.7E-2</c:v>
                </c:pt>
                <c:pt idx="3" formatCode="###0%">
                  <c:v>8.1000000000000003E-2</c:v>
                </c:pt>
                <c:pt idx="4" formatCode="###0%">
                  <c:v>3.0000000000000001E-3</c:v>
                </c:pt>
              </c:numCache>
            </c:numRef>
          </c:yVal>
          <c:smooth val="0"/>
          <c:extLst>
            <c:ext xmlns:c16="http://schemas.microsoft.com/office/drawing/2014/chart" uri="{C3380CC4-5D6E-409C-BE32-E72D297353CC}">
              <c16:uniqueId val="{0000002A-2492-4053-B82E-C186F4E84DB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2492-4053-B82E-C186F4E84DB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2492-4053-B82E-C186F4E84DB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492-4053-B82E-C186F4E84DB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492-4053-B82E-C186F4E84DB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c:ext uri="{02D57815-91ED-43cb-92C2-25804820EDAC}">
                        <c15:formulaRef>
                          <c15:sqref>Blad1!$H$2:$H$6</c15:sqref>
                        </c15:formulaRef>
                      </c:ext>
                    </c:extLst>
                    <c:numCache>
                      <c:formatCode>0.0</c:formatCode>
                      <c:ptCount val="5"/>
                      <c:pt idx="0" formatCode="_(* #,##0.00_);_(* \(#,##0.00\);_(* &quot;-&quot;??_);_(@_)">
                        <c:v>0.66</c:v>
                      </c:pt>
                      <c:pt idx="1">
                        <c:v>1.66</c:v>
                      </c:pt>
                    </c:numCache>
                  </c:numRef>
                </c:yVal>
                <c:smooth val="0"/>
                <c:extLst>
                  <c:ext xmlns:c16="http://schemas.microsoft.com/office/drawing/2014/chart" uri="{C3380CC4-5D6E-409C-BE32-E72D297353CC}">
                    <c16:uniqueId val="{00000030-2492-4053-B82E-C186F4E84DB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492-4053-B82E-C186F4E84DB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492-4053-B82E-C186F4E84DB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pt idx="3" formatCode="0.0">
                        <c:v>3.8</c:v>
                      </c:pt>
                    </c:numCache>
                  </c:numRef>
                </c:yVal>
                <c:smooth val="0"/>
                <c:extLst xmlns:c15="http://schemas.microsoft.com/office/drawing/2012/chart">
                  <c:ext xmlns:c16="http://schemas.microsoft.com/office/drawing/2014/chart" uri="{C3380CC4-5D6E-409C-BE32-E72D297353CC}">
                    <c16:uniqueId val="{00000034-2492-4053-B82E-C186F4E84DB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492-4053-B82E-C186F4E84DB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2492-4053-B82E-C186F4E84DB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492-4053-B82E-C186F4E84DB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492-4053-B82E-C186F4E84DB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492-4053-B82E-C186F4E84DB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0">
                        <c:v>0.93</c:v>
                      </c:pt>
                    </c:numCache>
                  </c:numRef>
                </c:yVal>
                <c:smooth val="0"/>
                <c:extLst xmlns:c15="http://schemas.microsoft.com/office/drawing/2012/chart">
                  <c:ext xmlns:c16="http://schemas.microsoft.com/office/drawing/2014/chart" uri="{C3380CC4-5D6E-409C-BE32-E72D297353CC}">
                    <c16:uniqueId val="{0000003B-2492-4053-B82E-C186F4E84DB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0">
                        <c:v>1.07</c:v>
                      </c:pt>
                    </c:numCache>
                  </c:numRef>
                </c:yVal>
                <c:smooth val="0"/>
                <c:extLst xmlns:c15="http://schemas.microsoft.com/office/drawing/2012/chart">
                  <c:ext xmlns:c16="http://schemas.microsoft.com/office/drawing/2014/chart" uri="{C3380CC4-5D6E-409C-BE32-E72D297353CC}">
                    <c16:uniqueId val="{0000003C-2492-4053-B82E-C186F4E84DB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c:v>1.2030000000000001</c:v>
                      </c:pt>
                      <c:pt idx="1">
                        <c:v>2.2029999999999998</c:v>
                      </c:pt>
                      <c:pt idx="3" formatCode="0.0">
                        <c:v>4.2</c:v>
                      </c:pt>
                      <c:pt idx="4" formatCode="0.0">
                        <c:v>5.2030000000000003</c:v>
                      </c:pt>
                    </c:numCache>
                  </c:numRef>
                </c:yVal>
                <c:smooth val="0"/>
                <c:extLst xmlns:c15="http://schemas.microsoft.com/office/drawing/2012/chart">
                  <c:ext xmlns:c16="http://schemas.microsoft.com/office/drawing/2014/chart" uri="{C3380CC4-5D6E-409C-BE32-E72D297353CC}">
                    <c16:uniqueId val="{0000003D-2492-4053-B82E-C186F4E84DB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2-4053-B82E-C186F4E84DB4}"/>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2-4053-B82E-C186F4E84DB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2-4053-B82E-C186F4E84DB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92-4053-B82E-C186F4E84DB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2-4053-B82E-C186F4E84DB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cat>
          <c:val>
            <c:numRef>
              <c:f>Blad1!$B$2:$B$6</c:f>
              <c:numCache>
                <c:formatCode>###0%</c:formatCode>
                <c:ptCount val="5"/>
                <c:pt idx="0">
                  <c:v>4.7E-2</c:v>
                </c:pt>
                <c:pt idx="1">
                  <c:v>6.4000000000000001E-2</c:v>
                </c:pt>
                <c:pt idx="2">
                  <c:v>5.8999999999999997E-2</c:v>
                </c:pt>
                <c:pt idx="3">
                  <c:v>3.7999999999999999E-2</c:v>
                </c:pt>
                <c:pt idx="4">
                  <c:v>4.0000000000000001E-3</c:v>
                </c:pt>
              </c:numCache>
            </c:numRef>
          </c:val>
          <c:extLst>
            <c:ext xmlns:c16="http://schemas.microsoft.com/office/drawing/2014/chart" uri="{C3380CC4-5D6E-409C-BE32-E72D297353CC}">
              <c16:uniqueId val="{00000007-2492-4053-B82E-C186F4E84DB4}"/>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92-4053-B82E-C186F4E84DB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92-4053-B82E-C186F4E84DB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cat>
          <c:val>
            <c:numRef>
              <c:f>Blad1!$C$2:$C$6</c:f>
              <c:numCache>
                <c:formatCode>###0%</c:formatCode>
                <c:ptCount val="5"/>
                <c:pt idx="0">
                  <c:v>6.3E-2</c:v>
                </c:pt>
                <c:pt idx="1">
                  <c:v>7.400000000000001E-2</c:v>
                </c:pt>
                <c:pt idx="2">
                  <c:v>3.5000000000000003E-2</c:v>
                </c:pt>
                <c:pt idx="3">
                  <c:v>0.03</c:v>
                </c:pt>
                <c:pt idx="4">
                  <c:v>3.3000000000000002E-2</c:v>
                </c:pt>
              </c:numCache>
            </c:numRef>
          </c:val>
          <c:extLst>
            <c:ext xmlns:c16="http://schemas.microsoft.com/office/drawing/2014/chart" uri="{C3380CC4-5D6E-409C-BE32-E72D297353CC}">
              <c16:uniqueId val="{0000000B-2492-4053-B82E-C186F4E84DB4}"/>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92-4053-B82E-C186F4E84DB4}"/>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92-4053-B82E-C186F4E84DB4}"/>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92-4053-B82E-C186F4E84DB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cat>
          <c:val>
            <c:numRef>
              <c:f>Blad1!$D$2:$D$6</c:f>
              <c:numCache>
                <c:formatCode>###0%</c:formatCode>
                <c:ptCount val="5"/>
                <c:pt idx="0">
                  <c:v>2.3E-2</c:v>
                </c:pt>
                <c:pt idx="1">
                  <c:v>3.5999999999999997E-2</c:v>
                </c:pt>
                <c:pt idx="2">
                  <c:v>3.9E-2</c:v>
                </c:pt>
                <c:pt idx="3">
                  <c:v>1.4E-2</c:v>
                </c:pt>
                <c:pt idx="4">
                  <c:v>8.0000000000000002E-3</c:v>
                </c:pt>
              </c:numCache>
            </c:numRef>
          </c:val>
          <c:extLst>
            <c:ext xmlns:c16="http://schemas.microsoft.com/office/drawing/2014/chart" uri="{C3380CC4-5D6E-409C-BE32-E72D297353CC}">
              <c16:uniqueId val="{00000010-2492-4053-B82E-C186F4E84DB4}"/>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492-4053-B82E-C186F4E84DB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492-4053-B82E-C186F4E84DB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492-4053-B82E-C186F4E84DB4}"/>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492-4053-B82E-C186F4E84DB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492-4053-B82E-C186F4E84DB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cat>
          <c:val>
            <c:numRef>
              <c:f>Blad1!$E$2:$E$6</c:f>
              <c:numCache>
                <c:formatCode>###0%</c:formatCode>
                <c:ptCount val="5"/>
                <c:pt idx="0">
                  <c:v>6.8000000000000005E-2</c:v>
                </c:pt>
                <c:pt idx="1">
                  <c:v>3.7999999999999999E-2</c:v>
                </c:pt>
                <c:pt idx="2">
                  <c:v>2.5000000000000001E-2</c:v>
                </c:pt>
                <c:pt idx="3">
                  <c:v>2.4E-2</c:v>
                </c:pt>
                <c:pt idx="4">
                  <c:v>1.6E-2</c:v>
                </c:pt>
              </c:numCache>
            </c:numRef>
          </c:val>
          <c:extLst>
            <c:ext xmlns:c16="http://schemas.microsoft.com/office/drawing/2014/chart" uri="{C3380CC4-5D6E-409C-BE32-E72D297353CC}">
              <c16:uniqueId val="{00000017-2492-4053-B82E-C186F4E84DB4}"/>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492-4053-B82E-C186F4E84DB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492-4053-B82E-C186F4E84DB4}"/>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492-4053-B82E-C186F4E84DB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492-4053-B82E-C186F4E84DB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cat>
          <c:val>
            <c:numRef>
              <c:f>Blad1!$F$2:$F$6</c:f>
              <c:numCache>
                <c:formatCode>###0%</c:formatCode>
                <c:ptCount val="5"/>
                <c:pt idx="0">
                  <c:v>5.2999999999999999E-2</c:v>
                </c:pt>
                <c:pt idx="1">
                  <c:v>3.5999999999999997E-2</c:v>
                </c:pt>
                <c:pt idx="2">
                  <c:v>2.4E-2</c:v>
                </c:pt>
                <c:pt idx="3">
                  <c:v>5.7000000000000002E-2</c:v>
                </c:pt>
                <c:pt idx="4">
                  <c:v>4.8000000000000001E-2</c:v>
                </c:pt>
              </c:numCache>
            </c:numRef>
          </c:val>
          <c:extLst>
            <c:ext xmlns:c16="http://schemas.microsoft.com/office/drawing/2014/chart" uri="{C3380CC4-5D6E-409C-BE32-E72D297353CC}">
              <c16:uniqueId val="{0000001E-2492-4053-B82E-C186F4E84DB4}"/>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492-4053-B82E-C186F4E84DB4}"/>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492-4053-B82E-C186F4E84DB4}"/>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492-4053-B82E-C186F4E84DB4}"/>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492-4053-B82E-C186F4E84DB4}"/>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5.0999999999999997E-2</c:v>
                </c:pt>
                <c:pt idx="1">
                  <c:v>5.0999999999999997E-2</c:v>
                </c:pt>
                <c:pt idx="2">
                  <c:v>3.5999999999999997E-2</c:v>
                </c:pt>
                <c:pt idx="3">
                  <c:v>3.5000000000000003E-2</c:v>
                </c:pt>
                <c:pt idx="4">
                  <c:v>2.5000000000000001E-2</c:v>
                </c:pt>
              </c:numCache>
            </c:numRef>
          </c:cat>
          <c:val>
            <c:numRef>
              <c:f>Blad1!$G$2:$G$6</c:f>
              <c:numCache>
                <c:formatCode>###0%</c:formatCode>
                <c:ptCount val="5"/>
                <c:pt idx="0">
                  <c:v>5.0999999999999997E-2</c:v>
                </c:pt>
                <c:pt idx="1">
                  <c:v>5.0999999999999997E-2</c:v>
                </c:pt>
                <c:pt idx="2">
                  <c:v>3.5999999999999997E-2</c:v>
                </c:pt>
                <c:pt idx="3">
                  <c:v>3.5000000000000003E-2</c:v>
                </c:pt>
                <c:pt idx="4">
                  <c:v>2.5000000000000001E-2</c:v>
                </c:pt>
              </c:numCache>
            </c:numRef>
          </c:val>
          <c:extLst>
            <c:ext xmlns:c16="http://schemas.microsoft.com/office/drawing/2014/chart" uri="{C3380CC4-5D6E-409C-BE32-E72D297353CC}">
              <c16:uniqueId val="{00000024-2492-4053-B82E-C186F4E84DB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0.0</c:formatCode>
                <c:ptCount val="5"/>
                <c:pt idx="1">
                  <c:v>1.66</c:v>
                </c:pt>
                <c:pt idx="2">
                  <c:v>2.66</c:v>
                </c:pt>
              </c:numCache>
            </c:numRef>
          </c:xVal>
          <c:yVal>
            <c:numRef>
              <c:f>Blad1!$N$2:$N$6</c:f>
              <c:numCache>
                <c:formatCode>###0%</c:formatCode>
                <c:ptCount val="5"/>
                <c:pt idx="0">
                  <c:v>4.5999999999999999E-2</c:v>
                </c:pt>
                <c:pt idx="1">
                  <c:v>3.3000000000000002E-2</c:v>
                </c:pt>
                <c:pt idx="2">
                  <c:v>0.14199999999999999</c:v>
                </c:pt>
                <c:pt idx="3">
                  <c:v>1.7999999999999999E-2</c:v>
                </c:pt>
                <c:pt idx="4">
                  <c:v>8.9999999999999993E-3</c:v>
                </c:pt>
              </c:numCache>
            </c:numRef>
          </c:yVal>
          <c:smooth val="0"/>
          <c:extLst>
            <c:ext xmlns:c16="http://schemas.microsoft.com/office/drawing/2014/chart" uri="{C3380CC4-5D6E-409C-BE32-E72D297353CC}">
              <c16:uniqueId val="{00000025-2492-4053-B82E-C186F4E84DB4}"/>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2" formatCode="0.0">
                  <c:v>2.8</c:v>
                </c:pt>
                <c:pt idx="4" formatCode="0.0">
                  <c:v>4.8</c:v>
                </c:pt>
              </c:numCache>
            </c:numRef>
          </c:xVal>
          <c:yVal>
            <c:numRef>
              <c:f>Blad1!$O$2:$O$6</c:f>
              <c:numCache>
                <c:formatCode>###0%</c:formatCode>
                <c:ptCount val="5"/>
                <c:pt idx="0">
                  <c:v>9.0999999999999998E-2</c:v>
                </c:pt>
                <c:pt idx="1">
                  <c:v>6.7000000000000004E-2</c:v>
                </c:pt>
                <c:pt idx="2">
                  <c:v>0.115</c:v>
                </c:pt>
                <c:pt idx="3">
                  <c:v>4.2999999999999997E-2</c:v>
                </c:pt>
                <c:pt idx="4">
                  <c:v>3.2000000000000001E-2</c:v>
                </c:pt>
              </c:numCache>
            </c:numRef>
          </c:yVal>
          <c:smooth val="0"/>
          <c:extLst>
            <c:ext xmlns:c16="http://schemas.microsoft.com/office/drawing/2014/chart" uri="{C3380CC4-5D6E-409C-BE32-E72D297353CC}">
              <c16:uniqueId val="{00000026-2492-4053-B82E-C186F4E84DB4}"/>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0" formatCode="0.0">
                  <c:v>0.93</c:v>
                </c:pt>
                <c:pt idx="2" formatCode="0.0">
                  <c:v>2.9</c:v>
                </c:pt>
              </c:numCache>
            </c:numRef>
          </c:xVal>
          <c:yVal>
            <c:numRef>
              <c:f>Blad1!$P$2:$P$6</c:f>
              <c:numCache>
                <c:formatCode>###0%</c:formatCode>
                <c:ptCount val="5"/>
                <c:pt idx="0">
                  <c:v>8.3000000000000004E-2</c:v>
                </c:pt>
                <c:pt idx="1">
                  <c:v>3.7999999999999999E-2</c:v>
                </c:pt>
                <c:pt idx="2">
                  <c:v>0.17299999999999999</c:v>
                </c:pt>
                <c:pt idx="3">
                  <c:v>6.0000000000000001E-3</c:v>
                </c:pt>
                <c:pt idx="4">
                  <c:v>5.0000000000000001E-3</c:v>
                </c:pt>
              </c:numCache>
            </c:numRef>
          </c:yVal>
          <c:smooth val="0"/>
          <c:extLst>
            <c:ext xmlns:c16="http://schemas.microsoft.com/office/drawing/2014/chart" uri="{C3380CC4-5D6E-409C-BE32-E72D297353CC}">
              <c16:uniqueId val="{00000027-2492-4053-B82E-C186F4E84DB4}"/>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0" formatCode="0.0">
                  <c:v>1.07</c:v>
                </c:pt>
              </c:numCache>
            </c:numRef>
          </c:xVal>
          <c:yVal>
            <c:numRef>
              <c:f>Blad1!$Q$2:$Q$6</c:f>
              <c:numCache>
                <c:formatCode>###0%</c:formatCode>
                <c:ptCount val="5"/>
                <c:pt idx="0">
                  <c:v>0.151</c:v>
                </c:pt>
                <c:pt idx="1">
                  <c:v>2.8000000000000001E-2</c:v>
                </c:pt>
                <c:pt idx="2">
                  <c:v>0.308</c:v>
                </c:pt>
                <c:pt idx="3">
                  <c:v>2.7E-2</c:v>
                </c:pt>
                <c:pt idx="4">
                  <c:v>1E-3</c:v>
                </c:pt>
              </c:numCache>
            </c:numRef>
          </c:yVal>
          <c:smooth val="0"/>
          <c:extLst>
            <c:ext xmlns:c16="http://schemas.microsoft.com/office/drawing/2014/chart" uri="{C3380CC4-5D6E-409C-BE32-E72D297353CC}">
              <c16:uniqueId val="{00000028-2492-4053-B82E-C186F4E84DB4}"/>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2" formatCode="0.0">
                  <c:v>3.2029999999999998</c:v>
                </c:pt>
                <c:pt idx="3" formatCode="0.0">
                  <c:v>4.2030000000000003</c:v>
                </c:pt>
              </c:numCache>
            </c:numRef>
          </c:xVal>
          <c:yVal>
            <c:numRef>
              <c:f>Blad1!$R$2:$R$6</c:f>
              <c:numCache>
                <c:formatCode>###0%</c:formatCode>
                <c:ptCount val="5"/>
                <c:pt idx="0">
                  <c:v>5.7000000000000002E-2</c:v>
                </c:pt>
                <c:pt idx="1">
                  <c:v>2.5999999999999999E-2</c:v>
                </c:pt>
                <c:pt idx="2">
                  <c:v>7.5999999999999998E-2</c:v>
                </c:pt>
                <c:pt idx="3">
                  <c:v>0.187</c:v>
                </c:pt>
                <c:pt idx="4">
                  <c:v>6.9000000000000006E-2</c:v>
                </c:pt>
              </c:numCache>
            </c:numRef>
          </c:yVal>
          <c:smooth val="0"/>
          <c:extLst>
            <c:ext xmlns:c16="http://schemas.microsoft.com/office/drawing/2014/chart" uri="{C3380CC4-5D6E-409C-BE32-E72D297353CC}">
              <c16:uniqueId val="{00000029-2492-4053-B82E-C186F4E84DB4}"/>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General</c:formatCode>
                <c:ptCount val="5"/>
                <c:pt idx="0" formatCode="0.0">
                  <c:v>1.34</c:v>
                </c:pt>
                <c:pt idx="2" formatCode="0.0">
                  <c:v>3.34</c:v>
                </c:pt>
                <c:pt idx="3" formatCode="0.0">
                  <c:v>4.34</c:v>
                </c:pt>
              </c:numCache>
            </c:numRef>
          </c:xVal>
          <c:yVal>
            <c:numRef>
              <c:f>Blad1!$S$2:$S$6</c:f>
              <c:numCache>
                <c:formatCode>###0%</c:formatCode>
                <c:ptCount val="5"/>
                <c:pt idx="0">
                  <c:v>7.4999999999999997E-2</c:v>
                </c:pt>
                <c:pt idx="1">
                  <c:v>3.9E-2</c:v>
                </c:pt>
                <c:pt idx="2">
                  <c:v>0.13500000000000001</c:v>
                </c:pt>
                <c:pt idx="3">
                  <c:v>7.6999999999999999E-2</c:v>
                </c:pt>
                <c:pt idx="4">
                  <c:v>3.3000000000000002E-2</c:v>
                </c:pt>
              </c:numCache>
            </c:numRef>
          </c:yVal>
          <c:smooth val="0"/>
          <c:extLst>
            <c:ext xmlns:c16="http://schemas.microsoft.com/office/drawing/2014/chart" uri="{C3380CC4-5D6E-409C-BE32-E72D297353CC}">
              <c16:uniqueId val="{0000002A-2492-4053-B82E-C186F4E84DB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2492-4053-B82E-C186F4E84DB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2492-4053-B82E-C186F4E84DB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492-4053-B82E-C186F4E84DB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492-4053-B82E-C186F4E84DB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xVal>
                <c:yVal>
                  <c:numRef>
                    <c:extLst>
                      <c:ext uri="{02D57815-91ED-43cb-92C2-25804820EDAC}">
                        <c15:formulaRef>
                          <c15:sqref>Blad1!$H$2:$H$6</c15:sqref>
                        </c15:formulaRef>
                      </c:ext>
                    </c:extLst>
                    <c:numCache>
                      <c:formatCode>0.0</c:formatCode>
                      <c:ptCount val="5"/>
                      <c:pt idx="1">
                        <c:v>1.66</c:v>
                      </c:pt>
                      <c:pt idx="2">
                        <c:v>2.66</c:v>
                      </c:pt>
                    </c:numCache>
                  </c:numRef>
                </c:yVal>
                <c:smooth val="0"/>
                <c:extLst>
                  <c:ext xmlns:c16="http://schemas.microsoft.com/office/drawing/2014/chart" uri="{C3380CC4-5D6E-409C-BE32-E72D297353CC}">
                    <c16:uniqueId val="{00000030-2492-4053-B82E-C186F4E84DB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492-4053-B82E-C186F4E84DB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492-4053-B82E-C186F4E84DB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2" formatCode="0.0">
                        <c:v>2.8</c:v>
                      </c:pt>
                      <c:pt idx="4" formatCode="0.0">
                        <c:v>4.8</c:v>
                      </c:pt>
                    </c:numCache>
                  </c:numRef>
                </c:yVal>
                <c:smooth val="0"/>
                <c:extLst xmlns:c15="http://schemas.microsoft.com/office/drawing/2012/chart">
                  <c:ext xmlns:c16="http://schemas.microsoft.com/office/drawing/2014/chart" uri="{C3380CC4-5D6E-409C-BE32-E72D297353CC}">
                    <c16:uniqueId val="{00000034-2492-4053-B82E-C186F4E84DB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492-4053-B82E-C186F4E84DB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2492-4053-B82E-C186F4E84DB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492-4053-B82E-C186F4E84DB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492-4053-B82E-C186F4E84DB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492-4053-B82E-C186F4E84DB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0" formatCode="0.0">
                        <c:v>0.93</c:v>
                      </c:pt>
                      <c:pt idx="2" formatCode="0.0">
                        <c:v>2.9</c:v>
                      </c:pt>
                    </c:numCache>
                  </c:numRef>
                </c:yVal>
                <c:smooth val="0"/>
                <c:extLst xmlns:c15="http://schemas.microsoft.com/office/drawing/2012/chart">
                  <c:ext xmlns:c16="http://schemas.microsoft.com/office/drawing/2014/chart" uri="{C3380CC4-5D6E-409C-BE32-E72D297353CC}">
                    <c16:uniqueId val="{0000003B-2492-4053-B82E-C186F4E84DB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0" formatCode="0.0">
                        <c:v>1.07</c:v>
                      </c:pt>
                    </c:numCache>
                  </c:numRef>
                </c:yVal>
                <c:smooth val="0"/>
                <c:extLst xmlns:c15="http://schemas.microsoft.com/office/drawing/2012/chart">
                  <c:ext xmlns:c16="http://schemas.microsoft.com/office/drawing/2014/chart" uri="{C3380CC4-5D6E-409C-BE32-E72D297353CC}">
                    <c16:uniqueId val="{0000003C-2492-4053-B82E-C186F4E84DB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Hotelsector (aanbouw nieuwe hotels,...) stimuleren</c:v>
                      </c:pt>
                      <c:pt idx="1">
                        <c:v>Ecologie</c:v>
                      </c:pt>
                      <c:pt idx="2">
                        <c:v>Investering in infrastructuur, openbare ruimte</c:v>
                      </c:pt>
                      <c:pt idx="3">
                        <c:v>Overbodig</c:v>
                      </c:pt>
                      <c:pt idx="4">
                        <c:v>Draagkracht (evenwicht bezoekers en bewoners)</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2" formatCode="0.0">
                        <c:v>3.2029999999999998</c:v>
                      </c:pt>
                      <c:pt idx="3" formatCode="0.0">
                        <c:v>4.2030000000000003</c:v>
                      </c:pt>
                    </c:numCache>
                  </c:numRef>
                </c:yVal>
                <c:smooth val="0"/>
                <c:extLst xmlns:c15="http://schemas.microsoft.com/office/drawing/2012/chart">
                  <c:ext xmlns:c16="http://schemas.microsoft.com/office/drawing/2014/chart" uri="{C3380CC4-5D6E-409C-BE32-E72D297353CC}">
                    <c16:uniqueId val="{0000003D-2492-4053-B82E-C186F4E84DB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2-4053-B82E-C186F4E84DB4}"/>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2-4053-B82E-C186F4E84DB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2-4053-B82E-C186F4E84DB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92-4053-B82E-C186F4E84DB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2-4053-B82E-C186F4E84DB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Blad1!$B$2:$B$6</c:f>
              <c:numCache>
                <c:formatCode>###0%</c:formatCode>
                <c:ptCount val="5"/>
                <c:pt idx="0">
                  <c:v>2.7E-2</c:v>
                </c:pt>
                <c:pt idx="1">
                  <c:v>6.0000000000000001E-3</c:v>
                </c:pt>
                <c:pt idx="2">
                  <c:v>5.0000000000000001E-3</c:v>
                </c:pt>
                <c:pt idx="3">
                  <c:v>1E-3</c:v>
                </c:pt>
                <c:pt idx="4">
                  <c:v>4.0000000000000001E-3</c:v>
                </c:pt>
              </c:numCache>
            </c:numRef>
          </c:val>
          <c:extLst>
            <c:ext xmlns:c16="http://schemas.microsoft.com/office/drawing/2014/chart" uri="{C3380CC4-5D6E-409C-BE32-E72D297353CC}">
              <c16:uniqueId val="{00000007-2492-4053-B82E-C186F4E84DB4}"/>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92-4053-B82E-C186F4E84DB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92-4053-B82E-C186F4E84DB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Blad1!$C$2:$C$6</c:f>
              <c:numCache>
                <c:formatCode>###0%</c:formatCode>
                <c:ptCount val="5"/>
                <c:pt idx="0">
                  <c:v>2.5000000000000001E-2</c:v>
                </c:pt>
                <c:pt idx="1">
                  <c:v>1.6E-2</c:v>
                </c:pt>
                <c:pt idx="2">
                  <c:v>0.01</c:v>
                </c:pt>
                <c:pt idx="3">
                  <c:v>6.9999999999999993E-3</c:v>
                </c:pt>
                <c:pt idx="4">
                  <c:v>3.0000000000000001E-3</c:v>
                </c:pt>
              </c:numCache>
            </c:numRef>
          </c:val>
          <c:extLst>
            <c:ext xmlns:c16="http://schemas.microsoft.com/office/drawing/2014/chart" uri="{C3380CC4-5D6E-409C-BE32-E72D297353CC}">
              <c16:uniqueId val="{0000000B-2492-4053-B82E-C186F4E84DB4}"/>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92-4053-B82E-C186F4E84DB4}"/>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92-4053-B82E-C186F4E84DB4}"/>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92-4053-B82E-C186F4E84DB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Blad1!$D$2:$D$6</c:f>
              <c:numCache>
                <c:formatCode>###0%</c:formatCode>
                <c:ptCount val="5"/>
                <c:pt idx="0">
                  <c:v>0.01</c:v>
                </c:pt>
                <c:pt idx="1">
                  <c:v>4.0000000000000001E-3</c:v>
                </c:pt>
                <c:pt idx="2">
                  <c:v>3.0000000000000001E-3</c:v>
                </c:pt>
                <c:pt idx="3">
                  <c:v>0</c:v>
                </c:pt>
                <c:pt idx="4">
                  <c:v>3.0000000000000001E-3</c:v>
                </c:pt>
              </c:numCache>
            </c:numRef>
          </c:val>
          <c:extLst>
            <c:ext xmlns:c16="http://schemas.microsoft.com/office/drawing/2014/chart" uri="{C3380CC4-5D6E-409C-BE32-E72D297353CC}">
              <c16:uniqueId val="{00000010-2492-4053-B82E-C186F4E84DB4}"/>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492-4053-B82E-C186F4E84DB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492-4053-B82E-C186F4E84DB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492-4053-B82E-C186F4E84DB4}"/>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492-4053-B82E-C186F4E84DB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492-4053-B82E-C186F4E84DB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Blad1!$E$2:$E$6</c:f>
              <c:numCache>
                <c:formatCode>###0%</c:formatCode>
                <c:ptCount val="5"/>
                <c:pt idx="0">
                  <c:v>1.9E-2</c:v>
                </c:pt>
                <c:pt idx="1">
                  <c:v>1.0999999999999999E-2</c:v>
                </c:pt>
                <c:pt idx="2">
                  <c:v>5.0000000000000001E-3</c:v>
                </c:pt>
                <c:pt idx="3">
                  <c:v>0</c:v>
                </c:pt>
                <c:pt idx="4">
                  <c:v>8.0000000000000002E-3</c:v>
                </c:pt>
              </c:numCache>
            </c:numRef>
          </c:val>
          <c:extLst>
            <c:ext xmlns:c16="http://schemas.microsoft.com/office/drawing/2014/chart" uri="{C3380CC4-5D6E-409C-BE32-E72D297353CC}">
              <c16:uniqueId val="{00000017-2492-4053-B82E-C186F4E84DB4}"/>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492-4053-B82E-C186F4E84DB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492-4053-B82E-C186F4E84DB4}"/>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492-4053-B82E-C186F4E84DB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492-4053-B82E-C186F4E84DB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Blad1!$F$2:$F$6</c:f>
              <c:numCache>
                <c:formatCode>###0%</c:formatCode>
                <c:ptCount val="5"/>
                <c:pt idx="0">
                  <c:v>2.3E-2</c:v>
                </c:pt>
                <c:pt idx="1">
                  <c:v>5.1999999999999998E-2</c:v>
                </c:pt>
                <c:pt idx="2">
                  <c:v>0.01</c:v>
                </c:pt>
                <c:pt idx="3">
                  <c:v>1.0999999999999999E-2</c:v>
                </c:pt>
                <c:pt idx="4">
                  <c:v>2E-3</c:v>
                </c:pt>
              </c:numCache>
            </c:numRef>
          </c:val>
          <c:extLst>
            <c:ext xmlns:c16="http://schemas.microsoft.com/office/drawing/2014/chart" uri="{C3380CC4-5D6E-409C-BE32-E72D297353CC}">
              <c16:uniqueId val="{0000001E-2492-4053-B82E-C186F4E84DB4}"/>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492-4053-B82E-C186F4E84DB4}"/>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492-4053-B82E-C186F4E84DB4}"/>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492-4053-B82E-C186F4E84DB4}"/>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492-4053-B82E-C186F4E84DB4}"/>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2.1999999999999999E-2</c:v>
                </c:pt>
                <c:pt idx="1">
                  <c:v>0.02</c:v>
                </c:pt>
                <c:pt idx="2">
                  <c:v>6.9999999999999993E-3</c:v>
                </c:pt>
                <c:pt idx="3">
                  <c:v>5.0000000000000001E-3</c:v>
                </c:pt>
                <c:pt idx="4">
                  <c:v>4.0000000000000001E-3</c:v>
                </c:pt>
              </c:numCache>
            </c:numRef>
          </c:cat>
          <c:val>
            <c:numRef>
              <c:f>Blad1!$G$2:$G$6</c:f>
              <c:numCache>
                <c:formatCode>###0%</c:formatCode>
                <c:ptCount val="5"/>
                <c:pt idx="0">
                  <c:v>2.1999999999999999E-2</c:v>
                </c:pt>
                <c:pt idx="1">
                  <c:v>0.02</c:v>
                </c:pt>
                <c:pt idx="2">
                  <c:v>6.9999999999999993E-3</c:v>
                </c:pt>
                <c:pt idx="3">
                  <c:v>5.0000000000000001E-3</c:v>
                </c:pt>
                <c:pt idx="4">
                  <c:v>4.0000000000000001E-3</c:v>
                </c:pt>
              </c:numCache>
            </c:numRef>
          </c:val>
          <c:extLst>
            <c:ext xmlns:c16="http://schemas.microsoft.com/office/drawing/2014/chart" uri="{C3380CC4-5D6E-409C-BE32-E72D297353CC}">
              <c16:uniqueId val="{00000024-2492-4053-B82E-C186F4E84DB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General</c:formatCode>
                <c:ptCount val="5"/>
                <c:pt idx="0" formatCode="0.0">
                  <c:v>0.66</c:v>
                </c:pt>
                <c:pt idx="4" formatCode="0.0">
                  <c:v>4.66</c:v>
                </c:pt>
              </c:numCache>
            </c:numRef>
          </c:xVal>
          <c:yVal>
            <c:numRef>
              <c:f>Blad1!$N$2:$N$6</c:f>
              <c:numCache>
                <c:formatCode>###0.0%</c:formatCode>
                <c:ptCount val="5"/>
                <c:pt idx="0" formatCode="###0%">
                  <c:v>5.5E-2</c:v>
                </c:pt>
                <c:pt idx="1">
                  <c:v>1.2999999999999999E-2</c:v>
                </c:pt>
                <c:pt idx="2">
                  <c:v>1.4999999999999999E-2</c:v>
                </c:pt>
                <c:pt idx="3">
                  <c:v>0.01</c:v>
                </c:pt>
                <c:pt idx="4">
                  <c:v>1.9E-2</c:v>
                </c:pt>
              </c:numCache>
            </c:numRef>
          </c:yVal>
          <c:smooth val="0"/>
          <c:extLst>
            <c:ext xmlns:c16="http://schemas.microsoft.com/office/drawing/2014/chart" uri="{C3380CC4-5D6E-409C-BE32-E72D297353CC}">
              <c16:uniqueId val="{00000025-2492-4053-B82E-C186F4E84DB4}"/>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formatCode="0.0">
                  <c:v>0.8</c:v>
                </c:pt>
                <c:pt idx="2">
                  <c:v>2.8</c:v>
                </c:pt>
                <c:pt idx="3">
                  <c:v>3.8</c:v>
                </c:pt>
                <c:pt idx="4">
                  <c:v>4.8</c:v>
                </c:pt>
              </c:numCache>
            </c:numRef>
          </c:xVal>
          <c:yVal>
            <c:numRef>
              <c:f>Blad1!$O$2:$O$6</c:f>
              <c:numCache>
                <c:formatCode>###0.0%</c:formatCode>
                <c:ptCount val="5"/>
                <c:pt idx="0" formatCode="###0%">
                  <c:v>7.1999999999999995E-2</c:v>
                </c:pt>
                <c:pt idx="1">
                  <c:v>2.8000000000000001E-2</c:v>
                </c:pt>
                <c:pt idx="2">
                  <c:v>4.9000000000000002E-2</c:v>
                </c:pt>
                <c:pt idx="3">
                  <c:v>3.1E-2</c:v>
                </c:pt>
                <c:pt idx="4">
                  <c:v>1.4999999999999999E-2</c:v>
                </c:pt>
              </c:numCache>
            </c:numRef>
          </c:yVal>
          <c:smooth val="0"/>
          <c:extLst>
            <c:ext xmlns:c16="http://schemas.microsoft.com/office/drawing/2014/chart" uri="{C3380CC4-5D6E-409C-BE32-E72D297353CC}">
              <c16:uniqueId val="{00000026-2492-4053-B82E-C186F4E84DB4}"/>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2">
                  <c:v>2.93</c:v>
                </c:pt>
              </c:numCache>
            </c:numRef>
          </c:xVal>
          <c:yVal>
            <c:numRef>
              <c:f>Blad1!$P$2:$P$6</c:f>
              <c:numCache>
                <c:formatCode>###0.0%</c:formatCode>
                <c:ptCount val="5"/>
                <c:pt idx="0" formatCode="###0%">
                  <c:v>2.4E-2</c:v>
                </c:pt>
                <c:pt idx="1">
                  <c:v>2E-3</c:v>
                </c:pt>
                <c:pt idx="2">
                  <c:v>4.3999999999999997E-2</c:v>
                </c:pt>
                <c:pt idx="3">
                  <c:v>2E-3</c:v>
                </c:pt>
                <c:pt idx="4">
                  <c:v>9.0000000000000011E-3</c:v>
                </c:pt>
              </c:numCache>
            </c:numRef>
          </c:yVal>
          <c:smooth val="0"/>
          <c:extLst>
            <c:ext xmlns:c16="http://schemas.microsoft.com/office/drawing/2014/chart" uri="{C3380CC4-5D6E-409C-BE32-E72D297353CC}">
              <c16:uniqueId val="{00000027-2492-4053-B82E-C186F4E84DB4}"/>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2">
                  <c:v>3.07</c:v>
                </c:pt>
                <c:pt idx="4">
                  <c:v>5.07</c:v>
                </c:pt>
              </c:numCache>
            </c:numRef>
          </c:xVal>
          <c:yVal>
            <c:numRef>
              <c:f>Blad1!$Q$2:$Q$6</c:f>
              <c:numCache>
                <c:formatCode>###0.0%</c:formatCode>
                <c:ptCount val="5"/>
                <c:pt idx="0" formatCode="###0%">
                  <c:v>2.5999999999999999E-2</c:v>
                </c:pt>
                <c:pt idx="1">
                  <c:v>5.0000000000000001E-3</c:v>
                </c:pt>
                <c:pt idx="2">
                  <c:v>5.8000000000000003E-2</c:v>
                </c:pt>
                <c:pt idx="3">
                  <c:v>0</c:v>
                </c:pt>
                <c:pt idx="4">
                  <c:v>5.1999999999999998E-2</c:v>
                </c:pt>
              </c:numCache>
            </c:numRef>
          </c:yVal>
          <c:smooth val="0"/>
          <c:extLst>
            <c:ext xmlns:c16="http://schemas.microsoft.com/office/drawing/2014/chart" uri="{C3380CC4-5D6E-409C-BE32-E72D297353CC}">
              <c16:uniqueId val="{00000028-2492-4053-B82E-C186F4E84DB4}"/>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formatCode="0.0">
                  <c:v>1.2030000000000001</c:v>
                </c:pt>
                <c:pt idx="1">
                  <c:v>2.2029999999999998</c:v>
                </c:pt>
                <c:pt idx="2">
                  <c:v>3.2029999999999998</c:v>
                </c:pt>
                <c:pt idx="3">
                  <c:v>4.2030000000000003</c:v>
                </c:pt>
                <c:pt idx="4">
                  <c:v>5.2030000000000003</c:v>
                </c:pt>
              </c:numCache>
            </c:numRef>
          </c:xVal>
          <c:yVal>
            <c:numRef>
              <c:f>Blad1!$R$2:$R$6</c:f>
              <c:numCache>
                <c:formatCode>###0.0%</c:formatCode>
                <c:ptCount val="5"/>
                <c:pt idx="0" formatCode="###0%">
                  <c:v>7.9000000000000001E-2</c:v>
                </c:pt>
                <c:pt idx="1">
                  <c:v>0.109</c:v>
                </c:pt>
                <c:pt idx="2">
                  <c:v>3.9E-2</c:v>
                </c:pt>
                <c:pt idx="3">
                  <c:v>2.9000000000000001E-2</c:v>
                </c:pt>
                <c:pt idx="4">
                  <c:v>7.0000000000000007E-2</c:v>
                </c:pt>
              </c:numCache>
            </c:numRef>
          </c:yVal>
          <c:smooth val="0"/>
          <c:extLst>
            <c:ext xmlns:c16="http://schemas.microsoft.com/office/drawing/2014/chart" uri="{C3380CC4-5D6E-409C-BE32-E72D297353CC}">
              <c16:uniqueId val="{00000029-2492-4053-B82E-C186F4E84DB4}"/>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0">
                  <c:v>1.34</c:v>
                </c:pt>
                <c:pt idx="1">
                  <c:v>2.34</c:v>
                </c:pt>
                <c:pt idx="2">
                  <c:v>3.34</c:v>
                </c:pt>
                <c:pt idx="3">
                  <c:v>4.34</c:v>
                </c:pt>
                <c:pt idx="4">
                  <c:v>5.34</c:v>
                </c:pt>
              </c:numCache>
            </c:numRef>
          </c:xVal>
          <c:yVal>
            <c:numRef>
              <c:f>Blad1!$S$2:$S$6</c:f>
              <c:numCache>
                <c:formatCode>###0.0%</c:formatCode>
                <c:ptCount val="5"/>
                <c:pt idx="0" formatCode="###0%">
                  <c:v>0.06</c:v>
                </c:pt>
                <c:pt idx="1">
                  <c:v>4.4999999999999998E-2</c:v>
                </c:pt>
                <c:pt idx="2">
                  <c:v>3.9E-2</c:v>
                </c:pt>
                <c:pt idx="3">
                  <c:v>1.9E-2</c:v>
                </c:pt>
                <c:pt idx="4">
                  <c:v>3.5999999999999997E-2</c:v>
                </c:pt>
              </c:numCache>
            </c:numRef>
          </c:yVal>
          <c:smooth val="0"/>
          <c:extLst>
            <c:ext xmlns:c16="http://schemas.microsoft.com/office/drawing/2014/chart" uri="{C3380CC4-5D6E-409C-BE32-E72D297353CC}">
              <c16:uniqueId val="{0000002A-2492-4053-B82E-C186F4E84DB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2492-4053-B82E-C186F4E84DB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2492-4053-B82E-C186F4E84DB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492-4053-B82E-C186F4E84DB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492-4053-B82E-C186F4E84DB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c:ext uri="{02D57815-91ED-43cb-92C2-25804820EDAC}">
                        <c15:formulaRef>
                          <c15:sqref>Blad1!$H$2:$H$6</c15:sqref>
                        </c15:formulaRef>
                      </c:ext>
                    </c:extLst>
                    <c:numCache>
                      <c:formatCode>General</c:formatCode>
                      <c:ptCount val="5"/>
                      <c:pt idx="0" formatCode="0.0">
                        <c:v>0.66</c:v>
                      </c:pt>
                      <c:pt idx="4" formatCode="0.0">
                        <c:v>4.66</c:v>
                      </c:pt>
                    </c:numCache>
                  </c:numRef>
                </c:yVal>
                <c:smooth val="0"/>
                <c:extLst>
                  <c:ext xmlns:c16="http://schemas.microsoft.com/office/drawing/2014/chart" uri="{C3380CC4-5D6E-409C-BE32-E72D297353CC}">
                    <c16:uniqueId val="{00000030-2492-4053-B82E-C186F4E84DB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492-4053-B82E-C186F4E84DB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492-4053-B82E-C186F4E84DB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formatCode="0.0">
                        <c:v>0.8</c:v>
                      </c:pt>
                      <c:pt idx="2">
                        <c:v>2.8</c:v>
                      </c:pt>
                      <c:pt idx="3">
                        <c:v>3.8</c:v>
                      </c:pt>
                      <c:pt idx="4">
                        <c:v>4.8</c:v>
                      </c:pt>
                    </c:numCache>
                  </c:numRef>
                </c:yVal>
                <c:smooth val="0"/>
                <c:extLst xmlns:c15="http://schemas.microsoft.com/office/drawing/2012/chart">
                  <c:ext xmlns:c16="http://schemas.microsoft.com/office/drawing/2014/chart" uri="{C3380CC4-5D6E-409C-BE32-E72D297353CC}">
                    <c16:uniqueId val="{00000034-2492-4053-B82E-C186F4E84DB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492-4053-B82E-C186F4E84DB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2492-4053-B82E-C186F4E84DB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492-4053-B82E-C186F4E84DB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492-4053-B82E-C186F4E84DB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492-4053-B82E-C186F4E84DB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2">
                        <c:v>2.93</c:v>
                      </c:pt>
                    </c:numCache>
                  </c:numRef>
                </c:yVal>
                <c:smooth val="0"/>
                <c:extLst xmlns:c15="http://schemas.microsoft.com/office/drawing/2012/chart">
                  <c:ext xmlns:c16="http://schemas.microsoft.com/office/drawing/2014/chart" uri="{C3380CC4-5D6E-409C-BE32-E72D297353CC}">
                    <c16:uniqueId val="{0000003B-2492-4053-B82E-C186F4E84DB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2">
                        <c:v>3.07</c:v>
                      </c:pt>
                      <c:pt idx="4">
                        <c:v>5.07</c:v>
                      </c:pt>
                    </c:numCache>
                  </c:numRef>
                </c:yVal>
                <c:smooth val="0"/>
                <c:extLst xmlns:c15="http://schemas.microsoft.com/office/drawing/2012/chart">
                  <c:ext xmlns:c16="http://schemas.microsoft.com/office/drawing/2014/chart" uri="{C3380CC4-5D6E-409C-BE32-E72D297353CC}">
                    <c16:uniqueId val="{0000003C-2492-4053-B82E-C186F4E84DB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formatCode="0.0">
                        <c:v>1.2030000000000001</c:v>
                      </c:pt>
                      <c:pt idx="1">
                        <c:v>2.2029999999999998</c:v>
                      </c:pt>
                      <c:pt idx="2">
                        <c:v>3.2029999999999998</c:v>
                      </c:pt>
                      <c:pt idx="3">
                        <c:v>4.2030000000000003</c:v>
                      </c:pt>
                      <c:pt idx="4">
                        <c:v>5.2030000000000003</c:v>
                      </c:pt>
                    </c:numCache>
                  </c:numRef>
                </c:yVal>
                <c:smooth val="0"/>
                <c:extLst xmlns:c15="http://schemas.microsoft.com/office/drawing/2012/chart">
                  <c:ext xmlns:c16="http://schemas.microsoft.com/office/drawing/2014/chart" uri="{C3380CC4-5D6E-409C-BE32-E72D297353CC}">
                    <c16:uniqueId val="{0000003D-2492-4053-B82E-C186F4E84DB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2-4053-B82E-C186F4E84DB4}"/>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2-4053-B82E-C186F4E84DB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2-4053-B82E-C186F4E84DB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92-4053-B82E-C186F4E84DB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2-4053-B82E-C186F4E84DB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Blad1!$B$2:$B$5</c:f>
              <c:numCache>
                <c:formatCode>###0%</c:formatCode>
                <c:ptCount val="4"/>
                <c:pt idx="0">
                  <c:v>3.0000000000000001E-3</c:v>
                </c:pt>
                <c:pt idx="1">
                  <c:v>0</c:v>
                </c:pt>
                <c:pt idx="2">
                  <c:v>3.2000000000000001E-2</c:v>
                </c:pt>
                <c:pt idx="3">
                  <c:v>0.112</c:v>
                </c:pt>
              </c:numCache>
            </c:numRef>
          </c:val>
          <c:extLst>
            <c:ext xmlns:c16="http://schemas.microsoft.com/office/drawing/2014/chart" uri="{C3380CC4-5D6E-409C-BE32-E72D297353CC}">
              <c16:uniqueId val="{00000007-2492-4053-B82E-C186F4E84DB4}"/>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92-4053-B82E-C186F4E84DB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92-4053-B82E-C186F4E84DB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Blad1!$C$2:$C$5</c:f>
              <c:numCache>
                <c:formatCode>###0%</c:formatCode>
                <c:ptCount val="4"/>
                <c:pt idx="0">
                  <c:v>1E-3</c:v>
                </c:pt>
                <c:pt idx="1">
                  <c:v>1E-3</c:v>
                </c:pt>
                <c:pt idx="2">
                  <c:v>3.9E-2</c:v>
                </c:pt>
                <c:pt idx="3">
                  <c:v>0.13500000000000001</c:v>
                </c:pt>
              </c:numCache>
            </c:numRef>
          </c:val>
          <c:extLst>
            <c:ext xmlns:c16="http://schemas.microsoft.com/office/drawing/2014/chart" uri="{C3380CC4-5D6E-409C-BE32-E72D297353CC}">
              <c16:uniqueId val="{0000000B-2492-4053-B82E-C186F4E84DB4}"/>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92-4053-B82E-C186F4E84DB4}"/>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92-4053-B82E-C186F4E84DB4}"/>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92-4053-B82E-C186F4E84DB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Blad1!$D$2:$D$5</c:f>
              <c:numCache>
                <c:formatCode>###0%</c:formatCode>
                <c:ptCount val="4"/>
                <c:pt idx="0">
                  <c:v>6.0000000000000001E-3</c:v>
                </c:pt>
                <c:pt idx="1">
                  <c:v>0</c:v>
                </c:pt>
                <c:pt idx="2">
                  <c:v>0.04</c:v>
                </c:pt>
                <c:pt idx="3">
                  <c:v>0.1</c:v>
                </c:pt>
              </c:numCache>
            </c:numRef>
          </c:val>
          <c:extLst>
            <c:ext xmlns:c16="http://schemas.microsoft.com/office/drawing/2014/chart" uri="{C3380CC4-5D6E-409C-BE32-E72D297353CC}">
              <c16:uniqueId val="{00000010-2492-4053-B82E-C186F4E84DB4}"/>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492-4053-B82E-C186F4E84DB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492-4053-B82E-C186F4E84DB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492-4053-B82E-C186F4E84DB4}"/>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492-4053-B82E-C186F4E84DB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492-4053-B82E-C186F4E84DB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Blad1!$E$2:$E$5</c:f>
              <c:numCache>
                <c:formatCode>###0%</c:formatCode>
                <c:ptCount val="4"/>
                <c:pt idx="0">
                  <c:v>0</c:v>
                </c:pt>
                <c:pt idx="1">
                  <c:v>0</c:v>
                </c:pt>
                <c:pt idx="2">
                  <c:v>2.3E-2</c:v>
                </c:pt>
                <c:pt idx="3">
                  <c:v>7.9000000000000001E-2</c:v>
                </c:pt>
              </c:numCache>
            </c:numRef>
          </c:val>
          <c:extLst>
            <c:ext xmlns:c16="http://schemas.microsoft.com/office/drawing/2014/chart" uri="{C3380CC4-5D6E-409C-BE32-E72D297353CC}">
              <c16:uniqueId val="{00000017-2492-4053-B82E-C186F4E84DB4}"/>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492-4053-B82E-C186F4E84DB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492-4053-B82E-C186F4E84DB4}"/>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492-4053-B82E-C186F4E84DB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492-4053-B82E-C186F4E84DB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Blad1!$F$2:$F$5</c:f>
              <c:numCache>
                <c:formatCode>###0%</c:formatCode>
                <c:ptCount val="4"/>
                <c:pt idx="0">
                  <c:v>4.0000000000000001E-3</c:v>
                </c:pt>
                <c:pt idx="1">
                  <c:v>2E-3</c:v>
                </c:pt>
                <c:pt idx="2">
                  <c:v>1.2999999999999999E-2</c:v>
                </c:pt>
                <c:pt idx="3">
                  <c:v>0.10299999999999999</c:v>
                </c:pt>
              </c:numCache>
            </c:numRef>
          </c:val>
          <c:extLst>
            <c:ext xmlns:c16="http://schemas.microsoft.com/office/drawing/2014/chart" uri="{C3380CC4-5D6E-409C-BE32-E72D297353CC}">
              <c16:uniqueId val="{0000001E-2492-4053-B82E-C186F4E84DB4}"/>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492-4053-B82E-C186F4E84DB4}"/>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492-4053-B82E-C186F4E84DB4}"/>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492-4053-B82E-C186F4E84DB4}"/>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492-4053-B82E-C186F4E84DB4}"/>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3.0000000000000001E-3</c:v>
                </c:pt>
                <c:pt idx="1">
                  <c:v>1E-3</c:v>
                </c:pt>
                <c:pt idx="2">
                  <c:v>2.8000000000000001E-2</c:v>
                </c:pt>
                <c:pt idx="3">
                  <c:v>0.108</c:v>
                </c:pt>
              </c:numCache>
            </c:numRef>
          </c:cat>
          <c:val>
            <c:numRef>
              <c:f>Blad1!$G$2:$G$5</c:f>
              <c:numCache>
                <c:formatCode>###0%</c:formatCode>
                <c:ptCount val="4"/>
                <c:pt idx="0">
                  <c:v>3.0000000000000001E-3</c:v>
                </c:pt>
                <c:pt idx="1">
                  <c:v>1E-3</c:v>
                </c:pt>
                <c:pt idx="2">
                  <c:v>2.8000000000000001E-2</c:v>
                </c:pt>
                <c:pt idx="3">
                  <c:v>0.108</c:v>
                </c:pt>
              </c:numCache>
            </c:numRef>
          </c:val>
          <c:extLst>
            <c:ext xmlns:c16="http://schemas.microsoft.com/office/drawing/2014/chart" uri="{C3380CC4-5D6E-409C-BE32-E72D297353CC}">
              <c16:uniqueId val="{00000024-2492-4053-B82E-C186F4E84DB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numCache>
            </c:numRef>
          </c:xVal>
          <c:yVal>
            <c:numRef>
              <c:f>Blad1!$N$2:$N$5</c:f>
              <c:numCache>
                <c:formatCode>###0.0%</c:formatCode>
                <c:ptCount val="4"/>
                <c:pt idx="0">
                  <c:v>3.0000000000000001E-3</c:v>
                </c:pt>
                <c:pt idx="1">
                  <c:v>1E-3</c:v>
                </c:pt>
                <c:pt idx="2">
                  <c:v>2.9000000000000001E-2</c:v>
                </c:pt>
                <c:pt idx="3">
                  <c:v>8.3000000000000004E-2</c:v>
                </c:pt>
              </c:numCache>
            </c:numRef>
          </c:yVal>
          <c:smooth val="0"/>
          <c:extLst>
            <c:ext xmlns:c16="http://schemas.microsoft.com/office/drawing/2014/chart" uri="{C3380CC4-5D6E-409C-BE32-E72D297353CC}">
              <c16:uniqueId val="{00000025-2492-4053-B82E-C186F4E84DB4}"/>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numCache>
            </c:numRef>
          </c:xVal>
          <c:yVal>
            <c:numRef>
              <c:f>Blad1!$O$2:$O$5</c:f>
              <c:numCache>
                <c:formatCode>###0.0%</c:formatCode>
                <c:ptCount val="4"/>
                <c:pt idx="0">
                  <c:v>4.0000000000000001E-3</c:v>
                </c:pt>
                <c:pt idx="1">
                  <c:v>2.8000000000000001E-2</c:v>
                </c:pt>
                <c:pt idx="2">
                  <c:v>2.1999999999999999E-2</c:v>
                </c:pt>
                <c:pt idx="3">
                  <c:v>8.5000000000000006E-2</c:v>
                </c:pt>
              </c:numCache>
            </c:numRef>
          </c:yVal>
          <c:smooth val="0"/>
          <c:extLst>
            <c:ext xmlns:c16="http://schemas.microsoft.com/office/drawing/2014/chart" uri="{C3380CC4-5D6E-409C-BE32-E72D297353CC}">
              <c16:uniqueId val="{00000026-2492-4053-B82E-C186F4E84DB4}"/>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2">
                  <c:v>2.93</c:v>
                </c:pt>
              </c:numCache>
            </c:numRef>
          </c:xVal>
          <c:yVal>
            <c:numRef>
              <c:f>Blad1!$P$2:$P$5</c:f>
              <c:numCache>
                <c:formatCode>###0.0%</c:formatCode>
                <c:ptCount val="4"/>
                <c:pt idx="0">
                  <c:v>3.0000000000000001E-3</c:v>
                </c:pt>
                <c:pt idx="1">
                  <c:v>0</c:v>
                </c:pt>
                <c:pt idx="2">
                  <c:v>8.0000000000000002E-3</c:v>
                </c:pt>
                <c:pt idx="3">
                  <c:v>0.14499999999999999</c:v>
                </c:pt>
              </c:numCache>
            </c:numRef>
          </c:yVal>
          <c:smooth val="0"/>
          <c:extLst>
            <c:ext xmlns:c16="http://schemas.microsoft.com/office/drawing/2014/chart" uri="{C3380CC4-5D6E-409C-BE32-E72D297353CC}">
              <c16:uniqueId val="{00000027-2492-4053-B82E-C186F4E84DB4}"/>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numCache>
            </c:numRef>
          </c:xVal>
          <c:yVal>
            <c:numRef>
              <c:f>Blad1!$Q$2:$Q$5</c:f>
              <c:numCache>
                <c:formatCode>###0.0%</c:formatCode>
                <c:ptCount val="4"/>
                <c:pt idx="0">
                  <c:v>2E-3</c:v>
                </c:pt>
                <c:pt idx="1">
                  <c:v>0</c:v>
                </c:pt>
                <c:pt idx="2">
                  <c:v>1.6E-2</c:v>
                </c:pt>
                <c:pt idx="3">
                  <c:v>6.6000000000000003E-2</c:v>
                </c:pt>
              </c:numCache>
            </c:numRef>
          </c:yVal>
          <c:smooth val="0"/>
          <c:extLst>
            <c:ext xmlns:c16="http://schemas.microsoft.com/office/drawing/2014/chart" uri="{C3380CC4-5D6E-409C-BE32-E72D297353CC}">
              <c16:uniqueId val="{00000028-2492-4053-B82E-C186F4E84DB4}"/>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1">
                  <c:v>2.2029999999999998</c:v>
                </c:pt>
                <c:pt idx="3" formatCode="0.0">
                  <c:v>4.2030000000000003</c:v>
                </c:pt>
              </c:numCache>
            </c:numRef>
          </c:xVal>
          <c:yVal>
            <c:numRef>
              <c:f>Blad1!$R$2:$R$5</c:f>
              <c:numCache>
                <c:formatCode>###0.0%</c:formatCode>
                <c:ptCount val="4"/>
                <c:pt idx="0">
                  <c:v>5.0000000000000001E-3</c:v>
                </c:pt>
                <c:pt idx="1">
                  <c:v>0.01</c:v>
                </c:pt>
                <c:pt idx="2">
                  <c:v>1.9E-2</c:v>
                </c:pt>
                <c:pt idx="3">
                  <c:v>5.1999999999999998E-2</c:v>
                </c:pt>
              </c:numCache>
            </c:numRef>
          </c:yVal>
          <c:smooth val="0"/>
          <c:extLst>
            <c:ext xmlns:c16="http://schemas.microsoft.com/office/drawing/2014/chart" uri="{C3380CC4-5D6E-409C-BE32-E72D297353CC}">
              <c16:uniqueId val="{00000029-2492-4053-B82E-C186F4E84DB4}"/>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General</c:formatCode>
                <c:ptCount val="4"/>
                <c:pt idx="3" formatCode="0.0">
                  <c:v>4.34</c:v>
                </c:pt>
              </c:numCache>
            </c:numRef>
          </c:xVal>
          <c:yVal>
            <c:numRef>
              <c:f>Blad1!$S$2:$S$5</c:f>
              <c:numCache>
                <c:formatCode>###0.0%</c:formatCode>
                <c:ptCount val="4"/>
                <c:pt idx="0">
                  <c:v>4.0000000000000001E-3</c:v>
                </c:pt>
                <c:pt idx="1">
                  <c:v>0.01</c:v>
                </c:pt>
                <c:pt idx="2">
                  <c:v>0.02</c:v>
                </c:pt>
                <c:pt idx="3">
                  <c:v>0.08</c:v>
                </c:pt>
              </c:numCache>
            </c:numRef>
          </c:yVal>
          <c:smooth val="0"/>
          <c:extLst>
            <c:ext xmlns:c16="http://schemas.microsoft.com/office/drawing/2014/chart" uri="{C3380CC4-5D6E-409C-BE32-E72D297353CC}">
              <c16:uniqueId val="{0000002A-2492-4053-B82E-C186F4E84DB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2492-4053-B82E-C186F4E84DB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2492-4053-B82E-C186F4E84DB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492-4053-B82E-C186F4E84DB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492-4053-B82E-C186F4E84DB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c:ext uri="{02D57815-91ED-43cb-92C2-25804820EDAC}">
                        <c15:formulaRef>
                          <c15:sqref>Blad1!$H$2:$H$5</c15:sqref>
                        </c15:formulaRef>
                      </c:ext>
                    </c:extLst>
                    <c:numCache>
                      <c:formatCode>General</c:formatCode>
                      <c:ptCount val="4"/>
                    </c:numCache>
                  </c:numRef>
                </c:yVal>
                <c:smooth val="0"/>
                <c:extLst>
                  <c:ext xmlns:c16="http://schemas.microsoft.com/office/drawing/2014/chart" uri="{C3380CC4-5D6E-409C-BE32-E72D297353CC}">
                    <c16:uniqueId val="{00000030-2492-4053-B82E-C186F4E84DB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492-4053-B82E-C186F4E84DB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492-4053-B82E-C186F4E84DB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4-2492-4053-B82E-C186F4E84DB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492-4053-B82E-C186F4E84DB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2492-4053-B82E-C186F4E84DB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492-4053-B82E-C186F4E84DB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492-4053-B82E-C186F4E84DB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492-4053-B82E-C186F4E84DB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2">
                        <c:v>2.93</c:v>
                      </c:pt>
                    </c:numCache>
                  </c:numRef>
                </c:yVal>
                <c:smooth val="0"/>
                <c:extLst xmlns:c15="http://schemas.microsoft.com/office/drawing/2012/chart">
                  <c:ext xmlns:c16="http://schemas.microsoft.com/office/drawing/2014/chart" uri="{C3380CC4-5D6E-409C-BE32-E72D297353CC}">
                    <c16:uniqueId val="{0000003B-2492-4053-B82E-C186F4E84DB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C-2492-4053-B82E-C186F4E84DB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1">
                        <c:v>2.2029999999999998</c:v>
                      </c:pt>
                      <c:pt idx="3" formatCode="0.0">
                        <c:v>4.2030000000000003</c:v>
                      </c:pt>
                    </c:numCache>
                  </c:numRef>
                </c:yVal>
                <c:smooth val="0"/>
                <c:extLst xmlns:c15="http://schemas.microsoft.com/office/drawing/2012/chart">
                  <c:ext xmlns:c16="http://schemas.microsoft.com/office/drawing/2014/chart" uri="{C3380CC4-5D6E-409C-BE32-E72D297353CC}">
                    <c16:uniqueId val="{0000003D-2492-4053-B82E-C186F4E84DB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3.6590694020601335E-3"/>
                  <c:y val="-3.9294522830796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F8-4889-8BC5-BE925B11B591}"/>
                </c:ext>
              </c:extLst>
            </c:dLbl>
            <c:dLbl>
              <c:idx val="1"/>
              <c:layout>
                <c:manualLayout>
                  <c:x val="-4.62962962962962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F8-4889-8BC5-BE925B11B591}"/>
                </c:ext>
              </c:extLst>
            </c:dLbl>
            <c:dLbl>
              <c:idx val="2"/>
              <c:layout>
                <c:manualLayout>
                  <c:x val="-4.4427687703729405E-3"/>
                  <c:y val="-6.4935562715253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F8-4889-8BC5-BE925B11B591}"/>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F8-4889-8BC5-BE925B11B591}"/>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7F8-4889-8BC5-BE925B11B591}"/>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7F8-4889-8BC5-BE925B11B591}"/>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Blad1!$B$2:$B$4</c:f>
              <c:numCache>
                <c:formatCode>###0%</c:formatCode>
                <c:ptCount val="3"/>
                <c:pt idx="0">
                  <c:v>0.377</c:v>
                </c:pt>
                <c:pt idx="1">
                  <c:v>0.318</c:v>
                </c:pt>
                <c:pt idx="2">
                  <c:v>0.30499999999999999</c:v>
                </c:pt>
              </c:numCache>
            </c:numRef>
          </c:val>
          <c:extLst>
            <c:ext xmlns:c16="http://schemas.microsoft.com/office/drawing/2014/chart" uri="{C3380CC4-5D6E-409C-BE32-E72D297353CC}">
              <c16:uniqueId val="{00000007-67F8-4889-8BC5-BE925B11B591}"/>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2.3148148148148147E-3"/>
                  <c:y val="-8.009013001861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7F8-4889-8BC5-BE925B11B591}"/>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F8-4889-8BC5-BE925B11B591}"/>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Blad1!$C$2:$C$4</c:f>
              <c:numCache>
                <c:formatCode>###0%</c:formatCode>
                <c:ptCount val="3"/>
                <c:pt idx="0">
                  <c:v>0.32100000000000001</c:v>
                </c:pt>
                <c:pt idx="1">
                  <c:v>0.317</c:v>
                </c:pt>
                <c:pt idx="2">
                  <c:v>0.36299999999999999</c:v>
                </c:pt>
              </c:numCache>
            </c:numRef>
          </c:val>
          <c:extLst>
            <c:ext xmlns:c16="http://schemas.microsoft.com/office/drawing/2014/chart" uri="{C3380CC4-5D6E-409C-BE32-E72D297353CC}">
              <c16:uniqueId val="{0000000B-67F8-4889-8BC5-BE925B11B591}"/>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5.77938660481291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7F8-4889-8BC5-BE925B11B591}"/>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7F8-4889-8BC5-BE925B11B591}"/>
                </c:ext>
              </c:extLst>
            </c:dLbl>
            <c:dLbl>
              <c:idx val="2"/>
              <c:layout>
                <c:manualLayout>
                  <c:x val="0"/>
                  <c:y val="-5.6957378867646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7F8-4889-8BC5-BE925B11B591}"/>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Blad1!$D$2:$D$4</c:f>
              <c:numCache>
                <c:formatCode>###0%</c:formatCode>
                <c:ptCount val="3"/>
                <c:pt idx="0">
                  <c:v>0.27100000000000002</c:v>
                </c:pt>
                <c:pt idx="1">
                  <c:v>0.39700000000000002</c:v>
                </c:pt>
                <c:pt idx="2">
                  <c:v>0.33300000000000002</c:v>
                </c:pt>
              </c:numCache>
            </c:numRef>
          </c:val>
          <c:extLst>
            <c:ext xmlns:c16="http://schemas.microsoft.com/office/drawing/2014/chart" uri="{C3380CC4-5D6E-409C-BE32-E72D297353CC}">
              <c16:uniqueId val="{00000010-67F8-4889-8BC5-BE925B11B591}"/>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3651E-3"/>
                  <c:y val="-5.07974200974328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7F8-4889-8BC5-BE925B11B591}"/>
                </c:ext>
              </c:extLst>
            </c:dLbl>
            <c:dLbl>
              <c:idx val="1"/>
              <c:layout>
                <c:manualLayout>
                  <c:x val="1.1574074074073226E-3"/>
                  <c:y val="3.94687602901425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7F8-4889-8BC5-BE925B11B591}"/>
                </c:ext>
              </c:extLst>
            </c:dLbl>
            <c:dLbl>
              <c:idx val="2"/>
              <c:layout>
                <c:manualLayout>
                  <c:x val="-3.472222222222392E-3"/>
                  <c:y val="-3.761922949227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7F8-4889-8BC5-BE925B11B591}"/>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7F8-4889-8BC5-BE925B11B591}"/>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7F8-4889-8BC5-BE925B11B591}"/>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Blad1!$E$2:$E$4</c:f>
              <c:numCache>
                <c:formatCode>###0%</c:formatCode>
                <c:ptCount val="3"/>
                <c:pt idx="0">
                  <c:v>0.26700000000000002</c:v>
                </c:pt>
                <c:pt idx="1">
                  <c:v>0.41099999999999998</c:v>
                </c:pt>
                <c:pt idx="2">
                  <c:v>0.32200000000000001</c:v>
                </c:pt>
              </c:numCache>
            </c:numRef>
          </c:val>
          <c:extLst>
            <c:ext xmlns:c16="http://schemas.microsoft.com/office/drawing/2014/chart" uri="{C3380CC4-5D6E-409C-BE32-E72D297353CC}">
              <c16:uniqueId val="{00000017-67F8-4889-8BC5-BE925B11B591}"/>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7F8-4889-8BC5-BE925B11B591}"/>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7F8-4889-8BC5-BE925B11B591}"/>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7F8-4889-8BC5-BE925B11B591}"/>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7F8-4889-8BC5-BE925B11B591}"/>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Blad1!$F$2:$F$4</c:f>
              <c:numCache>
                <c:formatCode>###0%</c:formatCode>
                <c:ptCount val="3"/>
                <c:pt idx="0">
                  <c:v>0.26600000000000001</c:v>
                </c:pt>
                <c:pt idx="1">
                  <c:v>0.42</c:v>
                </c:pt>
                <c:pt idx="2">
                  <c:v>0.315</c:v>
                </c:pt>
              </c:numCache>
            </c:numRef>
          </c:val>
          <c:extLst>
            <c:ext xmlns:c16="http://schemas.microsoft.com/office/drawing/2014/chart" uri="{C3380CC4-5D6E-409C-BE32-E72D297353CC}">
              <c16:uniqueId val="{0000001D-67F8-4889-8BC5-BE925B11B591}"/>
            </c:ext>
          </c:extLst>
        </c:ser>
        <c:ser>
          <c:idx val="15"/>
          <c:order val="5"/>
          <c:tx>
            <c:strRef>
              <c:f>Blad1!$G$1</c:f>
              <c:strCache>
                <c:ptCount val="1"/>
                <c:pt idx="0">
                  <c:v>TOTAAL 2021</c:v>
                </c:pt>
              </c:strCache>
            </c:strRef>
          </c:tx>
          <c:spPr>
            <a:solidFill>
              <a:schemeClr val="tx1"/>
            </a:solidFill>
            <a:ln w="25400">
              <a:noFill/>
            </a:ln>
            <a:effectLst/>
          </c:spPr>
          <c:invertIfNegative val="0"/>
          <c:dLbls>
            <c:dLbl>
              <c:idx val="1"/>
              <c:layout>
                <c:manualLayout>
                  <c:x val="1.2508460446869181E-3"/>
                  <c:y val="-3.8801244306188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A7-4CE7-BD90-1DADA7D3100B}"/>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0.30499999999999999</c:v>
                </c:pt>
                <c:pt idx="1">
                  <c:v>0.36699999999999999</c:v>
                </c:pt>
                <c:pt idx="2">
                  <c:v>0.32800000000000001</c:v>
                </c:pt>
              </c:numCache>
            </c:numRef>
          </c:cat>
          <c:val>
            <c:numRef>
              <c:f>Blad1!$G$2:$G$4</c:f>
              <c:numCache>
                <c:formatCode>###0%</c:formatCode>
                <c:ptCount val="3"/>
                <c:pt idx="0">
                  <c:v>0.30499999999999999</c:v>
                </c:pt>
                <c:pt idx="1">
                  <c:v>0.36699999999999999</c:v>
                </c:pt>
                <c:pt idx="2">
                  <c:v>0.32800000000000001</c:v>
                </c:pt>
              </c:numCache>
            </c:numRef>
          </c:val>
          <c:extLst>
            <c:ext xmlns:c16="http://schemas.microsoft.com/office/drawing/2014/chart" uri="{C3380CC4-5D6E-409C-BE32-E72D297353CC}">
              <c16:uniqueId val="{0000001E-67F8-4889-8BC5-BE925B11B591}"/>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pt idx="2" formatCode="_(* #,##0.00_);_(* \(#,##0.00\);_(* &quot;-&quot;??_);_(@_)">
                  <c:v>2.67</c:v>
                </c:pt>
              </c:numCache>
            </c:numRef>
          </c:xVal>
          <c:yVal>
            <c:numRef>
              <c:f>Blad1!$N$2:$N$4</c:f>
              <c:numCache>
                <c:formatCode>###0.0%</c:formatCode>
                <c:ptCount val="3"/>
                <c:pt idx="0">
                  <c:v>0.34</c:v>
                </c:pt>
                <c:pt idx="1">
                  <c:v>0.30599999999999999</c:v>
                </c:pt>
                <c:pt idx="2">
                  <c:v>0.35499999999999998</c:v>
                </c:pt>
              </c:numCache>
            </c:numRef>
          </c:yVal>
          <c:smooth val="0"/>
          <c:extLst>
            <c:ext xmlns:c16="http://schemas.microsoft.com/office/drawing/2014/chart" uri="{C3380CC4-5D6E-409C-BE32-E72D297353CC}">
              <c16:uniqueId val="{0000001F-67F8-4889-8BC5-BE925B11B591}"/>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numCache>
            </c:numRef>
          </c:xVal>
          <c:yVal>
            <c:numRef>
              <c:f>Blad1!$O$2:$O$4</c:f>
              <c:numCache>
                <c:formatCode>###0.0%</c:formatCode>
                <c:ptCount val="3"/>
                <c:pt idx="0">
                  <c:v>0.25700000000000001</c:v>
                </c:pt>
                <c:pt idx="1">
                  <c:v>0.37</c:v>
                </c:pt>
                <c:pt idx="2">
                  <c:v>0.372</c:v>
                </c:pt>
              </c:numCache>
            </c:numRef>
          </c:yVal>
          <c:smooth val="0"/>
          <c:extLst>
            <c:ext xmlns:c16="http://schemas.microsoft.com/office/drawing/2014/chart" uri="{C3380CC4-5D6E-409C-BE32-E72D297353CC}">
              <c16:uniqueId val="{00000020-67F8-4889-8BC5-BE925B11B591}"/>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0.28799999999999998</c:v>
                </c:pt>
                <c:pt idx="1">
                  <c:v>0.40400000000000003</c:v>
                </c:pt>
                <c:pt idx="2">
                  <c:v>0.308</c:v>
                </c:pt>
              </c:numCache>
            </c:numRef>
          </c:yVal>
          <c:smooth val="0"/>
          <c:extLst>
            <c:ext xmlns:c16="http://schemas.microsoft.com/office/drawing/2014/chart" uri="{C3380CC4-5D6E-409C-BE32-E72D297353CC}">
              <c16:uniqueId val="{00000021-67F8-4889-8BC5-BE925B11B591}"/>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1">
                  <c:v>2.0699999999999998</c:v>
                </c:pt>
              </c:numCache>
            </c:numRef>
          </c:xVal>
          <c:yVal>
            <c:numRef>
              <c:f>Blad1!$Q$2:$Q$4</c:f>
              <c:numCache>
                <c:formatCode>###0.0%</c:formatCode>
                <c:ptCount val="3"/>
                <c:pt idx="0">
                  <c:v>0.192</c:v>
                </c:pt>
                <c:pt idx="1">
                  <c:v>0.51900000000000002</c:v>
                </c:pt>
                <c:pt idx="2">
                  <c:v>0.28899999999999998</c:v>
                </c:pt>
              </c:numCache>
            </c:numRef>
          </c:yVal>
          <c:smooth val="0"/>
          <c:extLst>
            <c:ext xmlns:c16="http://schemas.microsoft.com/office/drawing/2014/chart" uri="{C3380CC4-5D6E-409C-BE32-E72D297353CC}">
              <c16:uniqueId val="{00000022-67F8-4889-8BC5-BE925B11B591}"/>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0.29699999999999999</c:v>
                </c:pt>
                <c:pt idx="1">
                  <c:v>0.41</c:v>
                </c:pt>
                <c:pt idx="2">
                  <c:v>0.29299999999999998</c:v>
                </c:pt>
              </c:numCache>
            </c:numRef>
          </c:yVal>
          <c:smooth val="0"/>
          <c:extLst>
            <c:ext xmlns:c16="http://schemas.microsoft.com/office/drawing/2014/chart" uri="{C3380CC4-5D6E-409C-BE32-E72D297353CC}">
              <c16:uniqueId val="{00000023-67F8-4889-8BC5-BE925B11B591}"/>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###0.0%</c:formatCode>
                <c:ptCount val="3"/>
                <c:pt idx="0">
                  <c:v>0.28100000000000003</c:v>
                </c:pt>
                <c:pt idx="1">
                  <c:v>0.39200000000000002</c:v>
                </c:pt>
                <c:pt idx="2">
                  <c:v>0.32700000000000001</c:v>
                </c:pt>
              </c:numCache>
            </c:numRef>
          </c:yVal>
          <c:smooth val="0"/>
          <c:extLst>
            <c:ext xmlns:c16="http://schemas.microsoft.com/office/drawing/2014/chart" uri="{C3380CC4-5D6E-409C-BE32-E72D297353CC}">
              <c16:uniqueId val="{00000024-67F8-4889-8BC5-BE925B11B591}"/>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7F8-4889-8BC5-BE925B11B591}"/>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7F8-4889-8BC5-BE925B11B591}"/>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7F8-4889-8BC5-BE925B11B591}"/>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7F8-4889-8BC5-BE925B11B591}"/>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c:ext uri="{02D57815-91ED-43cb-92C2-25804820EDAC}">
                        <c15:formulaRef>
                          <c15:sqref>Blad1!$H$2:$H$4</c15:sqref>
                        </c15:formulaRef>
                      </c:ext>
                    </c:extLst>
                    <c:numCache>
                      <c:formatCode>General</c:formatCode>
                      <c:ptCount val="3"/>
                      <c:pt idx="2" formatCode="_(* #,##0.00_);_(* \(#,##0.00\);_(* &quot;-&quot;??_);_(@_)">
                        <c:v>2.67</c:v>
                      </c:pt>
                    </c:numCache>
                  </c:numRef>
                </c:yVal>
                <c:smooth val="0"/>
                <c:extLst>
                  <c:ext xmlns:c16="http://schemas.microsoft.com/office/drawing/2014/chart" uri="{C3380CC4-5D6E-409C-BE32-E72D297353CC}">
                    <c16:uniqueId val="{0000002A-67F8-4889-8BC5-BE925B11B591}"/>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7F8-4889-8BC5-BE925B11B591}"/>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7F8-4889-8BC5-BE925B11B591}"/>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numCache>
                  </c:numRef>
                </c:yVal>
                <c:smooth val="0"/>
                <c:extLst xmlns:c15="http://schemas.microsoft.com/office/drawing/2012/chart">
                  <c:ext xmlns:c16="http://schemas.microsoft.com/office/drawing/2014/chart" uri="{C3380CC4-5D6E-409C-BE32-E72D297353CC}">
                    <c16:uniqueId val="{0000002E-67F8-4889-8BC5-BE925B11B591}"/>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7F8-4889-8BC5-BE925B11B591}"/>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7F8-4889-8BC5-BE925B11B591}"/>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7F8-4889-8BC5-BE925B11B591}"/>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7F8-4889-8BC5-BE925B11B591}"/>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7F8-4889-8BC5-BE925B11B591}"/>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67F8-4889-8BC5-BE925B11B591}"/>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numCache>
                  </c:numRef>
                </c:yVal>
                <c:smooth val="0"/>
                <c:extLst xmlns:c15="http://schemas.microsoft.com/office/drawing/2012/chart">
                  <c:ext xmlns:c16="http://schemas.microsoft.com/office/drawing/2014/chart" uri="{C3380CC4-5D6E-409C-BE32-E72D297353CC}">
                    <c16:uniqueId val="{00000036-67F8-4889-8BC5-BE925B11B591}"/>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67F8-4889-8BC5-BE925B11B591}"/>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5F-4C77-829F-99D5BAB62FEC}"/>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5F-4C77-829F-99D5BAB62FEC}"/>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5F-4C77-829F-99D5BAB62FEC}"/>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5F-4C77-829F-99D5BAB62FEC}"/>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5F-4C77-829F-99D5BAB62FEC}"/>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5F-4C77-829F-99D5BAB62FEC}"/>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cat>
          <c:val>
            <c:numRef>
              <c:f>Blad1!$B$2:$B$7</c:f>
              <c:numCache>
                <c:formatCode>###0%</c:formatCode>
                <c:ptCount val="6"/>
                <c:pt idx="0">
                  <c:v>0.45600000000000002</c:v>
                </c:pt>
                <c:pt idx="1">
                  <c:v>0.36199999999999999</c:v>
                </c:pt>
                <c:pt idx="2">
                  <c:v>0.217</c:v>
                </c:pt>
                <c:pt idx="3">
                  <c:v>0.20799999999999999</c:v>
                </c:pt>
                <c:pt idx="4">
                  <c:v>9.5000000000000001E-2</c:v>
                </c:pt>
                <c:pt idx="5">
                  <c:v>2.5000000000000001E-2</c:v>
                </c:pt>
              </c:numCache>
            </c:numRef>
          </c:val>
          <c:extLst>
            <c:ext xmlns:c16="http://schemas.microsoft.com/office/drawing/2014/chart" uri="{C3380CC4-5D6E-409C-BE32-E72D297353CC}">
              <c16:uniqueId val="{00000007-8E5F-4C77-829F-99D5BAB62FEC}"/>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E5F-4C77-829F-99D5BAB62FEC}"/>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E5F-4C77-829F-99D5BAB62FEC}"/>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cat>
          <c:val>
            <c:numRef>
              <c:f>Blad1!$C$2:$C$7</c:f>
              <c:numCache>
                <c:formatCode>###0%</c:formatCode>
                <c:ptCount val="6"/>
                <c:pt idx="0">
                  <c:v>0.46200000000000002</c:v>
                </c:pt>
                <c:pt idx="1">
                  <c:v>0.36799999999999999</c:v>
                </c:pt>
                <c:pt idx="2">
                  <c:v>0.23499999999999999</c:v>
                </c:pt>
                <c:pt idx="3">
                  <c:v>0.23599999999999999</c:v>
                </c:pt>
                <c:pt idx="4">
                  <c:v>9.8000000000000004E-2</c:v>
                </c:pt>
                <c:pt idx="5">
                  <c:v>1.6E-2</c:v>
                </c:pt>
              </c:numCache>
            </c:numRef>
          </c:val>
          <c:extLst>
            <c:ext xmlns:c16="http://schemas.microsoft.com/office/drawing/2014/chart" uri="{C3380CC4-5D6E-409C-BE32-E72D297353CC}">
              <c16:uniqueId val="{0000000B-8E5F-4C77-829F-99D5BAB62FEC}"/>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E5F-4C77-829F-99D5BAB62FEC}"/>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E5F-4C77-829F-99D5BAB62FEC}"/>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E5F-4C77-829F-99D5BAB62FEC}"/>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cat>
          <c:val>
            <c:numRef>
              <c:f>Blad1!$D$2:$D$7</c:f>
              <c:numCache>
                <c:formatCode>###0%</c:formatCode>
                <c:ptCount val="6"/>
                <c:pt idx="0">
                  <c:v>0.44900000000000001</c:v>
                </c:pt>
                <c:pt idx="1">
                  <c:v>0.36199999999999999</c:v>
                </c:pt>
                <c:pt idx="2">
                  <c:v>0.23400000000000001</c:v>
                </c:pt>
                <c:pt idx="3">
                  <c:v>0.19700000000000001</c:v>
                </c:pt>
                <c:pt idx="4">
                  <c:v>9.6000000000000002E-2</c:v>
                </c:pt>
                <c:pt idx="5">
                  <c:v>1.4E-2</c:v>
                </c:pt>
              </c:numCache>
            </c:numRef>
          </c:val>
          <c:extLst>
            <c:ext xmlns:c16="http://schemas.microsoft.com/office/drawing/2014/chart" uri="{C3380CC4-5D6E-409C-BE32-E72D297353CC}">
              <c16:uniqueId val="{00000010-8E5F-4C77-829F-99D5BAB62FEC}"/>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E5F-4C77-829F-99D5BAB62FEC}"/>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E5F-4C77-829F-99D5BAB62FEC}"/>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E5F-4C77-829F-99D5BAB62FEC}"/>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E5F-4C77-829F-99D5BAB62FEC}"/>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E5F-4C77-829F-99D5BAB62FEC}"/>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cat>
          <c:val>
            <c:numRef>
              <c:f>Blad1!$E$2:$E$7</c:f>
              <c:numCache>
                <c:formatCode>###0%</c:formatCode>
                <c:ptCount val="6"/>
                <c:pt idx="0">
                  <c:v>0.49399999999999999</c:v>
                </c:pt>
                <c:pt idx="1">
                  <c:v>0.40200000000000002</c:v>
                </c:pt>
                <c:pt idx="2">
                  <c:v>0.157</c:v>
                </c:pt>
                <c:pt idx="3">
                  <c:v>0.18</c:v>
                </c:pt>
                <c:pt idx="4">
                  <c:v>0.10100000000000001</c:v>
                </c:pt>
                <c:pt idx="5">
                  <c:v>2.5000000000000001E-2</c:v>
                </c:pt>
              </c:numCache>
            </c:numRef>
          </c:val>
          <c:extLst>
            <c:ext xmlns:c16="http://schemas.microsoft.com/office/drawing/2014/chart" uri="{C3380CC4-5D6E-409C-BE32-E72D297353CC}">
              <c16:uniqueId val="{00000017-8E5F-4C77-829F-99D5BAB62FEC}"/>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E5F-4C77-829F-99D5BAB62FEC}"/>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E5F-4C77-829F-99D5BAB62FEC}"/>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E5F-4C77-829F-99D5BAB62FEC}"/>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E5F-4C77-829F-99D5BAB62FEC}"/>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E5F-4C77-829F-99D5BAB62FEC}"/>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cat>
          <c:val>
            <c:numRef>
              <c:f>Blad1!$F$2:$F$7</c:f>
              <c:numCache>
                <c:formatCode>###0%</c:formatCode>
                <c:ptCount val="6"/>
                <c:pt idx="0">
                  <c:v>0.46200000000000002</c:v>
                </c:pt>
                <c:pt idx="1">
                  <c:v>0.307</c:v>
                </c:pt>
                <c:pt idx="2">
                  <c:v>0.252</c:v>
                </c:pt>
                <c:pt idx="3">
                  <c:v>0.216</c:v>
                </c:pt>
                <c:pt idx="4">
                  <c:v>0.08</c:v>
                </c:pt>
                <c:pt idx="5">
                  <c:v>1.4E-2</c:v>
                </c:pt>
              </c:numCache>
            </c:numRef>
          </c:val>
          <c:extLst>
            <c:ext xmlns:c16="http://schemas.microsoft.com/office/drawing/2014/chart" uri="{C3380CC4-5D6E-409C-BE32-E72D297353CC}">
              <c16:uniqueId val="{0000001E-8E5F-4C77-829F-99D5BAB62FEC}"/>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E5F-4C77-829F-99D5BAB62FEC}"/>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E5F-4C77-829F-99D5BAB62FEC}"/>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E5F-4C77-829F-99D5BAB62FEC}"/>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8E5F-4C77-829F-99D5BAB62FEC}"/>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8E5F-4C77-829F-99D5BAB62F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Blad1!$G$2:$G$7</c:f>
              <c:numCache>
                <c:formatCode>###0%</c:formatCode>
                <c:ptCount val="6"/>
                <c:pt idx="0">
                  <c:v>0.46300000000000002</c:v>
                </c:pt>
                <c:pt idx="1">
                  <c:v>0.35599999999999998</c:v>
                </c:pt>
                <c:pt idx="2">
                  <c:v>0.224</c:v>
                </c:pt>
                <c:pt idx="3">
                  <c:v>0.21</c:v>
                </c:pt>
                <c:pt idx="4">
                  <c:v>9.3000000000000013E-2</c:v>
                </c:pt>
                <c:pt idx="5">
                  <c:v>1.7999999999999999E-2</c:v>
                </c:pt>
              </c:numCache>
            </c:numRef>
          </c:cat>
          <c:val>
            <c:numRef>
              <c:f>Blad1!$G$2:$G$7</c:f>
              <c:numCache>
                <c:formatCode>###0%</c:formatCode>
                <c:ptCount val="6"/>
                <c:pt idx="0">
                  <c:v>0.46300000000000002</c:v>
                </c:pt>
                <c:pt idx="1">
                  <c:v>0.35599999999999998</c:v>
                </c:pt>
                <c:pt idx="2">
                  <c:v>0.224</c:v>
                </c:pt>
                <c:pt idx="3">
                  <c:v>0.21</c:v>
                </c:pt>
                <c:pt idx="4">
                  <c:v>9.3000000000000013E-2</c:v>
                </c:pt>
                <c:pt idx="5">
                  <c:v>1.7999999999999999E-2</c:v>
                </c:pt>
              </c:numCache>
            </c:numRef>
          </c:val>
          <c:extLst>
            <c:ext xmlns:c16="http://schemas.microsoft.com/office/drawing/2014/chart" uri="{C3380CC4-5D6E-409C-BE32-E72D297353CC}">
              <c16:uniqueId val="{00000024-8E5F-4C77-829F-99D5BAB62FEC}"/>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Blad1!$H$2:$H$7</c:f>
              <c:numCache>
                <c:formatCode>General</c:formatCode>
                <c:ptCount val="6"/>
              </c:numCache>
            </c:numRef>
          </c:xVal>
          <c:yVal>
            <c:numRef>
              <c:f>Blad1!$N$2:$N$7</c:f>
              <c:numCache>
                <c:formatCode>###0.0%</c:formatCode>
                <c:ptCount val="6"/>
                <c:pt idx="0">
                  <c:v>0.48699999999999999</c:v>
                </c:pt>
                <c:pt idx="1">
                  <c:v>0.38900000000000001</c:v>
                </c:pt>
                <c:pt idx="2">
                  <c:v>0.20399999999999999</c:v>
                </c:pt>
                <c:pt idx="3">
                  <c:v>0.21199999999999999</c:v>
                </c:pt>
                <c:pt idx="4">
                  <c:v>0.111</c:v>
                </c:pt>
                <c:pt idx="5">
                  <c:v>1.9E-2</c:v>
                </c:pt>
              </c:numCache>
            </c:numRef>
          </c:yVal>
          <c:smooth val="0"/>
          <c:extLst>
            <c:ext xmlns:c16="http://schemas.microsoft.com/office/drawing/2014/chart" uri="{C3380CC4-5D6E-409C-BE32-E72D297353CC}">
              <c16:uniqueId val="{00000025-8E5F-4C77-829F-99D5BAB62FEC}"/>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Blad1!$I$2:$I$7</c:f>
              <c:numCache>
                <c:formatCode>General</c:formatCode>
                <c:ptCount val="6"/>
                <c:pt idx="2">
                  <c:v>2.8</c:v>
                </c:pt>
              </c:numCache>
            </c:numRef>
          </c:xVal>
          <c:yVal>
            <c:numRef>
              <c:f>Blad1!$O$2:$O$7</c:f>
              <c:numCache>
                <c:formatCode>###0.0%</c:formatCode>
                <c:ptCount val="6"/>
                <c:pt idx="0">
                  <c:v>0.51700000000000002</c:v>
                </c:pt>
                <c:pt idx="1">
                  <c:v>0.33700000000000002</c:v>
                </c:pt>
                <c:pt idx="2">
                  <c:v>0.184</c:v>
                </c:pt>
                <c:pt idx="3">
                  <c:v>0.20499999999999999</c:v>
                </c:pt>
                <c:pt idx="4">
                  <c:v>0.109</c:v>
                </c:pt>
                <c:pt idx="5">
                  <c:v>2.5000000000000001E-2</c:v>
                </c:pt>
              </c:numCache>
            </c:numRef>
          </c:yVal>
          <c:smooth val="0"/>
          <c:extLst>
            <c:ext xmlns:c16="http://schemas.microsoft.com/office/drawing/2014/chart" uri="{C3380CC4-5D6E-409C-BE32-E72D297353CC}">
              <c16:uniqueId val="{00000026-8E5F-4C77-829F-99D5BAB62FEC}"/>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Blad1!$J$2:$J$7</c:f>
              <c:numCache>
                <c:formatCode>General</c:formatCode>
                <c:ptCount val="6"/>
              </c:numCache>
            </c:numRef>
          </c:xVal>
          <c:yVal>
            <c:numRef>
              <c:f>Blad1!$P$2:$P$7</c:f>
              <c:numCache>
                <c:formatCode>###0.0%</c:formatCode>
                <c:ptCount val="6"/>
                <c:pt idx="0">
                  <c:v>0.51100000000000001</c:v>
                </c:pt>
                <c:pt idx="1">
                  <c:v>0.33800000000000002</c:v>
                </c:pt>
                <c:pt idx="2">
                  <c:v>0.219</c:v>
                </c:pt>
                <c:pt idx="3">
                  <c:v>0.222</c:v>
                </c:pt>
                <c:pt idx="4">
                  <c:v>8.1000000000000003E-2</c:v>
                </c:pt>
                <c:pt idx="5">
                  <c:v>1.2999999999999999E-2</c:v>
                </c:pt>
              </c:numCache>
            </c:numRef>
          </c:yVal>
          <c:smooth val="0"/>
          <c:extLst>
            <c:ext xmlns:c16="http://schemas.microsoft.com/office/drawing/2014/chart" uri="{C3380CC4-5D6E-409C-BE32-E72D297353CC}">
              <c16:uniqueId val="{00000027-8E5F-4C77-829F-99D5BAB62FEC}"/>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Blad1!$K$2:$K$7</c:f>
              <c:numCache>
                <c:formatCode>General</c:formatCode>
                <c:ptCount val="6"/>
                <c:pt idx="1">
                  <c:v>2.0699999999999998</c:v>
                </c:pt>
              </c:numCache>
            </c:numRef>
          </c:xVal>
          <c:yVal>
            <c:numRef>
              <c:f>Blad1!$Q$2:$Q$7</c:f>
              <c:numCache>
                <c:formatCode>###0.0%</c:formatCode>
                <c:ptCount val="6"/>
                <c:pt idx="0">
                  <c:v>0.55399999999999994</c:v>
                </c:pt>
                <c:pt idx="1">
                  <c:v>0.32800000000000001</c:v>
                </c:pt>
                <c:pt idx="2">
                  <c:v>0.128</c:v>
                </c:pt>
                <c:pt idx="3">
                  <c:v>0.14099999999999999</c:v>
                </c:pt>
                <c:pt idx="4">
                  <c:v>0.10199999999999999</c:v>
                </c:pt>
                <c:pt idx="5">
                  <c:v>2.5999999999999999E-2</c:v>
                </c:pt>
              </c:numCache>
            </c:numRef>
          </c:yVal>
          <c:smooth val="0"/>
          <c:extLst>
            <c:ext xmlns:c16="http://schemas.microsoft.com/office/drawing/2014/chart" uri="{C3380CC4-5D6E-409C-BE32-E72D297353CC}">
              <c16:uniqueId val="{00000028-8E5F-4C77-829F-99D5BAB62FEC}"/>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Blad1!$L$2:$L$7</c:f>
              <c:numCache>
                <c:formatCode>General</c:formatCode>
                <c:ptCount val="6"/>
                <c:pt idx="1">
                  <c:v>2.2029999999999998</c:v>
                </c:pt>
                <c:pt idx="2">
                  <c:v>3.2029999999999998</c:v>
                </c:pt>
                <c:pt idx="3" formatCode="0.0">
                  <c:v>4.2030000000000003</c:v>
                </c:pt>
              </c:numCache>
            </c:numRef>
          </c:xVal>
          <c:yVal>
            <c:numRef>
              <c:f>Blad1!$R$2:$R$7</c:f>
              <c:numCache>
                <c:formatCode>###0.0%</c:formatCode>
                <c:ptCount val="6"/>
                <c:pt idx="0">
                  <c:v>0.42499999999999999</c:v>
                </c:pt>
                <c:pt idx="1">
                  <c:v>0.24299999999999999</c:v>
                </c:pt>
                <c:pt idx="2">
                  <c:v>0.193</c:v>
                </c:pt>
                <c:pt idx="3">
                  <c:v>0.17499999999999999</c:v>
                </c:pt>
                <c:pt idx="4">
                  <c:v>7.8E-2</c:v>
                </c:pt>
                <c:pt idx="5">
                  <c:v>1.2999999999999999E-2</c:v>
                </c:pt>
              </c:numCache>
            </c:numRef>
          </c:yVal>
          <c:smooth val="0"/>
          <c:extLst>
            <c:ext xmlns:c16="http://schemas.microsoft.com/office/drawing/2014/chart" uri="{C3380CC4-5D6E-409C-BE32-E72D297353CC}">
              <c16:uniqueId val="{00000029-8E5F-4C77-829F-99D5BAB62FEC}"/>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Blad1!$M$2:$M$7</c:f>
              <c:numCache>
                <c:formatCode>0.0</c:formatCode>
                <c:ptCount val="6"/>
                <c:pt idx="1">
                  <c:v>2.34</c:v>
                </c:pt>
                <c:pt idx="2">
                  <c:v>3.34</c:v>
                </c:pt>
              </c:numCache>
            </c:numRef>
          </c:xVal>
          <c:yVal>
            <c:numRef>
              <c:f>Blad1!$S$2:$S$7</c:f>
              <c:numCache>
                <c:formatCode>###0.0%</c:formatCode>
                <c:ptCount val="6"/>
                <c:pt idx="0">
                  <c:v>0.49299999999999999</c:v>
                </c:pt>
                <c:pt idx="1">
                  <c:v>0.32400000000000001</c:v>
                </c:pt>
                <c:pt idx="2">
                  <c:v>0.189</c:v>
                </c:pt>
                <c:pt idx="3">
                  <c:v>0.193</c:v>
                </c:pt>
                <c:pt idx="4">
                  <c:v>9.6000000000000002E-2</c:v>
                </c:pt>
                <c:pt idx="5">
                  <c:v>1.9E-2</c:v>
                </c:pt>
              </c:numCache>
            </c:numRef>
          </c:yVal>
          <c:smooth val="0"/>
          <c:extLst>
            <c:ext xmlns:c16="http://schemas.microsoft.com/office/drawing/2014/chart" uri="{C3380CC4-5D6E-409C-BE32-E72D297353CC}">
              <c16:uniqueId val="{0000002A-8E5F-4C77-829F-99D5BAB62FEC}"/>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E5F-4C77-829F-99D5BAB62FEC}"/>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8E5F-4C77-829F-99D5BAB62FEC}"/>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8E5F-4C77-829F-99D5BAB62FEC}"/>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8E5F-4C77-829F-99D5BAB62FEC}"/>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8E5F-4C77-829F-99D5BAB62F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xVal>
                <c:yVal>
                  <c:numRef>
                    <c:extLst>
                      <c:ext uri="{02D57815-91ED-43cb-92C2-25804820EDAC}">
                        <c15:formulaRef>
                          <c15:sqref>Blad1!$H$2:$H$7</c15:sqref>
                        </c15:formulaRef>
                      </c:ext>
                    </c:extLst>
                    <c:numCache>
                      <c:formatCode>General</c:formatCode>
                      <c:ptCount val="6"/>
                    </c:numCache>
                  </c:numRef>
                </c:yVal>
                <c:smooth val="0"/>
                <c:extLst>
                  <c:ext xmlns:c16="http://schemas.microsoft.com/office/drawing/2014/chart" uri="{C3380CC4-5D6E-409C-BE32-E72D297353CC}">
                    <c16:uniqueId val="{00000030-8E5F-4C77-829F-99D5BAB62FEC}"/>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E5F-4C77-829F-99D5BAB62FEC}"/>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E5F-4C77-829F-99D5BAB62FEC}"/>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E5F-4C77-829F-99D5BAB62F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xVal>
                <c:yVal>
                  <c:numRef>
                    <c:extLst xmlns:c15="http://schemas.microsoft.com/office/drawing/2012/chart">
                      <c:ext xmlns:c15="http://schemas.microsoft.com/office/drawing/2012/chart" uri="{02D57815-91ED-43cb-92C2-25804820EDAC}">
                        <c15:formulaRef>
                          <c15:sqref>Blad1!$I$2:$I$7</c15:sqref>
                        </c15:formulaRef>
                      </c:ext>
                    </c:extLst>
                    <c:numCache>
                      <c:formatCode>General</c:formatCode>
                      <c:ptCount val="6"/>
                      <c:pt idx="2">
                        <c:v>2.8</c:v>
                      </c:pt>
                    </c:numCache>
                  </c:numRef>
                </c:yVal>
                <c:smooth val="0"/>
                <c:extLst xmlns:c15="http://schemas.microsoft.com/office/drawing/2012/chart">
                  <c:ext xmlns:c16="http://schemas.microsoft.com/office/drawing/2014/chart" uri="{C3380CC4-5D6E-409C-BE32-E72D297353CC}">
                    <c16:uniqueId val="{00000034-8E5F-4C77-829F-99D5BAB62FEC}"/>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E5F-4C77-829F-99D5BAB62FEC}"/>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E5F-4C77-829F-99D5BAB62FEC}"/>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8E5F-4C77-829F-99D5BAB62FEC}"/>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8E5F-4C77-829F-99D5BAB62FEC}"/>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8E5F-4C77-829F-99D5BAB62FEC}"/>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8E5F-4C77-829F-99D5BAB62F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xVal>
                <c:yVal>
                  <c:numRef>
                    <c:extLst xmlns:c15="http://schemas.microsoft.com/office/drawing/2012/chart">
                      <c:ext xmlns:c15="http://schemas.microsoft.com/office/drawing/2012/chart" uri="{02D57815-91ED-43cb-92C2-25804820EDAC}">
                        <c15:formulaRef>
                          <c15:sqref>Blad1!$J$2:$J$7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3B-8E5F-4C77-829F-99D5BAB62FEC}"/>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xVal>
                <c:yVal>
                  <c:numRef>
                    <c:extLst xmlns:c15="http://schemas.microsoft.com/office/drawing/2012/chart">
                      <c:ext xmlns:c15="http://schemas.microsoft.com/office/drawing/2012/chart" uri="{02D57815-91ED-43cb-92C2-25804820EDAC}">
                        <c15:formulaRef>
                          <c15:sqref>Blad1!$K$2:$K$7</c15:sqref>
                        </c15:formulaRef>
                      </c:ext>
                    </c:extLst>
                    <c:numCache>
                      <c:formatCode>General</c:formatCode>
                      <c:ptCount val="6"/>
                      <c:pt idx="1">
                        <c:v>2.0699999999999998</c:v>
                      </c:pt>
                    </c:numCache>
                  </c:numRef>
                </c:yVal>
                <c:smooth val="0"/>
                <c:extLst xmlns:c15="http://schemas.microsoft.com/office/drawing/2012/chart">
                  <c:ext xmlns:c16="http://schemas.microsoft.com/office/drawing/2014/chart" uri="{C3380CC4-5D6E-409C-BE32-E72D297353CC}">
                    <c16:uniqueId val="{0000003C-8E5F-4C77-829F-99D5BAB62FEC}"/>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andere initiatieven: Welke? …</c:v>
                      </c:pt>
                      <c:pt idx="5">
                        <c:v>Via actiegroepen: Welke? …</c:v>
                      </c:pt>
                    </c:strCache>
                  </c:strRef>
                </c:xVal>
                <c:yVal>
                  <c:numRef>
                    <c:extLst xmlns:c15="http://schemas.microsoft.com/office/drawing/2012/chart">
                      <c:ext xmlns:c15="http://schemas.microsoft.com/office/drawing/2012/chart" uri="{02D57815-91ED-43cb-92C2-25804820EDAC}">
                        <c15:formulaRef>
                          <c15:sqref>Blad1!$L$2:$L$7</c15:sqref>
                        </c15:formulaRef>
                      </c:ext>
                    </c:extLst>
                    <c:numCache>
                      <c:formatCode>General</c:formatCode>
                      <c:ptCount val="6"/>
                      <c:pt idx="1">
                        <c:v>2.2029999999999998</c:v>
                      </c:pt>
                      <c:pt idx="2">
                        <c:v>3.2029999999999998</c:v>
                      </c:pt>
                      <c:pt idx="3" formatCode="0.0">
                        <c:v>4.2030000000000003</c:v>
                      </c:pt>
                    </c:numCache>
                  </c:numRef>
                </c:yVal>
                <c:smooth val="0"/>
                <c:extLst xmlns:c15="http://schemas.microsoft.com/office/drawing/2012/chart">
                  <c:ext xmlns:c16="http://schemas.microsoft.com/office/drawing/2014/chart" uri="{C3380CC4-5D6E-409C-BE32-E72D297353CC}">
                    <c16:uniqueId val="{0000003D-8E5F-4C77-829F-99D5BAB62FEC}"/>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5C-4118-8037-04B6F1101C21}"/>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5C-4118-8037-04B6F1101C21}"/>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5C-4118-8037-04B6F1101C21}"/>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5C-4118-8037-04B6F1101C21}"/>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5C-4118-8037-04B6F1101C21}"/>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5C-4118-8037-04B6F1101C21}"/>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5C-4118-8037-04B6F1101C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cat>
          <c:val>
            <c:numRef>
              <c:f>Blad1!$B$2:$B$6</c:f>
              <c:numCache>
                <c:formatCode>###0%</c:formatCode>
                <c:ptCount val="5"/>
                <c:pt idx="0">
                  <c:v>0.38600000000000001</c:v>
                </c:pt>
                <c:pt idx="1">
                  <c:v>0.31</c:v>
                </c:pt>
                <c:pt idx="2">
                  <c:v>0.23699999999999999</c:v>
                </c:pt>
                <c:pt idx="3">
                  <c:v>0.23699999999999999</c:v>
                </c:pt>
                <c:pt idx="4">
                  <c:v>0.26200000000000001</c:v>
                </c:pt>
              </c:numCache>
            </c:numRef>
          </c:val>
          <c:extLst>
            <c:ext xmlns:c16="http://schemas.microsoft.com/office/drawing/2014/chart" uri="{C3380CC4-5D6E-409C-BE32-E72D297353CC}">
              <c16:uniqueId val="{00000007-935C-4118-8037-04B6F1101C21}"/>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35C-4118-8037-04B6F1101C21}"/>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35C-4118-8037-04B6F1101C21}"/>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35C-4118-8037-04B6F1101C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cat>
          <c:val>
            <c:numRef>
              <c:f>Blad1!$C$2:$C$6</c:f>
              <c:numCache>
                <c:formatCode>###0%</c:formatCode>
                <c:ptCount val="5"/>
                <c:pt idx="0">
                  <c:v>0.40500000000000003</c:v>
                </c:pt>
                <c:pt idx="1">
                  <c:v>0.32100000000000001</c:v>
                </c:pt>
                <c:pt idx="2">
                  <c:v>0.26700000000000002</c:v>
                </c:pt>
                <c:pt idx="3">
                  <c:v>0.25900000000000001</c:v>
                </c:pt>
                <c:pt idx="4">
                  <c:v>0.32100000000000001</c:v>
                </c:pt>
              </c:numCache>
            </c:numRef>
          </c:val>
          <c:extLst>
            <c:ext xmlns:c16="http://schemas.microsoft.com/office/drawing/2014/chart" uri="{C3380CC4-5D6E-409C-BE32-E72D297353CC}">
              <c16:uniqueId val="{0000000B-935C-4118-8037-04B6F1101C21}"/>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35C-4118-8037-04B6F1101C21}"/>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35C-4118-8037-04B6F1101C21}"/>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35C-4118-8037-04B6F1101C21}"/>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35C-4118-8037-04B6F1101C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cat>
          <c:val>
            <c:numRef>
              <c:f>Blad1!$D$2:$D$6</c:f>
              <c:numCache>
                <c:formatCode>###0%</c:formatCode>
                <c:ptCount val="5"/>
                <c:pt idx="0">
                  <c:v>0.39900000000000002</c:v>
                </c:pt>
                <c:pt idx="1">
                  <c:v>0.38500000000000001</c:v>
                </c:pt>
                <c:pt idx="2">
                  <c:v>0.376</c:v>
                </c:pt>
                <c:pt idx="3">
                  <c:v>0.29299999999999998</c:v>
                </c:pt>
                <c:pt idx="4">
                  <c:v>0.221</c:v>
                </c:pt>
              </c:numCache>
            </c:numRef>
          </c:val>
          <c:extLst>
            <c:ext xmlns:c16="http://schemas.microsoft.com/office/drawing/2014/chart" uri="{C3380CC4-5D6E-409C-BE32-E72D297353CC}">
              <c16:uniqueId val="{00000010-935C-4118-8037-04B6F1101C21}"/>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35C-4118-8037-04B6F1101C21}"/>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35C-4118-8037-04B6F1101C21}"/>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35C-4118-8037-04B6F1101C21}"/>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35C-4118-8037-04B6F1101C21}"/>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35C-4118-8037-04B6F1101C21}"/>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35C-4118-8037-04B6F1101C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cat>
          <c:val>
            <c:numRef>
              <c:f>Blad1!$E$2:$E$6</c:f>
              <c:numCache>
                <c:formatCode>###0%</c:formatCode>
                <c:ptCount val="5"/>
                <c:pt idx="0">
                  <c:v>0.497</c:v>
                </c:pt>
                <c:pt idx="1">
                  <c:v>0.46500000000000002</c:v>
                </c:pt>
                <c:pt idx="2">
                  <c:v>0.40400000000000003</c:v>
                </c:pt>
                <c:pt idx="3">
                  <c:v>0.28799999999999998</c:v>
                </c:pt>
                <c:pt idx="4">
                  <c:v>0.222</c:v>
                </c:pt>
              </c:numCache>
            </c:numRef>
          </c:val>
          <c:extLst>
            <c:ext xmlns:c16="http://schemas.microsoft.com/office/drawing/2014/chart" uri="{C3380CC4-5D6E-409C-BE32-E72D297353CC}">
              <c16:uniqueId val="{00000017-935C-4118-8037-04B6F1101C21}"/>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35C-4118-8037-04B6F1101C21}"/>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35C-4118-8037-04B6F1101C21}"/>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35C-4118-8037-04B6F1101C21}"/>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35C-4118-8037-04B6F1101C21}"/>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35C-4118-8037-04B6F1101C21}"/>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935C-4118-8037-04B6F1101C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cat>
          <c:val>
            <c:numRef>
              <c:f>Blad1!$F$2:$F$6</c:f>
              <c:numCache>
                <c:formatCode>###0%</c:formatCode>
                <c:ptCount val="5"/>
                <c:pt idx="0">
                  <c:v>0.54300000000000004</c:v>
                </c:pt>
                <c:pt idx="1">
                  <c:v>0.41499999999999998</c:v>
                </c:pt>
                <c:pt idx="2">
                  <c:v>0.29799999999999999</c:v>
                </c:pt>
                <c:pt idx="3">
                  <c:v>0.36299999999999999</c:v>
                </c:pt>
                <c:pt idx="4">
                  <c:v>0.34100000000000003</c:v>
                </c:pt>
              </c:numCache>
            </c:numRef>
          </c:val>
          <c:extLst>
            <c:ext xmlns:c16="http://schemas.microsoft.com/office/drawing/2014/chart" uri="{C3380CC4-5D6E-409C-BE32-E72D297353CC}">
              <c16:uniqueId val="{0000001E-935C-4118-8037-04B6F1101C21}"/>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935C-4118-8037-04B6F1101C21}"/>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935C-4118-8037-04B6F1101C21}"/>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935C-4118-8037-04B6F1101C21}"/>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935C-4118-8037-04B6F1101C21}"/>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935C-4118-8037-04B6F1101C21}"/>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0.44299999999999989</c:v>
                </c:pt>
                <c:pt idx="1">
                  <c:v>0.37</c:v>
                </c:pt>
                <c:pt idx="2">
                  <c:v>0.30399999999999999</c:v>
                </c:pt>
                <c:pt idx="3">
                  <c:v>0.28799999999999998</c:v>
                </c:pt>
                <c:pt idx="4">
                  <c:v>0.28199999999999997</c:v>
                </c:pt>
              </c:numCache>
            </c:numRef>
          </c:cat>
          <c:val>
            <c:numRef>
              <c:f>Blad1!$G$2:$G$6</c:f>
              <c:numCache>
                <c:formatCode>###0%</c:formatCode>
                <c:ptCount val="5"/>
                <c:pt idx="0">
                  <c:v>0.44299999999999989</c:v>
                </c:pt>
                <c:pt idx="1">
                  <c:v>0.37</c:v>
                </c:pt>
                <c:pt idx="2">
                  <c:v>0.30399999999999999</c:v>
                </c:pt>
                <c:pt idx="3">
                  <c:v>0.28799999999999998</c:v>
                </c:pt>
                <c:pt idx="4">
                  <c:v>0.28199999999999997</c:v>
                </c:pt>
              </c:numCache>
            </c:numRef>
          </c:val>
          <c:extLst>
            <c:ext xmlns:c16="http://schemas.microsoft.com/office/drawing/2014/chart" uri="{C3380CC4-5D6E-409C-BE32-E72D297353CC}">
              <c16:uniqueId val="{00000024-935C-4118-8037-04B6F1101C21}"/>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0.0</c:formatCode>
                <c:ptCount val="5"/>
                <c:pt idx="0">
                  <c:v>0.66</c:v>
                </c:pt>
                <c:pt idx="1">
                  <c:v>1.66</c:v>
                </c:pt>
                <c:pt idx="4">
                  <c:v>4.66</c:v>
                </c:pt>
              </c:numCache>
            </c:numRef>
          </c:xVal>
          <c:yVal>
            <c:numRef>
              <c:f>Blad1!$N$2:$N$6</c:f>
              <c:numCache>
                <c:formatCode>###0%</c:formatCode>
                <c:ptCount val="5"/>
                <c:pt idx="0">
                  <c:v>0.46600000000000003</c:v>
                </c:pt>
                <c:pt idx="1">
                  <c:v>0.35199999999999998</c:v>
                </c:pt>
                <c:pt idx="2">
                  <c:v>0</c:v>
                </c:pt>
                <c:pt idx="3">
                  <c:v>0.23599999999999999</c:v>
                </c:pt>
                <c:pt idx="4">
                  <c:v>0.22500000000000001</c:v>
                </c:pt>
              </c:numCache>
            </c:numRef>
          </c:yVal>
          <c:smooth val="0"/>
          <c:extLst>
            <c:ext xmlns:c16="http://schemas.microsoft.com/office/drawing/2014/chart" uri="{C3380CC4-5D6E-409C-BE32-E72D297353CC}">
              <c16:uniqueId val="{00000025-935C-4118-8037-04B6F1101C21}"/>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pt idx="1">
                  <c:v>1.8</c:v>
                </c:pt>
                <c:pt idx="3" formatCode="0.0">
                  <c:v>3.8</c:v>
                </c:pt>
                <c:pt idx="4" formatCode="0.0">
                  <c:v>4.8</c:v>
                </c:pt>
              </c:numCache>
            </c:numRef>
          </c:xVal>
          <c:yVal>
            <c:numRef>
              <c:f>Blad1!$O$2:$O$6</c:f>
              <c:numCache>
                <c:formatCode>###0%</c:formatCode>
                <c:ptCount val="5"/>
                <c:pt idx="0">
                  <c:v>0.51500000000000001</c:v>
                </c:pt>
                <c:pt idx="1">
                  <c:v>0.433</c:v>
                </c:pt>
                <c:pt idx="2">
                  <c:v>0</c:v>
                </c:pt>
                <c:pt idx="3">
                  <c:v>0.30299999999999999</c:v>
                </c:pt>
                <c:pt idx="4">
                  <c:v>0.254</c:v>
                </c:pt>
              </c:numCache>
            </c:numRef>
          </c:yVal>
          <c:smooth val="0"/>
          <c:extLst>
            <c:ext xmlns:c16="http://schemas.microsoft.com/office/drawing/2014/chart" uri="{C3380CC4-5D6E-409C-BE32-E72D297353CC}">
              <c16:uniqueId val="{00000026-935C-4118-8037-04B6F1101C21}"/>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1">
                  <c:v>1.93</c:v>
                </c:pt>
                <c:pt idx="4" formatCode="0.0">
                  <c:v>4.93</c:v>
                </c:pt>
              </c:numCache>
            </c:numRef>
          </c:xVal>
          <c:yVal>
            <c:numRef>
              <c:f>Blad1!$P$2:$P$6</c:f>
              <c:numCache>
                <c:formatCode>###0%</c:formatCode>
                <c:ptCount val="5"/>
                <c:pt idx="0">
                  <c:v>0.41099999999999998</c:v>
                </c:pt>
                <c:pt idx="1">
                  <c:v>0.438</c:v>
                </c:pt>
                <c:pt idx="2">
                  <c:v>0</c:v>
                </c:pt>
                <c:pt idx="3">
                  <c:v>0.27700000000000002</c:v>
                </c:pt>
                <c:pt idx="4">
                  <c:v>0.158</c:v>
                </c:pt>
              </c:numCache>
            </c:numRef>
          </c:yVal>
          <c:smooth val="0"/>
          <c:extLst>
            <c:ext xmlns:c16="http://schemas.microsoft.com/office/drawing/2014/chart" uri="{C3380CC4-5D6E-409C-BE32-E72D297353CC}">
              <c16:uniqueId val="{00000027-935C-4118-8037-04B6F1101C21}"/>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4" formatCode="0.0">
                  <c:v>5.08</c:v>
                </c:pt>
              </c:numCache>
            </c:numRef>
          </c:xVal>
          <c:yVal>
            <c:numRef>
              <c:f>Blad1!$Q$2:$Q$6</c:f>
              <c:numCache>
                <c:formatCode>###0%</c:formatCode>
                <c:ptCount val="5"/>
                <c:pt idx="0">
                  <c:v>0.502</c:v>
                </c:pt>
                <c:pt idx="1">
                  <c:v>0.47599999999999998</c:v>
                </c:pt>
                <c:pt idx="2">
                  <c:v>0</c:v>
                </c:pt>
                <c:pt idx="3">
                  <c:v>0.28899999999999998</c:v>
                </c:pt>
                <c:pt idx="4">
                  <c:v>0.17399999999999999</c:v>
                </c:pt>
              </c:numCache>
            </c:numRef>
          </c:yVal>
          <c:smooth val="0"/>
          <c:extLst>
            <c:ext xmlns:c16="http://schemas.microsoft.com/office/drawing/2014/chart" uri="{C3380CC4-5D6E-409C-BE32-E72D297353CC}">
              <c16:uniqueId val="{00000028-935C-4118-8037-04B6F1101C21}"/>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3" formatCode="0.0">
                  <c:v>4.2030000000000003</c:v>
                </c:pt>
              </c:numCache>
            </c:numRef>
          </c:xVal>
          <c:yVal>
            <c:numRef>
              <c:f>Blad1!$R$2:$R$6</c:f>
              <c:numCache>
                <c:formatCode>###0%</c:formatCode>
                <c:ptCount val="5"/>
                <c:pt idx="0">
                  <c:v>0.56299999999999994</c:v>
                </c:pt>
                <c:pt idx="1">
                  <c:v>0.45100000000000001</c:v>
                </c:pt>
                <c:pt idx="2">
                  <c:v>0</c:v>
                </c:pt>
                <c:pt idx="3">
                  <c:v>0.40600000000000003</c:v>
                </c:pt>
                <c:pt idx="4">
                  <c:v>0.33600000000000002</c:v>
                </c:pt>
              </c:numCache>
            </c:numRef>
          </c:yVal>
          <c:smooth val="0"/>
          <c:extLst>
            <c:ext xmlns:c16="http://schemas.microsoft.com/office/drawing/2014/chart" uri="{C3380CC4-5D6E-409C-BE32-E72D297353CC}">
              <c16:uniqueId val="{00000029-935C-4118-8037-04B6F1101C21}"/>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0">
                  <c:v>1.34</c:v>
                </c:pt>
                <c:pt idx="1">
                  <c:v>2.34</c:v>
                </c:pt>
                <c:pt idx="3">
                  <c:v>4.34</c:v>
                </c:pt>
                <c:pt idx="4">
                  <c:v>5.34</c:v>
                </c:pt>
              </c:numCache>
            </c:numRef>
          </c:xVal>
          <c:yVal>
            <c:numRef>
              <c:f>Blad1!$S$2:$S$6</c:f>
              <c:numCache>
                <c:formatCode>###0%</c:formatCode>
                <c:ptCount val="5"/>
                <c:pt idx="0">
                  <c:v>0.496</c:v>
                </c:pt>
                <c:pt idx="1">
                  <c:v>0.42599999999999999</c:v>
                </c:pt>
                <c:pt idx="2">
                  <c:v>0</c:v>
                </c:pt>
                <c:pt idx="3">
                  <c:v>0.30599999999999999</c:v>
                </c:pt>
                <c:pt idx="4">
                  <c:v>0.23899999999999999</c:v>
                </c:pt>
              </c:numCache>
            </c:numRef>
          </c:yVal>
          <c:smooth val="0"/>
          <c:extLst>
            <c:ext xmlns:c16="http://schemas.microsoft.com/office/drawing/2014/chart" uri="{C3380CC4-5D6E-409C-BE32-E72D297353CC}">
              <c16:uniqueId val="{0000002A-935C-4118-8037-04B6F1101C21}"/>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935C-4118-8037-04B6F1101C21}"/>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935C-4118-8037-04B6F1101C21}"/>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935C-4118-8037-04B6F1101C21}"/>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935C-4118-8037-04B6F1101C21}"/>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935C-4118-8037-04B6F1101C2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xVal>
                <c:yVal>
                  <c:numRef>
                    <c:extLst>
                      <c:ext uri="{02D57815-91ED-43cb-92C2-25804820EDAC}">
                        <c15:formulaRef>
                          <c15:sqref>Blad1!$H$2:$H$6</c15:sqref>
                        </c15:formulaRef>
                      </c:ext>
                    </c:extLst>
                    <c:numCache>
                      <c:formatCode>0.0</c:formatCode>
                      <c:ptCount val="5"/>
                      <c:pt idx="0">
                        <c:v>0.66</c:v>
                      </c:pt>
                      <c:pt idx="1">
                        <c:v>1.66</c:v>
                      </c:pt>
                      <c:pt idx="4">
                        <c:v>4.66</c:v>
                      </c:pt>
                    </c:numCache>
                  </c:numRef>
                </c:yVal>
                <c:smooth val="0"/>
                <c:extLst>
                  <c:ext xmlns:c16="http://schemas.microsoft.com/office/drawing/2014/chart" uri="{C3380CC4-5D6E-409C-BE32-E72D297353CC}">
                    <c16:uniqueId val="{00000030-935C-4118-8037-04B6F1101C21}"/>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935C-4118-8037-04B6F1101C21}"/>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935C-4118-8037-04B6F1101C21}"/>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935C-4118-8037-04B6F1101C2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pt idx="1">
                        <c:v>1.8</c:v>
                      </c:pt>
                      <c:pt idx="3" formatCode="0.0">
                        <c:v>3.8</c:v>
                      </c:pt>
                      <c:pt idx="4" formatCode="0.0">
                        <c:v>4.8</c:v>
                      </c:pt>
                    </c:numCache>
                  </c:numRef>
                </c:yVal>
                <c:smooth val="0"/>
                <c:extLst xmlns:c15="http://schemas.microsoft.com/office/drawing/2012/chart">
                  <c:ext xmlns:c16="http://schemas.microsoft.com/office/drawing/2014/chart" uri="{C3380CC4-5D6E-409C-BE32-E72D297353CC}">
                    <c16:uniqueId val="{00000034-935C-4118-8037-04B6F1101C21}"/>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935C-4118-8037-04B6F1101C21}"/>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935C-4118-8037-04B6F1101C21}"/>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935C-4118-8037-04B6F1101C21}"/>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935C-4118-8037-04B6F1101C21}"/>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935C-4118-8037-04B6F1101C21}"/>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935C-4118-8037-04B6F1101C2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1">
                        <c:v>1.93</c:v>
                      </c:pt>
                      <c:pt idx="4" formatCode="0.0">
                        <c:v>4.93</c:v>
                      </c:pt>
                    </c:numCache>
                  </c:numRef>
                </c:yVal>
                <c:smooth val="0"/>
                <c:extLst xmlns:c15="http://schemas.microsoft.com/office/drawing/2012/chart">
                  <c:ext xmlns:c16="http://schemas.microsoft.com/office/drawing/2014/chart" uri="{C3380CC4-5D6E-409C-BE32-E72D297353CC}">
                    <c16:uniqueId val="{0000003B-935C-4118-8037-04B6F1101C21}"/>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4" formatCode="0.0">
                        <c:v>5.08</c:v>
                      </c:pt>
                    </c:numCache>
                  </c:numRef>
                </c:yVal>
                <c:smooth val="0"/>
                <c:extLst xmlns:c15="http://schemas.microsoft.com/office/drawing/2012/chart">
                  <c:ext xmlns:c16="http://schemas.microsoft.com/office/drawing/2014/chart" uri="{C3380CC4-5D6E-409C-BE32-E72D297353CC}">
                    <c16:uniqueId val="{0000003C-935C-4118-8037-04B6F1101C21}"/>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De mogelijke positieve gevolgen van het toerisme krijgen voldoende aandacht in het toeristisch beleid</c:v>
                      </c:pt>
                      <c:pt idx="1">
                        <c:v>Het stadsbestuur houdt in haar toeristisch beleid voldoende rekening met de belangen van de lokale bevolking</c:v>
                      </c:pt>
                      <c:pt idx="2">
                        <c:v>Het stadsbestuur houdt in haar toeristisch beleid voldoende rekening met de impact van de toeristische sector op het klimaat</c:v>
                      </c:pt>
                      <c:pt idx="3">
                        <c:v>De mogelijke negatieve gevolgen van het toerisme krijgen voldoende aandacht in het toeristisch beleid</c:v>
                      </c:pt>
                      <c:pt idx="4">
                        <c:v>Het stadsbestuur schenkt te veel aandacht aan het toerisme in vergelijking met andere beleidssectoren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3" formatCode="0.0">
                        <c:v>4.2030000000000003</c:v>
                      </c:pt>
                    </c:numCache>
                  </c:numRef>
                </c:yVal>
                <c:smooth val="0"/>
                <c:extLst xmlns:c15="http://schemas.microsoft.com/office/drawing/2012/chart">
                  <c:ext xmlns:c16="http://schemas.microsoft.com/office/drawing/2014/chart" uri="{C3380CC4-5D6E-409C-BE32-E72D297353CC}">
                    <c16:uniqueId val="{0000003D-935C-4118-8037-04B6F1101C21}"/>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3B-45A6-BA05-AEE350B1A986}"/>
                </c:ext>
              </c:extLst>
            </c:dLbl>
            <c:dLbl>
              <c:idx val="1"/>
              <c:layout>
                <c:manualLayout>
                  <c:x val="-3.5590770823078479E-3"/>
                  <c:y val="-6.466799346013488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3B-45A6-BA05-AEE350B1A986}"/>
                </c:ext>
              </c:extLst>
            </c:dLbl>
            <c:dLbl>
              <c:idx val="2"/>
              <c:layout>
                <c:manualLayout>
                  <c:x val="-1.601095586100698E-3"/>
                  <c:y val="-0.124901122097544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3B-45A6-BA05-AEE350B1A986}"/>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3B-45A6-BA05-AEE350B1A986}"/>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3B-45A6-BA05-AEE350B1A986}"/>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3B-45A6-BA05-AEE350B1A986}"/>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03B-45A6-BA05-AEE350B1A98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0.13800000000000001</c:v>
                </c:pt>
                <c:pt idx="1">
                  <c:v>0.27300000000000002</c:v>
                </c:pt>
                <c:pt idx="2">
                  <c:v>0.58899999999999997</c:v>
                </c:pt>
              </c:numCache>
            </c:numRef>
          </c:val>
          <c:extLst>
            <c:ext xmlns:c16="http://schemas.microsoft.com/office/drawing/2014/chart" uri="{C3380CC4-5D6E-409C-BE32-E72D297353CC}">
              <c16:uniqueId val="{00000007-F03B-45A6-BA05-AEE350B1A986}"/>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03B-45A6-BA05-AEE350B1A986}"/>
                </c:ext>
              </c:extLst>
            </c:dLbl>
            <c:dLbl>
              <c:idx val="2"/>
              <c:layout>
                <c:manualLayout>
                  <c:x val="-4.8080199931841419E-3"/>
                  <c:y val="-0.159141762026441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03B-45A6-BA05-AEE350B1A986}"/>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03B-45A6-BA05-AEE350B1A98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0.17899999999999999</c:v>
                </c:pt>
                <c:pt idx="1">
                  <c:v>0.28100000000000003</c:v>
                </c:pt>
                <c:pt idx="2">
                  <c:v>0.54</c:v>
                </c:pt>
              </c:numCache>
            </c:numRef>
          </c:val>
          <c:extLst>
            <c:ext xmlns:c16="http://schemas.microsoft.com/office/drawing/2014/chart" uri="{C3380CC4-5D6E-409C-BE32-E72D297353CC}">
              <c16:uniqueId val="{0000000B-F03B-45A6-BA05-AEE350B1A986}"/>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3B-45A6-BA05-AEE350B1A986}"/>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03B-45A6-BA05-AEE350B1A986}"/>
                </c:ext>
              </c:extLst>
            </c:dLbl>
            <c:dLbl>
              <c:idx val="2"/>
              <c:layout>
                <c:manualLayout>
                  <c:x val="0"/>
                  <c:y val="-3.9664833248345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03B-45A6-BA05-AEE350B1A986}"/>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03B-45A6-BA05-AEE350B1A98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9.8000000000000004E-2</c:v>
                </c:pt>
                <c:pt idx="1">
                  <c:v>0.245</c:v>
                </c:pt>
                <c:pt idx="2">
                  <c:v>0.65600000000000003</c:v>
                </c:pt>
              </c:numCache>
            </c:numRef>
          </c:val>
          <c:extLst>
            <c:ext xmlns:c16="http://schemas.microsoft.com/office/drawing/2014/chart" uri="{C3380CC4-5D6E-409C-BE32-E72D297353CC}">
              <c16:uniqueId val="{00000010-F03B-45A6-BA05-AEE350B1A986}"/>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03B-45A6-BA05-AEE350B1A986}"/>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03B-45A6-BA05-AEE350B1A986}"/>
                </c:ext>
              </c:extLst>
            </c:dLbl>
            <c:dLbl>
              <c:idx val="2"/>
              <c:layout>
                <c:manualLayout>
                  <c:x val="-3.472222222222222E-3"/>
                  <c:y val="-2.0326683872976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03B-45A6-BA05-AEE350B1A986}"/>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03B-45A6-BA05-AEE350B1A986}"/>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03B-45A6-BA05-AEE350B1A986}"/>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03B-45A6-BA05-AEE350B1A98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8.6999999999999994E-2</c:v>
                </c:pt>
                <c:pt idx="1">
                  <c:v>0.214</c:v>
                </c:pt>
                <c:pt idx="2">
                  <c:v>0.69899999999999995</c:v>
                </c:pt>
              </c:numCache>
            </c:numRef>
          </c:val>
          <c:extLst>
            <c:ext xmlns:c16="http://schemas.microsoft.com/office/drawing/2014/chart" uri="{C3380CC4-5D6E-409C-BE32-E72D297353CC}">
              <c16:uniqueId val="{00000017-F03B-45A6-BA05-AEE350B1A986}"/>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03B-45A6-BA05-AEE350B1A986}"/>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03B-45A6-BA05-AEE350B1A986}"/>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03B-45A6-BA05-AEE350B1A986}"/>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03B-45A6-BA05-AEE350B1A986}"/>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03B-45A6-BA05-AEE350B1A98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0.128</c:v>
                </c:pt>
                <c:pt idx="1">
                  <c:v>0.214</c:v>
                </c:pt>
                <c:pt idx="2">
                  <c:v>0.65800000000000003</c:v>
                </c:pt>
              </c:numCache>
            </c:numRef>
          </c:val>
          <c:extLst>
            <c:ext xmlns:c16="http://schemas.microsoft.com/office/drawing/2014/chart" uri="{C3380CC4-5D6E-409C-BE32-E72D297353CC}">
              <c16:uniqueId val="{0000001D-F03B-45A6-BA05-AEE350B1A986}"/>
            </c:ext>
          </c:extLst>
        </c:ser>
        <c:ser>
          <c:idx val="15"/>
          <c:order val="5"/>
          <c:tx>
            <c:strRef>
              <c:f>Blad1!$G$1</c:f>
              <c:strCache>
                <c:ptCount val="1"/>
                <c:pt idx="0">
                  <c:v>TOTAAL 2021</c:v>
                </c:pt>
              </c:strCache>
            </c:strRef>
          </c:tx>
          <c:spPr>
            <a:solidFill>
              <a:schemeClr val="tx1"/>
            </a:solidFill>
            <a:ln w="25400">
              <a:noFill/>
            </a:ln>
            <a:effectLst/>
          </c:spPr>
          <c:invertIfNegative val="0"/>
          <c:dLbls>
            <c:dLbl>
              <c:idx val="2"/>
              <c:layout>
                <c:manualLayout>
                  <c:x val="8.00547793050349E-4"/>
                  <c:y val="-7.9795856015998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F03B-45A6-BA05-AEE350B1A98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0.13200000000000001</c:v>
                </c:pt>
                <c:pt idx="1">
                  <c:v>0.249</c:v>
                </c:pt>
                <c:pt idx="2">
                  <c:v>0.62</c:v>
                </c:pt>
              </c:numCache>
            </c:numRef>
          </c:cat>
          <c:val>
            <c:numRef>
              <c:f>Blad1!$G$2:$G$4</c:f>
              <c:numCache>
                <c:formatCode>0%</c:formatCode>
                <c:ptCount val="3"/>
                <c:pt idx="0">
                  <c:v>0.13200000000000001</c:v>
                </c:pt>
                <c:pt idx="1">
                  <c:v>0.249</c:v>
                </c:pt>
                <c:pt idx="2">
                  <c:v>0.62</c:v>
                </c:pt>
              </c:numCache>
            </c:numRef>
          </c:val>
          <c:extLst>
            <c:ext xmlns:c16="http://schemas.microsoft.com/office/drawing/2014/chart" uri="{C3380CC4-5D6E-409C-BE32-E72D297353CC}">
              <c16:uniqueId val="{0000001E-F03B-45A6-BA05-AEE350B1A986}"/>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2017</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1.66</c:v>
                </c:pt>
                <c:pt idx="2">
                  <c:v>2.66</c:v>
                </c:pt>
              </c:numCache>
            </c:numRef>
          </c:xVal>
          <c:yVal>
            <c:numRef>
              <c:f>Blad1!$N$2:$N$4</c:f>
              <c:numCache>
                <c:formatCode>###0.0%</c:formatCode>
                <c:ptCount val="3"/>
                <c:pt idx="0">
                  <c:v>0.11600000000000001</c:v>
                </c:pt>
                <c:pt idx="1">
                  <c:v>0.221</c:v>
                </c:pt>
                <c:pt idx="2">
                  <c:v>0.66300000000000003</c:v>
                </c:pt>
              </c:numCache>
            </c:numRef>
          </c:yVal>
          <c:smooth val="0"/>
          <c:extLst>
            <c:ext xmlns:c16="http://schemas.microsoft.com/office/drawing/2014/chart" uri="{C3380CC4-5D6E-409C-BE32-E72D297353CC}">
              <c16:uniqueId val="{0000001F-F03B-45A6-BA05-AEE350B1A986}"/>
            </c:ext>
          </c:extLst>
        </c:ser>
        <c:ser>
          <c:idx val="8"/>
          <c:order val="12"/>
          <c:tx>
            <c:strRef>
              <c:f>Blad1!$O$1</c:f>
              <c:strCache>
                <c:ptCount val="1"/>
                <c:pt idx="0">
                  <c:v>GENT 2017</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2">
                  <c:v>2.8</c:v>
                </c:pt>
              </c:numCache>
            </c:numRef>
          </c:xVal>
          <c:yVal>
            <c:numRef>
              <c:f>Blad1!$O$2:$O$4</c:f>
              <c:numCache>
                <c:formatCode>###0.0%</c:formatCode>
                <c:ptCount val="3"/>
                <c:pt idx="0">
                  <c:v>0.115</c:v>
                </c:pt>
                <c:pt idx="1">
                  <c:v>0.246</c:v>
                </c:pt>
                <c:pt idx="2">
                  <c:v>0.63900000000000001</c:v>
                </c:pt>
              </c:numCache>
            </c:numRef>
          </c:yVal>
          <c:smooth val="0"/>
          <c:extLst>
            <c:ext xmlns:c16="http://schemas.microsoft.com/office/drawing/2014/chart" uri="{C3380CC4-5D6E-409C-BE32-E72D297353CC}">
              <c16:uniqueId val="{00000020-F03B-45A6-BA05-AEE350B1A986}"/>
            </c:ext>
          </c:extLst>
        </c:ser>
        <c:ser>
          <c:idx val="10"/>
          <c:order val="13"/>
          <c:tx>
            <c:strRef>
              <c:f>Blad1!$P$1</c:f>
              <c:strCache>
                <c:ptCount val="1"/>
                <c:pt idx="0">
                  <c:v>LEUVEN 2017</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###0.0%</c:formatCode>
                <c:ptCount val="3"/>
                <c:pt idx="0">
                  <c:v>7.0999999999999994E-2</c:v>
                </c:pt>
                <c:pt idx="1">
                  <c:v>0.255</c:v>
                </c:pt>
                <c:pt idx="2">
                  <c:v>0.67400000000000004</c:v>
                </c:pt>
              </c:numCache>
            </c:numRef>
          </c:yVal>
          <c:smooth val="0"/>
          <c:extLst>
            <c:ext xmlns:c16="http://schemas.microsoft.com/office/drawing/2014/chart" uri="{C3380CC4-5D6E-409C-BE32-E72D297353CC}">
              <c16:uniqueId val="{00000021-F03B-45A6-BA05-AEE350B1A986}"/>
            </c:ext>
          </c:extLst>
        </c:ser>
        <c:ser>
          <c:idx val="12"/>
          <c:order val="14"/>
          <c:tx>
            <c:strRef>
              <c:f>Blad1!$Q$1</c:f>
              <c:strCache>
                <c:ptCount val="1"/>
                <c:pt idx="0">
                  <c:v>MECHELEN 2017</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1.06</c:v>
                </c:pt>
              </c:numCache>
            </c:numRef>
          </c:xVal>
          <c:yVal>
            <c:numRef>
              <c:f>Blad1!$Q$2:$Q$4</c:f>
              <c:numCache>
                <c:formatCode>###0.0%</c:formatCode>
                <c:ptCount val="3"/>
                <c:pt idx="0">
                  <c:v>4.9000000000000002E-2</c:v>
                </c:pt>
                <c:pt idx="1">
                  <c:v>0.20799999999999999</c:v>
                </c:pt>
                <c:pt idx="2">
                  <c:v>0.74299999999999999</c:v>
                </c:pt>
              </c:numCache>
            </c:numRef>
          </c:yVal>
          <c:smooth val="0"/>
          <c:extLst>
            <c:ext xmlns:c16="http://schemas.microsoft.com/office/drawing/2014/chart" uri="{C3380CC4-5D6E-409C-BE32-E72D297353CC}">
              <c16:uniqueId val="{00000022-F03B-45A6-BA05-AEE350B1A986}"/>
            </c:ext>
          </c:extLst>
        </c:ser>
        <c:ser>
          <c:idx val="14"/>
          <c:order val="15"/>
          <c:tx>
            <c:strRef>
              <c:f>Blad1!$R$1</c:f>
              <c:strCache>
                <c:ptCount val="1"/>
                <c:pt idx="0">
                  <c:v>BRUGGE 2017</c:v>
                </c:pt>
              </c:strCache>
            </c:strRef>
          </c:tx>
          <c:spPr>
            <a:ln w="25400" cap="rnd">
              <a:noFill/>
              <a:round/>
            </a:ln>
            <a:effectLst/>
          </c:spPr>
          <c:marker>
            <c:symbol val="x"/>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0.127</c:v>
                </c:pt>
                <c:pt idx="1">
                  <c:v>0.20200000000000001</c:v>
                </c:pt>
                <c:pt idx="2">
                  <c:v>0.67100000000000004</c:v>
                </c:pt>
              </c:numCache>
            </c:numRef>
          </c:yVal>
          <c:smooth val="0"/>
          <c:extLst>
            <c:ext xmlns:c16="http://schemas.microsoft.com/office/drawing/2014/chart" uri="{C3380CC4-5D6E-409C-BE32-E72D297353CC}">
              <c16:uniqueId val="{00000023-F03B-45A6-BA05-AEE350B1A986}"/>
            </c:ext>
          </c:extLst>
        </c:ser>
        <c:ser>
          <c:idx val="16"/>
          <c:order val="16"/>
          <c:tx>
            <c:strRef>
              <c:f>Blad1!$S$1</c:f>
              <c:strCache>
                <c:ptCount val="1"/>
                <c:pt idx="0">
                  <c:v>TOTAAL 2017</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###0.0%</c:formatCode>
                <c:ptCount val="3"/>
                <c:pt idx="0">
                  <c:v>0.10100000000000001</c:v>
                </c:pt>
                <c:pt idx="1">
                  <c:v>0.22700000000000001</c:v>
                </c:pt>
                <c:pt idx="2">
                  <c:v>0.67200000000000004</c:v>
                </c:pt>
              </c:numCache>
            </c:numRef>
          </c:yVal>
          <c:smooth val="0"/>
          <c:extLst>
            <c:ext xmlns:c16="http://schemas.microsoft.com/office/drawing/2014/chart" uri="{C3380CC4-5D6E-409C-BE32-E72D297353CC}">
              <c16:uniqueId val="{00000024-F03B-45A6-BA05-AEE350B1A986}"/>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F03B-45A6-BA05-AEE350B1A986}"/>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03B-45A6-BA05-AEE350B1A986}"/>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03B-45A6-BA05-AEE350B1A986}"/>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03B-45A6-BA05-AEE350B1A986}"/>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03B-45A6-BA05-AEE350B1A98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1">
                        <c:v>1.66</c:v>
                      </c:pt>
                      <c:pt idx="2">
                        <c:v>2.66</c:v>
                      </c:pt>
                    </c:numCache>
                  </c:numRef>
                </c:yVal>
                <c:smooth val="0"/>
                <c:extLst>
                  <c:ext xmlns:c16="http://schemas.microsoft.com/office/drawing/2014/chart" uri="{C3380CC4-5D6E-409C-BE32-E72D297353CC}">
                    <c16:uniqueId val="{0000002A-F03B-45A6-BA05-AEE350B1A986}"/>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F03B-45A6-BA05-AEE350B1A986}"/>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03B-45A6-BA05-AEE350B1A986}"/>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03B-45A6-BA05-AEE350B1A98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2">
                        <c:v>2.8</c:v>
                      </c:pt>
                    </c:numCache>
                  </c:numRef>
                </c:yVal>
                <c:smooth val="0"/>
                <c:extLst xmlns:c15="http://schemas.microsoft.com/office/drawing/2012/chart">
                  <c:ext xmlns:c16="http://schemas.microsoft.com/office/drawing/2014/chart" uri="{C3380CC4-5D6E-409C-BE32-E72D297353CC}">
                    <c16:uniqueId val="{0000002E-F03B-45A6-BA05-AEE350B1A986}"/>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F03B-45A6-BA05-AEE350B1A986}"/>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03B-45A6-BA05-AEE350B1A986}"/>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03B-45A6-BA05-AEE350B1A986}"/>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03B-45A6-BA05-AEE350B1A986}"/>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03B-45A6-BA05-AEE350B1A986}"/>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03B-45A6-BA05-AEE350B1A98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F03B-45A6-BA05-AEE350B1A986}"/>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1.06</c:v>
                      </c:pt>
                    </c:numCache>
                  </c:numRef>
                </c:yVal>
                <c:smooth val="0"/>
                <c:extLst xmlns:c15="http://schemas.microsoft.com/office/drawing/2012/chart">
                  <c:ext xmlns:c16="http://schemas.microsoft.com/office/drawing/2014/chart" uri="{C3380CC4-5D6E-409C-BE32-E72D297353CC}">
                    <c16:uniqueId val="{00000036-F03B-45A6-BA05-AEE350B1A986}"/>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F03B-45A6-BA05-AEE350B1A986}"/>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9408619111"/>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B5-479E-A463-75CEC6C7CB0A}"/>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B5-479E-A463-75CEC6C7CB0A}"/>
                </c:ext>
              </c:extLst>
            </c:dLbl>
            <c:dLbl>
              <c:idx val="2"/>
              <c:layout>
                <c:manualLayout>
                  <c:x val="-2.3148148148149847E-3"/>
                  <c:y val="-5.1977784781282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B5-479E-A463-75CEC6C7CB0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B5-479E-A463-75CEC6C7CB0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B5-479E-A463-75CEC6C7CB0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B5-479E-A463-75CEC6C7CB0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8B5-479E-A463-75CEC6C7CB0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0.14499999999999999</c:v>
                </c:pt>
                <c:pt idx="1">
                  <c:v>0.46899999999999997</c:v>
                </c:pt>
                <c:pt idx="2">
                  <c:v>0.38600000000000001</c:v>
                </c:pt>
              </c:numCache>
            </c:numRef>
          </c:val>
          <c:extLst>
            <c:ext xmlns:c16="http://schemas.microsoft.com/office/drawing/2014/chart" uri="{C3380CC4-5D6E-409C-BE32-E72D297353CC}">
              <c16:uniqueId val="{00000007-98B5-479E-A463-75CEC6C7CB0A}"/>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8B5-479E-A463-75CEC6C7CB0A}"/>
                </c:ext>
              </c:extLst>
            </c:dLbl>
            <c:dLbl>
              <c:idx val="2"/>
              <c:layout>
                <c:manualLayout>
                  <c:x val="-2.3148148148148997E-3"/>
                  <c:y val="-9.1570891216168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8B5-479E-A463-75CEC6C7CB0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8B5-479E-A463-75CEC6C7CB0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0.127</c:v>
                </c:pt>
                <c:pt idx="1">
                  <c:v>0.46700000000000003</c:v>
                </c:pt>
                <c:pt idx="2">
                  <c:v>0.40500000000000003</c:v>
                </c:pt>
              </c:numCache>
            </c:numRef>
          </c:val>
          <c:extLst>
            <c:ext xmlns:c16="http://schemas.microsoft.com/office/drawing/2014/chart" uri="{C3380CC4-5D6E-409C-BE32-E72D297353CC}">
              <c16:uniqueId val="{0000000B-98B5-479E-A463-75CEC6C7CB0A}"/>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8B5-479E-A463-75CEC6C7CB0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8B5-479E-A463-75CEC6C7CB0A}"/>
                </c:ext>
              </c:extLst>
            </c:dLbl>
            <c:dLbl>
              <c:idx val="2"/>
              <c:layout>
                <c:manualLayout>
                  <c:x val="0"/>
                  <c:y val="-4.395543352325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8B5-479E-A463-75CEC6C7CB0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8B5-479E-A463-75CEC6C7CB0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0.10100000000000001</c:v>
                </c:pt>
                <c:pt idx="1">
                  <c:v>0.5</c:v>
                </c:pt>
                <c:pt idx="2">
                  <c:v>0.39900000000000002</c:v>
                </c:pt>
              </c:numCache>
            </c:numRef>
          </c:val>
          <c:extLst>
            <c:ext xmlns:c16="http://schemas.microsoft.com/office/drawing/2014/chart" uri="{C3380CC4-5D6E-409C-BE32-E72D297353CC}">
              <c16:uniqueId val="{00000010-98B5-479E-A463-75CEC6C7CB0A}"/>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8B5-479E-A463-75CEC6C7CB0A}"/>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8B5-479E-A463-75CEC6C7CB0A}"/>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8B5-479E-A463-75CEC6C7CB0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8B5-479E-A463-75CEC6C7CB0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8B5-479E-A463-75CEC6C7CB0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8B5-479E-A463-75CEC6C7CB0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9.6000000000000002E-2</c:v>
                </c:pt>
                <c:pt idx="1">
                  <c:v>0.40699999999999997</c:v>
                </c:pt>
                <c:pt idx="2">
                  <c:v>0.497</c:v>
                </c:pt>
              </c:numCache>
            </c:numRef>
          </c:val>
          <c:extLst>
            <c:ext xmlns:c16="http://schemas.microsoft.com/office/drawing/2014/chart" uri="{C3380CC4-5D6E-409C-BE32-E72D297353CC}">
              <c16:uniqueId val="{00000017-98B5-479E-A463-75CEC6C7CB0A}"/>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8B5-479E-A463-75CEC6C7CB0A}"/>
                </c:ext>
              </c:extLst>
            </c:dLbl>
            <c:dLbl>
              <c:idx val="2"/>
              <c:layout>
                <c:manualLayout>
                  <c:x val="2.3148148148148147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8B5-479E-A463-75CEC6C7CB0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8B5-479E-A463-75CEC6C7CB0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8B5-479E-A463-75CEC6C7CB0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8B5-479E-A463-75CEC6C7CB0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c:v>
                </c:pt>
                <c:pt idx="1">
                  <c:v>0.35799999999999998</c:v>
                </c:pt>
                <c:pt idx="2">
                  <c:v>0.54300000000000004</c:v>
                </c:pt>
              </c:numCache>
            </c:numRef>
          </c:val>
          <c:extLst>
            <c:ext xmlns:c16="http://schemas.microsoft.com/office/drawing/2014/chart" uri="{C3380CC4-5D6E-409C-BE32-E72D297353CC}">
              <c16:uniqueId val="{0000001D-98B5-479E-A463-75CEC6C7CB0A}"/>
            </c:ext>
          </c:extLst>
        </c:ser>
        <c:ser>
          <c:idx val="15"/>
          <c:order val="5"/>
          <c:tx>
            <c:strRef>
              <c:f>Blad1!$G$1</c:f>
              <c:strCache>
                <c:ptCount val="1"/>
                <c:pt idx="0">
                  <c:v>TOTAAL 2021</c:v>
                </c:pt>
              </c:strCache>
            </c:strRef>
          </c:tx>
          <c:spPr>
            <a:solidFill>
              <a:schemeClr val="tx1"/>
            </a:solidFill>
            <a:ln w="25400">
              <a:noFill/>
            </a:ln>
            <a:effectLst/>
          </c:spPr>
          <c:invertIfNegative val="0"/>
          <c:dLbls>
            <c:dLbl>
              <c:idx val="2"/>
              <c:layout>
                <c:manualLayout>
                  <c:x val="-1.6975112544026657E-16"/>
                  <c:y val="-4.3192479747148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98B5-479E-A463-75CEC6C7CB0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0.11600000000000001</c:v>
                </c:pt>
                <c:pt idx="1">
                  <c:v>0.44</c:v>
                </c:pt>
                <c:pt idx="2">
                  <c:v>0.443</c:v>
                </c:pt>
              </c:numCache>
            </c:numRef>
          </c:cat>
          <c:val>
            <c:numRef>
              <c:f>Blad1!$G$2:$G$4</c:f>
              <c:numCache>
                <c:formatCode>###0%</c:formatCode>
                <c:ptCount val="3"/>
                <c:pt idx="0">
                  <c:v>0.11600000000000001</c:v>
                </c:pt>
                <c:pt idx="1">
                  <c:v>0.44</c:v>
                </c:pt>
                <c:pt idx="2">
                  <c:v>0.443</c:v>
                </c:pt>
              </c:numCache>
            </c:numRef>
          </c:val>
          <c:extLst>
            <c:ext xmlns:c16="http://schemas.microsoft.com/office/drawing/2014/chart" uri="{C3380CC4-5D6E-409C-BE32-E72D297353CC}">
              <c16:uniqueId val="{0000001F-98B5-479E-A463-75CEC6C7CB0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0.66</c:v>
                </c:pt>
                <c:pt idx="1">
                  <c:v>1.66</c:v>
                </c:pt>
              </c:numCache>
            </c:numRef>
          </c:xVal>
          <c:yVal>
            <c:numRef>
              <c:f>Blad1!$N$2:$N$4</c:f>
              <c:numCache>
                <c:formatCode>###0%</c:formatCode>
                <c:ptCount val="3"/>
                <c:pt idx="0">
                  <c:v>7.9000000000000001E-2</c:v>
                </c:pt>
                <c:pt idx="1">
                  <c:v>0.37</c:v>
                </c:pt>
                <c:pt idx="2">
                  <c:v>0.46600000000000003</c:v>
                </c:pt>
              </c:numCache>
            </c:numRef>
          </c:yVal>
          <c:smooth val="0"/>
          <c:extLst>
            <c:ext xmlns:c16="http://schemas.microsoft.com/office/drawing/2014/chart" uri="{C3380CC4-5D6E-409C-BE32-E72D297353CC}">
              <c16:uniqueId val="{00000020-98B5-479E-A463-75CEC6C7CB0A}"/>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numCache>
            </c:numRef>
          </c:xVal>
          <c:yVal>
            <c:numRef>
              <c:f>Blad1!$O$2:$O$4</c:f>
              <c:numCache>
                <c:formatCode>###0%</c:formatCode>
                <c:ptCount val="3"/>
                <c:pt idx="0">
                  <c:v>5.6000000000000001E-2</c:v>
                </c:pt>
                <c:pt idx="1">
                  <c:v>0.32300000000000001</c:v>
                </c:pt>
                <c:pt idx="2">
                  <c:v>0.51500000000000001</c:v>
                </c:pt>
              </c:numCache>
            </c:numRef>
          </c:yVal>
          <c:smooth val="0"/>
          <c:extLst>
            <c:ext xmlns:c16="http://schemas.microsoft.com/office/drawing/2014/chart" uri="{C3380CC4-5D6E-409C-BE32-E72D297353CC}">
              <c16:uniqueId val="{00000021-98B5-479E-A463-75CEC6C7CB0A}"/>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c:formatCode>
                <c:ptCount val="3"/>
                <c:pt idx="0">
                  <c:v>6.3E-2</c:v>
                </c:pt>
                <c:pt idx="1">
                  <c:v>0.377</c:v>
                </c:pt>
                <c:pt idx="2">
                  <c:v>0.41099999999999998</c:v>
                </c:pt>
              </c:numCache>
            </c:numRef>
          </c:yVal>
          <c:smooth val="0"/>
          <c:extLst>
            <c:ext xmlns:c16="http://schemas.microsoft.com/office/drawing/2014/chart" uri="{C3380CC4-5D6E-409C-BE32-E72D297353CC}">
              <c16:uniqueId val="{00000022-98B5-479E-A463-75CEC6C7CB0A}"/>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1">
                  <c:v>2.0699999999999998</c:v>
                </c:pt>
              </c:numCache>
            </c:numRef>
          </c:xVal>
          <c:yVal>
            <c:numRef>
              <c:f>Blad1!$Q$2:$Q$4</c:f>
              <c:numCache>
                <c:formatCode>###0%</c:formatCode>
                <c:ptCount val="3"/>
                <c:pt idx="0">
                  <c:v>4.8000000000000001E-2</c:v>
                </c:pt>
                <c:pt idx="1">
                  <c:v>0.32900000000000001</c:v>
                </c:pt>
                <c:pt idx="2">
                  <c:v>0.502</c:v>
                </c:pt>
              </c:numCache>
            </c:numRef>
          </c:yVal>
          <c:smooth val="0"/>
          <c:extLst>
            <c:ext xmlns:c16="http://schemas.microsoft.com/office/drawing/2014/chart" uri="{C3380CC4-5D6E-409C-BE32-E72D297353CC}">
              <c16:uniqueId val="{00000023-98B5-479E-A463-75CEC6C7CB0A}"/>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numCache>
            </c:numRef>
          </c:xVal>
          <c:yVal>
            <c:numRef>
              <c:f>Blad1!$R$2:$R$4</c:f>
              <c:numCache>
                <c:formatCode>###0%</c:formatCode>
                <c:ptCount val="3"/>
                <c:pt idx="0">
                  <c:v>7.0999999999999994E-2</c:v>
                </c:pt>
                <c:pt idx="1">
                  <c:v>0.317</c:v>
                </c:pt>
                <c:pt idx="2">
                  <c:v>0.56299999999999994</c:v>
                </c:pt>
              </c:numCache>
            </c:numRef>
          </c:yVal>
          <c:smooth val="0"/>
          <c:extLst>
            <c:ext xmlns:c16="http://schemas.microsoft.com/office/drawing/2014/chart" uri="{C3380CC4-5D6E-409C-BE32-E72D297353CC}">
              <c16:uniqueId val="{00000024-98B5-479E-A463-75CEC6C7CB0A}"/>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c:formatCode>
                <c:ptCount val="3"/>
                <c:pt idx="0">
                  <c:v>6.5000000000000002E-2</c:v>
                </c:pt>
                <c:pt idx="1">
                  <c:v>0.34200000000000003</c:v>
                </c:pt>
                <c:pt idx="2">
                  <c:v>0.496</c:v>
                </c:pt>
              </c:numCache>
            </c:numRef>
          </c:yVal>
          <c:smooth val="0"/>
          <c:extLst>
            <c:ext xmlns:c16="http://schemas.microsoft.com/office/drawing/2014/chart" uri="{C3380CC4-5D6E-409C-BE32-E72D297353CC}">
              <c16:uniqueId val="{00000025-98B5-479E-A463-75CEC6C7CB0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98B5-479E-A463-75CEC6C7CB0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98B5-479E-A463-75CEC6C7CB0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98B5-479E-A463-75CEC6C7CB0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98B5-479E-A463-75CEC6C7CB0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98B5-479E-A463-75CEC6C7CB0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numCache>
                  </c:numRef>
                </c:yVal>
                <c:smooth val="0"/>
                <c:extLst>
                  <c:ext xmlns:c16="http://schemas.microsoft.com/office/drawing/2014/chart" uri="{C3380CC4-5D6E-409C-BE32-E72D297353CC}">
                    <c16:uniqueId val="{0000002B-98B5-479E-A463-75CEC6C7CB0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98B5-479E-A463-75CEC6C7CB0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98B5-479E-A463-75CEC6C7CB0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98B5-479E-A463-75CEC6C7CB0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numCache>
                  </c:numRef>
                </c:yVal>
                <c:smooth val="0"/>
                <c:extLst xmlns:c15="http://schemas.microsoft.com/office/drawing/2012/chart">
                  <c:ext xmlns:c16="http://schemas.microsoft.com/office/drawing/2014/chart" uri="{C3380CC4-5D6E-409C-BE32-E72D297353CC}">
                    <c16:uniqueId val="{0000002F-98B5-479E-A463-75CEC6C7CB0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98B5-479E-A463-75CEC6C7CB0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98B5-479E-A463-75CEC6C7CB0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98B5-479E-A463-75CEC6C7CB0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98B5-479E-A463-75CEC6C7CB0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98B5-479E-A463-75CEC6C7CB0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98B5-479E-A463-75CEC6C7CB0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6-98B5-479E-A463-75CEC6C7CB0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numCache>
                  </c:numRef>
                </c:yVal>
                <c:smooth val="0"/>
                <c:extLst xmlns:c15="http://schemas.microsoft.com/office/drawing/2012/chart">
                  <c:ext xmlns:c16="http://schemas.microsoft.com/office/drawing/2014/chart" uri="{C3380CC4-5D6E-409C-BE32-E72D297353CC}">
                    <c16:uniqueId val="{00000037-98B5-479E-A463-75CEC6C7CB0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numCache>
                  </c:numRef>
                </c:yVal>
                <c:smooth val="0"/>
                <c:extLst xmlns:c15="http://schemas.microsoft.com/office/drawing/2012/chart">
                  <c:ext xmlns:c16="http://schemas.microsoft.com/office/drawing/2014/chart" uri="{C3380CC4-5D6E-409C-BE32-E72D297353CC}">
                    <c16:uniqueId val="{00000038-98B5-479E-A463-75CEC6C7CB0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9-4619-9664-76F3DA3E39E0}"/>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9-4619-9664-76F3DA3E39E0}"/>
                </c:ext>
              </c:extLst>
            </c:dLbl>
            <c:dLbl>
              <c:idx val="2"/>
              <c:layout>
                <c:manualLayout>
                  <c:x val="-2.3148148148149847E-3"/>
                  <c:y val="-5.1977784781282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9-4619-9664-76F3DA3E39E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99-4619-9664-76F3DA3E39E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99-4619-9664-76F3DA3E39E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99-4619-9664-76F3DA3E39E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0.33100000000000002</c:v>
                </c:pt>
                <c:pt idx="1">
                  <c:v>0.35899999999999999</c:v>
                </c:pt>
                <c:pt idx="2">
                  <c:v>0.31</c:v>
                </c:pt>
              </c:numCache>
            </c:numRef>
          </c:val>
          <c:extLst>
            <c:ext xmlns:c16="http://schemas.microsoft.com/office/drawing/2014/chart" uri="{C3380CC4-5D6E-409C-BE32-E72D297353CC}">
              <c16:uniqueId val="{00000007-8199-4619-9664-76F3DA3E39E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99-4619-9664-76F3DA3E39E0}"/>
                </c:ext>
              </c:extLst>
            </c:dLbl>
            <c:dLbl>
              <c:idx val="2"/>
              <c:layout>
                <c:manualLayout>
                  <c:x val="-2.3148148148148997E-3"/>
                  <c:y val="-9.1570891216168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99-4619-9664-76F3DA3E39E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0.34300000000000003</c:v>
                </c:pt>
                <c:pt idx="1">
                  <c:v>0.33700000000000002</c:v>
                </c:pt>
                <c:pt idx="2">
                  <c:v>0.32100000000000001</c:v>
                </c:pt>
              </c:numCache>
            </c:numRef>
          </c:val>
          <c:extLst>
            <c:ext xmlns:c16="http://schemas.microsoft.com/office/drawing/2014/chart" uri="{C3380CC4-5D6E-409C-BE32-E72D297353CC}">
              <c16:uniqueId val="{0000000B-8199-4619-9664-76F3DA3E39E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99-4619-9664-76F3DA3E39E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99-4619-9664-76F3DA3E39E0}"/>
                </c:ext>
              </c:extLst>
            </c:dLbl>
            <c:dLbl>
              <c:idx val="2"/>
              <c:layout>
                <c:manualLayout>
                  <c:x val="0"/>
                  <c:y val="-4.395543352325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199-4619-9664-76F3DA3E39E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0.222</c:v>
                </c:pt>
                <c:pt idx="1">
                  <c:v>0.39300000000000002</c:v>
                </c:pt>
                <c:pt idx="2">
                  <c:v>0.38500000000000001</c:v>
                </c:pt>
              </c:numCache>
            </c:numRef>
          </c:val>
          <c:extLst>
            <c:ext xmlns:c16="http://schemas.microsoft.com/office/drawing/2014/chart" uri="{C3380CC4-5D6E-409C-BE32-E72D297353CC}">
              <c16:uniqueId val="{00000010-8199-4619-9664-76F3DA3E39E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199-4619-9664-76F3DA3E39E0}"/>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199-4619-9664-76F3DA3E39E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199-4619-9664-76F3DA3E39E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199-4619-9664-76F3DA3E39E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199-4619-9664-76F3DA3E39E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0.189</c:v>
                </c:pt>
                <c:pt idx="1">
                  <c:v>0.34499999999999997</c:v>
                </c:pt>
                <c:pt idx="2">
                  <c:v>0.46500000000000002</c:v>
                </c:pt>
              </c:numCache>
            </c:numRef>
          </c:val>
          <c:extLst>
            <c:ext xmlns:c16="http://schemas.microsoft.com/office/drawing/2014/chart" uri="{C3380CC4-5D6E-409C-BE32-E72D297353CC}">
              <c16:uniqueId val="{00000017-8199-4619-9664-76F3DA3E39E0}"/>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199-4619-9664-76F3DA3E39E0}"/>
                </c:ext>
              </c:extLst>
            </c:dLbl>
            <c:dLbl>
              <c:idx val="2"/>
              <c:layout>
                <c:manualLayout>
                  <c:x val="2.3148148148148147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199-4619-9664-76F3DA3E39E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199-4619-9664-76F3DA3E39E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199-4619-9664-76F3DA3E39E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0.29099999999999998</c:v>
                </c:pt>
                <c:pt idx="1">
                  <c:v>0.29399999999999998</c:v>
                </c:pt>
                <c:pt idx="2">
                  <c:v>0.41499999999999998</c:v>
                </c:pt>
              </c:numCache>
            </c:numRef>
          </c:val>
          <c:extLst>
            <c:ext xmlns:c16="http://schemas.microsoft.com/office/drawing/2014/chart" uri="{C3380CC4-5D6E-409C-BE32-E72D297353CC}">
              <c16:uniqueId val="{0000001D-8199-4619-9664-76F3DA3E39E0}"/>
            </c:ext>
          </c:extLst>
        </c:ser>
        <c:ser>
          <c:idx val="15"/>
          <c:order val="5"/>
          <c:tx>
            <c:strRef>
              <c:f>Blad1!$G$1</c:f>
              <c:strCache>
                <c:ptCount val="1"/>
                <c:pt idx="0">
                  <c:v>TOTAAL 2021</c:v>
                </c:pt>
              </c:strCache>
            </c:strRef>
          </c:tx>
          <c:spPr>
            <a:solidFill>
              <a:schemeClr val="tx1"/>
            </a:solidFill>
            <a:ln w="25400">
              <a:noFill/>
            </a:ln>
            <a:effectLst/>
          </c:spPr>
          <c:invertIfNegative val="0"/>
          <c:dLbls>
            <c:dLbl>
              <c:idx val="2"/>
              <c:layout>
                <c:manualLayout>
                  <c:x val="-1.6975112544026657E-16"/>
                  <c:y val="-4.3192479747148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CE-40A6-9449-72230095069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0.28699999999999998</c:v>
                </c:pt>
                <c:pt idx="1">
                  <c:v>0.34300000000000003</c:v>
                </c:pt>
                <c:pt idx="2">
                  <c:v>0.37</c:v>
                </c:pt>
              </c:numCache>
            </c:numRef>
          </c:cat>
          <c:val>
            <c:numRef>
              <c:f>Blad1!$G$2:$G$4</c:f>
              <c:numCache>
                <c:formatCode>###0%</c:formatCode>
                <c:ptCount val="3"/>
                <c:pt idx="0">
                  <c:v>0.28699999999999998</c:v>
                </c:pt>
                <c:pt idx="1">
                  <c:v>0.34300000000000003</c:v>
                </c:pt>
                <c:pt idx="2">
                  <c:v>0.37</c:v>
                </c:pt>
              </c:numCache>
            </c:numRef>
          </c:val>
          <c:extLst>
            <c:ext xmlns:c16="http://schemas.microsoft.com/office/drawing/2014/chart" uri="{C3380CC4-5D6E-409C-BE32-E72D297353CC}">
              <c16:uniqueId val="{0000001E-8199-4619-9664-76F3DA3E39E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1.66</c:v>
                </c:pt>
                <c:pt idx="2">
                  <c:v>2.66</c:v>
                </c:pt>
              </c:numCache>
            </c:numRef>
          </c:xVal>
          <c:yVal>
            <c:numRef>
              <c:f>Blad1!$N$2:$N$4</c:f>
              <c:numCache>
                <c:formatCode>###0%</c:formatCode>
                <c:ptCount val="3"/>
                <c:pt idx="0">
                  <c:v>0.3</c:v>
                </c:pt>
                <c:pt idx="1">
                  <c:v>0.27700000000000002</c:v>
                </c:pt>
                <c:pt idx="2">
                  <c:v>0.35199999999999998</c:v>
                </c:pt>
              </c:numCache>
            </c:numRef>
          </c:yVal>
          <c:smooth val="0"/>
          <c:extLst>
            <c:ext xmlns:c16="http://schemas.microsoft.com/office/drawing/2014/chart" uri="{C3380CC4-5D6E-409C-BE32-E72D297353CC}">
              <c16:uniqueId val="{0000001F-8199-4619-9664-76F3DA3E39E0}"/>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0.247</c:v>
                </c:pt>
                <c:pt idx="1">
                  <c:v>0.248</c:v>
                </c:pt>
                <c:pt idx="2">
                  <c:v>0.433</c:v>
                </c:pt>
              </c:numCache>
            </c:numRef>
          </c:yVal>
          <c:smooth val="0"/>
          <c:extLst>
            <c:ext xmlns:c16="http://schemas.microsoft.com/office/drawing/2014/chart" uri="{C3380CC4-5D6E-409C-BE32-E72D297353CC}">
              <c16:uniqueId val="{00000020-8199-4619-9664-76F3DA3E39E0}"/>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pt idx="2">
                  <c:v>2.93</c:v>
                </c:pt>
              </c:numCache>
            </c:numRef>
          </c:xVal>
          <c:yVal>
            <c:numRef>
              <c:f>Blad1!$P$2:$P$4</c:f>
              <c:numCache>
                <c:formatCode>###0%</c:formatCode>
                <c:ptCount val="3"/>
                <c:pt idx="0">
                  <c:v>0.152</c:v>
                </c:pt>
                <c:pt idx="1">
                  <c:v>0.311</c:v>
                </c:pt>
                <c:pt idx="2">
                  <c:v>0.438</c:v>
                </c:pt>
              </c:numCache>
            </c:numRef>
          </c:yVal>
          <c:smooth val="0"/>
          <c:extLst>
            <c:ext xmlns:c16="http://schemas.microsoft.com/office/drawing/2014/chart" uri="{C3380CC4-5D6E-409C-BE32-E72D297353CC}">
              <c16:uniqueId val="{00000021-8199-4619-9664-76F3DA3E39E0}"/>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numCache>
            </c:numRef>
          </c:xVal>
          <c:yVal>
            <c:numRef>
              <c:f>Blad1!$Q$2:$Q$4</c:f>
              <c:numCache>
                <c:formatCode>###0%</c:formatCode>
                <c:ptCount val="3"/>
                <c:pt idx="0">
                  <c:v>0.123</c:v>
                </c:pt>
                <c:pt idx="1">
                  <c:v>0.314</c:v>
                </c:pt>
                <c:pt idx="2">
                  <c:v>0.47599999999999998</c:v>
                </c:pt>
              </c:numCache>
            </c:numRef>
          </c:yVal>
          <c:smooth val="0"/>
          <c:extLst>
            <c:ext xmlns:c16="http://schemas.microsoft.com/office/drawing/2014/chart" uri="{C3380CC4-5D6E-409C-BE32-E72D297353CC}">
              <c16:uniqueId val="{00000022-8199-4619-9664-76F3DA3E39E0}"/>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1">
                  <c:v>2.2029999999999998</c:v>
                </c:pt>
              </c:numCache>
            </c:numRef>
          </c:xVal>
          <c:yVal>
            <c:numRef>
              <c:f>Blad1!$R$2:$R$4</c:f>
              <c:numCache>
                <c:formatCode>###0%</c:formatCode>
                <c:ptCount val="3"/>
                <c:pt idx="0">
                  <c:v>0.26300000000000001</c:v>
                </c:pt>
                <c:pt idx="1">
                  <c:v>0.25600000000000001</c:v>
                </c:pt>
                <c:pt idx="2">
                  <c:v>0.45100000000000001</c:v>
                </c:pt>
              </c:numCache>
            </c:numRef>
          </c:yVal>
          <c:smooth val="0"/>
          <c:extLst>
            <c:ext xmlns:c16="http://schemas.microsoft.com/office/drawing/2014/chart" uri="{C3380CC4-5D6E-409C-BE32-E72D297353CC}">
              <c16:uniqueId val="{00000023-8199-4619-9664-76F3DA3E39E0}"/>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c:formatCode>
                <c:ptCount val="3"/>
                <c:pt idx="0">
                  <c:v>0.22900000000000001</c:v>
                </c:pt>
                <c:pt idx="1">
                  <c:v>0.27600000000000002</c:v>
                </c:pt>
                <c:pt idx="2">
                  <c:v>0.42599999999999999</c:v>
                </c:pt>
              </c:numCache>
            </c:numRef>
          </c:yVal>
          <c:smooth val="0"/>
          <c:extLst>
            <c:ext xmlns:c16="http://schemas.microsoft.com/office/drawing/2014/chart" uri="{C3380CC4-5D6E-409C-BE32-E72D297353CC}">
              <c16:uniqueId val="{00000024-8199-4619-9664-76F3DA3E39E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8199-4619-9664-76F3DA3E39E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8199-4619-9664-76F3DA3E39E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199-4619-9664-76F3DA3E39E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199-4619-9664-76F3DA3E39E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1">
                        <c:v>1.66</c:v>
                      </c:pt>
                      <c:pt idx="2">
                        <c:v>2.66</c:v>
                      </c:pt>
                    </c:numCache>
                  </c:numRef>
                </c:yVal>
                <c:smooth val="0"/>
                <c:extLst>
                  <c:ext xmlns:c16="http://schemas.microsoft.com/office/drawing/2014/chart" uri="{C3380CC4-5D6E-409C-BE32-E72D297353CC}">
                    <c16:uniqueId val="{0000002A-8199-4619-9664-76F3DA3E39E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8199-4619-9664-76F3DA3E39E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199-4619-9664-76F3DA3E39E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8199-4619-9664-76F3DA3E39E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199-4619-9664-76F3DA3E39E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199-4619-9664-76F3DA3E39E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199-4619-9664-76F3DA3E39E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199-4619-9664-76F3DA3E39E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199-4619-9664-76F3DA3E39E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pt idx="2">
                        <c:v>2.93</c:v>
                      </c:pt>
                    </c:numCache>
                  </c:numRef>
                </c:yVal>
                <c:smooth val="0"/>
                <c:extLst xmlns:c15="http://schemas.microsoft.com/office/drawing/2012/chart">
                  <c:ext xmlns:c16="http://schemas.microsoft.com/office/drawing/2014/chart" uri="{C3380CC4-5D6E-409C-BE32-E72D297353CC}">
                    <c16:uniqueId val="{00000035-8199-4619-9664-76F3DA3E39E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numCache>
                  </c:numRef>
                </c:yVal>
                <c:smooth val="0"/>
                <c:extLst xmlns:c15="http://schemas.microsoft.com/office/drawing/2012/chart">
                  <c:ext xmlns:c16="http://schemas.microsoft.com/office/drawing/2014/chart" uri="{C3380CC4-5D6E-409C-BE32-E72D297353CC}">
                    <c16:uniqueId val="{00000036-8199-4619-9664-76F3DA3E39E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1">
                        <c:v>2.2029999999999998</c:v>
                      </c:pt>
                    </c:numCache>
                  </c:numRef>
                </c:yVal>
                <c:smooth val="0"/>
                <c:extLst xmlns:c15="http://schemas.microsoft.com/office/drawing/2012/chart">
                  <c:ext xmlns:c16="http://schemas.microsoft.com/office/drawing/2014/chart" uri="{C3380CC4-5D6E-409C-BE32-E72D297353CC}">
                    <c16:uniqueId val="{00000037-8199-4619-9664-76F3DA3E39E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9-4619-9664-76F3DA3E39E0}"/>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9-4619-9664-76F3DA3E39E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9-4619-9664-76F3DA3E39E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99-4619-9664-76F3DA3E39E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99-4619-9664-76F3DA3E39E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99-4619-9664-76F3DA3E39E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0.39200000000000002</c:v>
                </c:pt>
                <c:pt idx="1">
                  <c:v>0.371</c:v>
                </c:pt>
                <c:pt idx="2">
                  <c:v>0.23699999999999999</c:v>
                </c:pt>
              </c:numCache>
            </c:numRef>
          </c:val>
          <c:extLst>
            <c:ext xmlns:c16="http://schemas.microsoft.com/office/drawing/2014/chart" uri="{C3380CC4-5D6E-409C-BE32-E72D297353CC}">
              <c16:uniqueId val="{00000007-8199-4619-9664-76F3DA3E39E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99-4619-9664-76F3DA3E39E0}"/>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99-4619-9664-76F3DA3E39E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0.251</c:v>
                </c:pt>
                <c:pt idx="1">
                  <c:v>0.48199999999999998</c:v>
                </c:pt>
                <c:pt idx="2">
                  <c:v>0.26700000000000002</c:v>
                </c:pt>
              </c:numCache>
            </c:numRef>
          </c:val>
          <c:extLst>
            <c:ext xmlns:c16="http://schemas.microsoft.com/office/drawing/2014/chart" uri="{C3380CC4-5D6E-409C-BE32-E72D297353CC}">
              <c16:uniqueId val="{0000000B-8199-4619-9664-76F3DA3E39E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99-4619-9664-76F3DA3E39E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99-4619-9664-76F3DA3E39E0}"/>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199-4619-9664-76F3DA3E39E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0.129</c:v>
                </c:pt>
                <c:pt idx="1">
                  <c:v>0.496</c:v>
                </c:pt>
                <c:pt idx="2">
                  <c:v>0.376</c:v>
                </c:pt>
              </c:numCache>
            </c:numRef>
          </c:val>
          <c:extLst>
            <c:ext xmlns:c16="http://schemas.microsoft.com/office/drawing/2014/chart" uri="{C3380CC4-5D6E-409C-BE32-E72D297353CC}">
              <c16:uniqueId val="{00000010-8199-4619-9664-76F3DA3E39E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199-4619-9664-76F3DA3E39E0}"/>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199-4619-9664-76F3DA3E39E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199-4619-9664-76F3DA3E39E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199-4619-9664-76F3DA3E39E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199-4619-9664-76F3DA3E39E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0.114</c:v>
                </c:pt>
                <c:pt idx="1">
                  <c:v>0.48199999999999998</c:v>
                </c:pt>
                <c:pt idx="2">
                  <c:v>0.40400000000000003</c:v>
                </c:pt>
              </c:numCache>
            </c:numRef>
          </c:val>
          <c:extLst>
            <c:ext xmlns:c16="http://schemas.microsoft.com/office/drawing/2014/chart" uri="{C3380CC4-5D6E-409C-BE32-E72D297353CC}">
              <c16:uniqueId val="{00000017-8199-4619-9664-76F3DA3E39E0}"/>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199-4619-9664-76F3DA3E39E0}"/>
                </c:ext>
              </c:extLst>
            </c:dLbl>
            <c:dLbl>
              <c:idx val="2"/>
              <c:layout>
                <c:manualLayout>
                  <c:x val="2.3148148148148147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199-4619-9664-76F3DA3E39E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199-4619-9664-76F3DA3E39E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199-4619-9664-76F3DA3E39E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0.246</c:v>
                </c:pt>
                <c:pt idx="1">
                  <c:v>0.45500000000000002</c:v>
                </c:pt>
                <c:pt idx="2">
                  <c:v>0.29799999999999999</c:v>
                </c:pt>
              </c:numCache>
            </c:numRef>
          </c:val>
          <c:extLst>
            <c:ext xmlns:c16="http://schemas.microsoft.com/office/drawing/2014/chart" uri="{C3380CC4-5D6E-409C-BE32-E72D297353CC}">
              <c16:uniqueId val="{0000001D-8199-4619-9664-76F3DA3E39E0}"/>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0.24299999999999999</c:v>
                </c:pt>
                <c:pt idx="1">
                  <c:v>0.45300000000000001</c:v>
                </c:pt>
                <c:pt idx="2">
                  <c:v>0.30399999999999999</c:v>
                </c:pt>
              </c:numCache>
            </c:numRef>
          </c:cat>
          <c:val>
            <c:numRef>
              <c:f>Blad1!$G$2:$G$4</c:f>
              <c:numCache>
                <c:formatCode>###0%</c:formatCode>
                <c:ptCount val="3"/>
                <c:pt idx="0">
                  <c:v>0.24299999999999999</c:v>
                </c:pt>
                <c:pt idx="1">
                  <c:v>0.45300000000000001</c:v>
                </c:pt>
                <c:pt idx="2">
                  <c:v>0.30399999999999999</c:v>
                </c:pt>
              </c:numCache>
            </c:numRef>
          </c:val>
          <c:extLst>
            <c:ext xmlns:c16="http://schemas.microsoft.com/office/drawing/2014/chart" uri="{C3380CC4-5D6E-409C-BE32-E72D297353CC}">
              <c16:uniqueId val="{0000001E-8199-4619-9664-76F3DA3E39E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2017</c:v>
                </c:pt>
              </c:strCache>
            </c:strRef>
          </c:tx>
          <c:spPr>
            <a:ln w="25400" cap="rnd">
              <a:noFill/>
              <a:round/>
            </a:ln>
            <a:effectLst/>
          </c:spPr>
          <c:marker>
            <c:symbol val="x"/>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General</c:formatCode>
                <c:ptCount val="3"/>
              </c:numCache>
            </c:numRef>
          </c:yVal>
          <c:smooth val="0"/>
          <c:extLst>
            <c:ext xmlns:c16="http://schemas.microsoft.com/office/drawing/2014/chart" uri="{C3380CC4-5D6E-409C-BE32-E72D297353CC}">
              <c16:uniqueId val="{0000001F-8199-4619-9664-76F3DA3E39E0}"/>
            </c:ext>
          </c:extLst>
        </c:ser>
        <c:ser>
          <c:idx val="8"/>
          <c:order val="12"/>
          <c:tx>
            <c:strRef>
              <c:f>Blad1!$O$1</c:f>
              <c:strCache>
                <c:ptCount val="1"/>
                <c:pt idx="0">
                  <c:v>GENT 2017</c:v>
                </c:pt>
              </c:strCache>
            </c:strRef>
          </c:tx>
          <c:spPr>
            <a:ln w="25400" cap="rnd">
              <a:noFill/>
              <a:round/>
            </a:ln>
            <a:effectLst/>
          </c:spPr>
          <c:marker>
            <c:symbol val="x"/>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General</c:formatCode>
                <c:ptCount val="3"/>
              </c:numCache>
            </c:numRef>
          </c:yVal>
          <c:smooth val="0"/>
          <c:extLst>
            <c:ext xmlns:c16="http://schemas.microsoft.com/office/drawing/2014/chart" uri="{C3380CC4-5D6E-409C-BE32-E72D297353CC}">
              <c16:uniqueId val="{00000020-8199-4619-9664-76F3DA3E39E0}"/>
            </c:ext>
          </c:extLst>
        </c:ser>
        <c:ser>
          <c:idx val="10"/>
          <c:order val="13"/>
          <c:tx>
            <c:strRef>
              <c:f>Blad1!$P$1</c:f>
              <c:strCache>
                <c:ptCount val="1"/>
                <c:pt idx="0">
                  <c:v>LEUVEN 2017</c:v>
                </c:pt>
              </c:strCache>
            </c:strRef>
          </c:tx>
          <c:spPr>
            <a:ln w="25400" cap="rnd">
              <a:noFill/>
              <a:round/>
            </a:ln>
            <a:effectLst/>
          </c:spPr>
          <c:marker>
            <c:symbol val="x"/>
            <c:size val="10"/>
            <c:spPr>
              <a:noFill/>
              <a:ln w="9525">
                <a:solidFill>
                  <a:schemeClr val="bg1">
                    <a:lumMod val="50000"/>
                  </a:schemeClr>
                </a:solidFill>
              </a:ln>
              <a:effectLst/>
            </c:spPr>
          </c:marker>
          <c:xVal>
            <c:numRef>
              <c:f>Blad1!$J$2:$J$4</c:f>
              <c:numCache>
                <c:formatCode>General</c:formatCode>
                <c:ptCount val="3"/>
                <c:pt idx="0">
                  <c:v>0.93</c:v>
                </c:pt>
                <c:pt idx="1">
                  <c:v>1.93</c:v>
                </c:pt>
                <c:pt idx="2">
                  <c:v>2.93</c:v>
                </c:pt>
              </c:numCache>
            </c:numRef>
          </c:xVal>
          <c:yVal>
            <c:numRef>
              <c:f>Blad1!$P$2:$P$4</c:f>
              <c:numCache>
                <c:formatCode>General</c:formatCode>
                <c:ptCount val="3"/>
              </c:numCache>
            </c:numRef>
          </c:yVal>
          <c:smooth val="0"/>
          <c:extLst>
            <c:ext xmlns:c16="http://schemas.microsoft.com/office/drawing/2014/chart" uri="{C3380CC4-5D6E-409C-BE32-E72D297353CC}">
              <c16:uniqueId val="{00000021-8199-4619-9664-76F3DA3E39E0}"/>
            </c:ext>
          </c:extLst>
        </c:ser>
        <c:ser>
          <c:idx val="12"/>
          <c:order val="14"/>
          <c:tx>
            <c:strRef>
              <c:f>Blad1!$Q$1</c:f>
              <c:strCache>
                <c:ptCount val="1"/>
                <c:pt idx="0">
                  <c:v>MECHELEN 2017</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pt idx="0">
                  <c:v>1.07</c:v>
                </c:pt>
                <c:pt idx="1">
                  <c:v>2.0699999999999998</c:v>
                </c:pt>
                <c:pt idx="2">
                  <c:v>3.07</c:v>
                </c:pt>
              </c:numCache>
            </c:numRef>
          </c:xVal>
          <c:yVal>
            <c:numRef>
              <c:f>Blad1!$Q$2:$Q$4</c:f>
              <c:numCache>
                <c:formatCode>General</c:formatCode>
                <c:ptCount val="3"/>
              </c:numCache>
            </c:numRef>
          </c:yVal>
          <c:smooth val="0"/>
          <c:extLst>
            <c:ext xmlns:c16="http://schemas.microsoft.com/office/drawing/2014/chart" uri="{C3380CC4-5D6E-409C-BE32-E72D297353CC}">
              <c16:uniqueId val="{00000022-8199-4619-9664-76F3DA3E39E0}"/>
            </c:ext>
          </c:extLst>
        </c:ser>
        <c:ser>
          <c:idx val="14"/>
          <c:order val="15"/>
          <c:tx>
            <c:strRef>
              <c:f>Blad1!$R$1</c:f>
              <c:strCache>
                <c:ptCount val="1"/>
                <c:pt idx="0">
                  <c:v>BRUGGE 2017</c:v>
                </c:pt>
              </c:strCache>
            </c:strRef>
          </c:tx>
          <c:spPr>
            <a:ln w="25400" cap="rnd">
              <a:noFill/>
              <a:round/>
            </a:ln>
            <a:effectLst/>
          </c:spPr>
          <c:marker>
            <c:symbol val="x"/>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General</c:formatCode>
                <c:ptCount val="3"/>
              </c:numCache>
            </c:numRef>
          </c:yVal>
          <c:smooth val="0"/>
          <c:extLst>
            <c:ext xmlns:c16="http://schemas.microsoft.com/office/drawing/2014/chart" uri="{C3380CC4-5D6E-409C-BE32-E72D297353CC}">
              <c16:uniqueId val="{00000023-8199-4619-9664-76F3DA3E39E0}"/>
            </c:ext>
          </c:extLst>
        </c:ser>
        <c:ser>
          <c:idx val="16"/>
          <c:order val="16"/>
          <c:tx>
            <c:strRef>
              <c:f>Blad1!$S$1</c:f>
              <c:strCache>
                <c:ptCount val="1"/>
                <c:pt idx="0">
                  <c:v>TOTAAL 2017</c:v>
                </c:pt>
              </c:strCache>
            </c:strRef>
          </c:tx>
          <c:spPr>
            <a:ln w="25400" cap="rnd">
              <a:noFill/>
              <a:round/>
            </a:ln>
            <a:effectLst/>
          </c:spPr>
          <c:marker>
            <c:symbol val="x"/>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General</c:formatCode>
                <c:ptCount val="3"/>
              </c:numCache>
            </c:numRef>
          </c:yVal>
          <c:smooth val="0"/>
          <c:extLst>
            <c:ext xmlns:c16="http://schemas.microsoft.com/office/drawing/2014/chart" uri="{C3380CC4-5D6E-409C-BE32-E72D297353CC}">
              <c16:uniqueId val="{00000024-8199-4619-9664-76F3DA3E39E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8199-4619-9664-76F3DA3E39E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8199-4619-9664-76F3DA3E39E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199-4619-9664-76F3DA3E39E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199-4619-9664-76F3DA3E39E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A-8199-4619-9664-76F3DA3E39E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8199-4619-9664-76F3DA3E39E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199-4619-9664-76F3DA3E39E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8199-4619-9664-76F3DA3E39E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199-4619-9664-76F3DA3E39E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199-4619-9664-76F3DA3E39E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199-4619-9664-76F3DA3E39E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199-4619-9664-76F3DA3E39E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199-4619-9664-76F3DA3E39E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pt idx="2">
                        <c:v>2.93</c:v>
                      </c:pt>
                    </c:numCache>
                  </c:numRef>
                </c:yVal>
                <c:smooth val="0"/>
                <c:extLst xmlns:c15="http://schemas.microsoft.com/office/drawing/2012/chart">
                  <c:ext xmlns:c16="http://schemas.microsoft.com/office/drawing/2014/chart" uri="{C3380CC4-5D6E-409C-BE32-E72D297353CC}">
                    <c16:uniqueId val="{00000035-8199-4619-9664-76F3DA3E39E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pt idx="2">
                        <c:v>3.07</c:v>
                      </c:pt>
                    </c:numCache>
                  </c:numRef>
                </c:yVal>
                <c:smooth val="0"/>
                <c:extLst xmlns:c15="http://schemas.microsoft.com/office/drawing/2012/chart">
                  <c:ext xmlns:c16="http://schemas.microsoft.com/office/drawing/2014/chart" uri="{C3380CC4-5D6E-409C-BE32-E72D297353CC}">
                    <c16:uniqueId val="{00000036-8199-4619-9664-76F3DA3E39E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8199-4619-9664-76F3DA3E39E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9-4619-9664-76F3DA3E39E0}"/>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9-4619-9664-76F3DA3E39E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9-4619-9664-76F3DA3E39E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99-4619-9664-76F3DA3E39E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99-4619-9664-76F3DA3E39E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99-4619-9664-76F3DA3E39E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0.313</c:v>
                </c:pt>
                <c:pt idx="1">
                  <c:v>0.45</c:v>
                </c:pt>
                <c:pt idx="2">
                  <c:v>0.23699999999999999</c:v>
                </c:pt>
              </c:numCache>
            </c:numRef>
          </c:val>
          <c:extLst>
            <c:ext xmlns:c16="http://schemas.microsoft.com/office/drawing/2014/chart" uri="{C3380CC4-5D6E-409C-BE32-E72D297353CC}">
              <c16:uniqueId val="{00000007-8199-4619-9664-76F3DA3E39E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99-4619-9664-76F3DA3E39E0}"/>
                </c:ext>
              </c:extLst>
            </c:dLbl>
            <c:dLbl>
              <c:idx val="2"/>
              <c:layout>
                <c:manualLayout>
                  <c:x val="1.1574074074073226E-3"/>
                  <c:y val="-4.5829109265637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99-4619-9664-76F3DA3E39E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0.307</c:v>
                </c:pt>
                <c:pt idx="1">
                  <c:v>0.434</c:v>
                </c:pt>
                <c:pt idx="2">
                  <c:v>0.25900000000000001</c:v>
                </c:pt>
              </c:numCache>
            </c:numRef>
          </c:val>
          <c:extLst>
            <c:ext xmlns:c16="http://schemas.microsoft.com/office/drawing/2014/chart" uri="{C3380CC4-5D6E-409C-BE32-E72D297353CC}">
              <c16:uniqueId val="{0000000B-8199-4619-9664-76F3DA3E39E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99-4619-9664-76F3DA3E39E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99-4619-9664-76F3DA3E39E0}"/>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199-4619-9664-76F3DA3E39E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0.16400000000000001</c:v>
                </c:pt>
                <c:pt idx="1">
                  <c:v>0.54300000000000004</c:v>
                </c:pt>
                <c:pt idx="2">
                  <c:v>0.29299999999999998</c:v>
                </c:pt>
              </c:numCache>
            </c:numRef>
          </c:val>
          <c:extLst>
            <c:ext xmlns:c16="http://schemas.microsoft.com/office/drawing/2014/chart" uri="{C3380CC4-5D6E-409C-BE32-E72D297353CC}">
              <c16:uniqueId val="{00000010-8199-4619-9664-76F3DA3E39E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199-4619-9664-76F3DA3E39E0}"/>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199-4619-9664-76F3DA3E39E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199-4619-9664-76F3DA3E39E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199-4619-9664-76F3DA3E39E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199-4619-9664-76F3DA3E39E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0.16700000000000001</c:v>
                </c:pt>
                <c:pt idx="1">
                  <c:v>0.54400000000000004</c:v>
                </c:pt>
                <c:pt idx="2">
                  <c:v>0.28799999999999998</c:v>
                </c:pt>
              </c:numCache>
            </c:numRef>
          </c:val>
          <c:extLst>
            <c:ext xmlns:c16="http://schemas.microsoft.com/office/drawing/2014/chart" uri="{C3380CC4-5D6E-409C-BE32-E72D297353CC}">
              <c16:uniqueId val="{00000017-8199-4619-9664-76F3DA3E39E0}"/>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199-4619-9664-76F3DA3E39E0}"/>
                </c:ext>
              </c:extLst>
            </c:dLbl>
            <c:dLbl>
              <c:idx val="2"/>
              <c:layout>
                <c:manualLayout>
                  <c:x val="1.1574074074074073E-3"/>
                  <c:y val="-5.2054112043106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199-4619-9664-76F3DA3E39E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199-4619-9664-76F3DA3E39E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199-4619-9664-76F3DA3E39E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0.248</c:v>
                </c:pt>
                <c:pt idx="1">
                  <c:v>0.38800000000000001</c:v>
                </c:pt>
                <c:pt idx="2">
                  <c:v>0.36299999999999999</c:v>
                </c:pt>
              </c:numCache>
            </c:numRef>
          </c:val>
          <c:extLst>
            <c:ext xmlns:c16="http://schemas.microsoft.com/office/drawing/2014/chart" uri="{C3380CC4-5D6E-409C-BE32-E72D297353CC}">
              <c16:uniqueId val="{0000001D-8199-4619-9664-76F3DA3E39E0}"/>
            </c:ext>
          </c:extLst>
        </c:ser>
        <c:ser>
          <c:idx val="15"/>
          <c:order val="5"/>
          <c:tx>
            <c:strRef>
              <c:f>Blad1!$G$1</c:f>
              <c:strCache>
                <c:ptCount val="1"/>
                <c:pt idx="0">
                  <c:v>TOTAAL 2021</c:v>
                </c:pt>
              </c:strCache>
            </c:strRef>
          </c:tx>
          <c:spPr>
            <a:solidFill>
              <a:schemeClr val="tx1"/>
            </a:solidFill>
            <a:ln w="25400">
              <a:noFill/>
            </a:ln>
            <a:effectLst/>
          </c:spPr>
          <c:invertIfNegative val="0"/>
          <c:dLbls>
            <c:dLbl>
              <c:idx val="2"/>
              <c:layout>
                <c:manualLayout>
                  <c:x val="-2.3148148148148147E-3"/>
                  <c:y val="-5.1441043587749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F1-4A98-BD83-DBDAEF8B03D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0.252</c:v>
                </c:pt>
                <c:pt idx="1">
                  <c:v>0.46100000000000002</c:v>
                </c:pt>
                <c:pt idx="2">
                  <c:v>0.28799999999999998</c:v>
                </c:pt>
              </c:numCache>
            </c:numRef>
          </c:cat>
          <c:val>
            <c:numRef>
              <c:f>Blad1!$G$2:$G$4</c:f>
              <c:numCache>
                <c:formatCode>###0%</c:formatCode>
                <c:ptCount val="3"/>
                <c:pt idx="0">
                  <c:v>0.252</c:v>
                </c:pt>
                <c:pt idx="1">
                  <c:v>0.46100000000000002</c:v>
                </c:pt>
                <c:pt idx="2">
                  <c:v>0.28799999999999998</c:v>
                </c:pt>
              </c:numCache>
            </c:numRef>
          </c:val>
          <c:extLst>
            <c:ext xmlns:c16="http://schemas.microsoft.com/office/drawing/2014/chart" uri="{C3380CC4-5D6E-409C-BE32-E72D297353CC}">
              <c16:uniqueId val="{0000001E-8199-4619-9664-76F3DA3E39E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0.66</c:v>
                </c:pt>
                <c:pt idx="1">
                  <c:v>1.66</c:v>
                </c:pt>
              </c:numCache>
            </c:numRef>
          </c:xVal>
          <c:yVal>
            <c:numRef>
              <c:f>Blad1!$N$2:$N$4</c:f>
              <c:numCache>
                <c:formatCode>###0%</c:formatCode>
                <c:ptCount val="3"/>
                <c:pt idx="0">
                  <c:v>0.316</c:v>
                </c:pt>
                <c:pt idx="1">
                  <c:v>0.35699999999999998</c:v>
                </c:pt>
                <c:pt idx="2">
                  <c:v>0.23599999999999999</c:v>
                </c:pt>
              </c:numCache>
            </c:numRef>
          </c:yVal>
          <c:smooth val="0"/>
          <c:extLst>
            <c:ext xmlns:c16="http://schemas.microsoft.com/office/drawing/2014/chart" uri="{C3380CC4-5D6E-409C-BE32-E72D297353CC}">
              <c16:uniqueId val="{0000001F-8199-4619-9664-76F3DA3E39E0}"/>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0.247</c:v>
                </c:pt>
                <c:pt idx="1">
                  <c:v>0.33900000000000002</c:v>
                </c:pt>
                <c:pt idx="2">
                  <c:v>0.30299999999999999</c:v>
                </c:pt>
              </c:numCache>
            </c:numRef>
          </c:yVal>
          <c:smooth val="0"/>
          <c:extLst>
            <c:ext xmlns:c16="http://schemas.microsoft.com/office/drawing/2014/chart" uri="{C3380CC4-5D6E-409C-BE32-E72D297353CC}">
              <c16:uniqueId val="{00000020-8199-4619-9664-76F3DA3E39E0}"/>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c:formatCode>
                <c:ptCount val="3"/>
                <c:pt idx="0">
                  <c:v>0.125</c:v>
                </c:pt>
                <c:pt idx="1">
                  <c:v>0.41699999999999998</c:v>
                </c:pt>
                <c:pt idx="2">
                  <c:v>0.27700000000000002</c:v>
                </c:pt>
              </c:numCache>
            </c:numRef>
          </c:yVal>
          <c:smooth val="0"/>
          <c:extLst>
            <c:ext xmlns:c16="http://schemas.microsoft.com/office/drawing/2014/chart" uri="{C3380CC4-5D6E-409C-BE32-E72D297353CC}">
              <c16:uniqueId val="{00000021-8199-4619-9664-76F3DA3E39E0}"/>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1">
                  <c:v>2.06</c:v>
                </c:pt>
              </c:numCache>
            </c:numRef>
          </c:xVal>
          <c:yVal>
            <c:numRef>
              <c:f>Blad1!$Q$2:$Q$4</c:f>
              <c:numCache>
                <c:formatCode>###0%</c:formatCode>
                <c:ptCount val="3"/>
                <c:pt idx="0">
                  <c:v>0.13900000000000001</c:v>
                </c:pt>
                <c:pt idx="1">
                  <c:v>0.42699999999999999</c:v>
                </c:pt>
                <c:pt idx="2">
                  <c:v>0.28899999999999998</c:v>
                </c:pt>
              </c:numCache>
            </c:numRef>
          </c:yVal>
          <c:smooth val="0"/>
          <c:extLst>
            <c:ext xmlns:c16="http://schemas.microsoft.com/office/drawing/2014/chart" uri="{C3380CC4-5D6E-409C-BE32-E72D297353CC}">
              <c16:uniqueId val="{00000022-8199-4619-9664-76F3DA3E39E0}"/>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1">
                  <c:v>2.2029999999999998</c:v>
                </c:pt>
                <c:pt idx="2">
                  <c:v>3.2029999999999998</c:v>
                </c:pt>
              </c:numCache>
            </c:numRef>
          </c:xVal>
          <c:yVal>
            <c:numRef>
              <c:f>Blad1!$R$2:$R$4</c:f>
              <c:numCache>
                <c:formatCode>###0%</c:formatCode>
                <c:ptCount val="3"/>
                <c:pt idx="0">
                  <c:v>0.23799999999999999</c:v>
                </c:pt>
                <c:pt idx="1">
                  <c:v>0.30399999999999999</c:v>
                </c:pt>
                <c:pt idx="2">
                  <c:v>0.40600000000000003</c:v>
                </c:pt>
              </c:numCache>
            </c:numRef>
          </c:yVal>
          <c:smooth val="0"/>
          <c:extLst>
            <c:ext xmlns:c16="http://schemas.microsoft.com/office/drawing/2014/chart" uri="{C3380CC4-5D6E-409C-BE32-E72D297353CC}">
              <c16:uniqueId val="{00000023-8199-4619-9664-76F3DA3E39E0}"/>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1.34</c:v>
                </c:pt>
                <c:pt idx="1">
                  <c:v>2.34</c:v>
                </c:pt>
                <c:pt idx="2">
                  <c:v>3.34</c:v>
                </c:pt>
              </c:numCache>
            </c:numRef>
          </c:xVal>
          <c:yVal>
            <c:numRef>
              <c:f>Blad1!$S$2:$S$4</c:f>
              <c:numCache>
                <c:formatCode>0%</c:formatCode>
                <c:ptCount val="3"/>
                <c:pt idx="0">
                  <c:v>0.224</c:v>
                </c:pt>
                <c:pt idx="1">
                  <c:v>0.36</c:v>
                </c:pt>
                <c:pt idx="2">
                  <c:v>0.30599999999999999</c:v>
                </c:pt>
              </c:numCache>
            </c:numRef>
          </c:yVal>
          <c:smooth val="0"/>
          <c:extLst>
            <c:ext xmlns:c16="http://schemas.microsoft.com/office/drawing/2014/chart" uri="{C3380CC4-5D6E-409C-BE32-E72D297353CC}">
              <c16:uniqueId val="{00000024-8199-4619-9664-76F3DA3E39E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8199-4619-9664-76F3DA3E39E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8199-4619-9664-76F3DA3E39E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199-4619-9664-76F3DA3E39E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199-4619-9664-76F3DA3E39E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numCache>
                  </c:numRef>
                </c:yVal>
                <c:smooth val="0"/>
                <c:extLst>
                  <c:ext xmlns:c16="http://schemas.microsoft.com/office/drawing/2014/chart" uri="{C3380CC4-5D6E-409C-BE32-E72D297353CC}">
                    <c16:uniqueId val="{0000002A-8199-4619-9664-76F3DA3E39E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8199-4619-9664-76F3DA3E39E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199-4619-9664-76F3DA3E39E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8199-4619-9664-76F3DA3E39E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199-4619-9664-76F3DA3E39E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199-4619-9664-76F3DA3E39E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199-4619-9664-76F3DA3E39E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199-4619-9664-76F3DA3E39E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199-4619-9664-76F3DA3E39E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5-8199-4619-9664-76F3DA3E39E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1">
                        <c:v>2.06</c:v>
                      </c:pt>
                    </c:numCache>
                  </c:numRef>
                </c:yVal>
                <c:smooth val="0"/>
                <c:extLst xmlns:c15="http://schemas.microsoft.com/office/drawing/2012/chart">
                  <c:ext xmlns:c16="http://schemas.microsoft.com/office/drawing/2014/chart" uri="{C3380CC4-5D6E-409C-BE32-E72D297353CC}">
                    <c16:uniqueId val="{00000036-8199-4619-9664-76F3DA3E39E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8199-4619-9664-76F3DA3E39E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4.6296296296296294E-3"/>
                  <c:y val="-6.0332865509274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9-4619-9664-76F3DA3E39E0}"/>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9-4619-9664-76F3DA3E39E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9-4619-9664-76F3DA3E39E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99-4619-9664-76F3DA3E39E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99-4619-9664-76F3DA3E39E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99-4619-9664-76F3DA3E39E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0.28199999999999997</c:v>
                </c:pt>
                <c:pt idx="1">
                  <c:v>0.45500000000000002</c:v>
                </c:pt>
                <c:pt idx="2">
                  <c:v>0.26200000000000001</c:v>
                </c:pt>
              </c:numCache>
            </c:numRef>
          </c:val>
          <c:extLst>
            <c:ext xmlns:c16="http://schemas.microsoft.com/office/drawing/2014/chart" uri="{C3380CC4-5D6E-409C-BE32-E72D297353CC}">
              <c16:uniqueId val="{00000007-8199-4619-9664-76F3DA3E39E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1574074074074073E-3"/>
                  <c:y val="-6.77796004525574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99-4619-9664-76F3DA3E39E0}"/>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99-4619-9664-76F3DA3E39E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0.254</c:v>
                </c:pt>
                <c:pt idx="1">
                  <c:v>0.42499999999999999</c:v>
                </c:pt>
                <c:pt idx="2">
                  <c:v>0.32100000000000001</c:v>
                </c:pt>
              </c:numCache>
            </c:numRef>
          </c:val>
          <c:extLst>
            <c:ext xmlns:c16="http://schemas.microsoft.com/office/drawing/2014/chart" uri="{C3380CC4-5D6E-409C-BE32-E72D297353CC}">
              <c16:uniqueId val="{0000000B-8199-4619-9664-76F3DA3E39E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99-4619-9664-76F3DA3E39E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99-4619-9664-76F3DA3E39E0}"/>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199-4619-9664-76F3DA3E39E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0.32900000000000001</c:v>
                </c:pt>
                <c:pt idx="1">
                  <c:v>0.45100000000000001</c:v>
                </c:pt>
                <c:pt idx="2">
                  <c:v>0.221</c:v>
                </c:pt>
              </c:numCache>
            </c:numRef>
          </c:val>
          <c:extLst>
            <c:ext xmlns:c16="http://schemas.microsoft.com/office/drawing/2014/chart" uri="{C3380CC4-5D6E-409C-BE32-E72D297353CC}">
              <c16:uniqueId val="{00000010-8199-4619-9664-76F3DA3E39E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199-4619-9664-76F3DA3E39E0}"/>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199-4619-9664-76F3DA3E39E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199-4619-9664-76F3DA3E39E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199-4619-9664-76F3DA3E39E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199-4619-9664-76F3DA3E39E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0.32800000000000001</c:v>
                </c:pt>
                <c:pt idx="1">
                  <c:v>0.44900000000000001</c:v>
                </c:pt>
                <c:pt idx="2">
                  <c:v>0.222</c:v>
                </c:pt>
              </c:numCache>
            </c:numRef>
          </c:val>
          <c:extLst>
            <c:ext xmlns:c16="http://schemas.microsoft.com/office/drawing/2014/chart" uri="{C3380CC4-5D6E-409C-BE32-E72D297353CC}">
              <c16:uniqueId val="{00000017-8199-4619-9664-76F3DA3E39E0}"/>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4.2437781360066642E-17"/>
                  <c:y val="-6.4788719620722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D1-4F6C-A887-DB5014313009}"/>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199-4619-9664-76F3DA3E39E0}"/>
                </c:ext>
              </c:extLst>
            </c:dLbl>
            <c:dLbl>
              <c:idx val="2"/>
              <c:layout>
                <c:manualLayout>
                  <c:x val="2.3148148148148147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199-4619-9664-76F3DA3E39E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199-4619-9664-76F3DA3E39E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199-4619-9664-76F3DA3E39E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0.26900000000000002</c:v>
                </c:pt>
                <c:pt idx="1">
                  <c:v>0.39</c:v>
                </c:pt>
                <c:pt idx="2">
                  <c:v>0.34100000000000003</c:v>
                </c:pt>
              </c:numCache>
            </c:numRef>
          </c:val>
          <c:extLst>
            <c:ext xmlns:c16="http://schemas.microsoft.com/office/drawing/2014/chart" uri="{C3380CC4-5D6E-409C-BE32-E72D297353CC}">
              <c16:uniqueId val="{0000001D-8199-4619-9664-76F3DA3E39E0}"/>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0.28699999999999998</c:v>
                </c:pt>
                <c:pt idx="1">
                  <c:v>0.43200000000000011</c:v>
                </c:pt>
                <c:pt idx="2">
                  <c:v>0.28199999999999997</c:v>
                </c:pt>
              </c:numCache>
            </c:numRef>
          </c:cat>
          <c:val>
            <c:numRef>
              <c:f>Blad1!$G$2:$G$4</c:f>
              <c:numCache>
                <c:formatCode>###0%</c:formatCode>
                <c:ptCount val="3"/>
                <c:pt idx="0">
                  <c:v>0.28699999999999998</c:v>
                </c:pt>
                <c:pt idx="1">
                  <c:v>0.43200000000000011</c:v>
                </c:pt>
                <c:pt idx="2">
                  <c:v>0.28199999999999997</c:v>
                </c:pt>
              </c:numCache>
            </c:numRef>
          </c:val>
          <c:extLst>
            <c:ext xmlns:c16="http://schemas.microsoft.com/office/drawing/2014/chart" uri="{C3380CC4-5D6E-409C-BE32-E72D297353CC}">
              <c16:uniqueId val="{0000001E-8199-4619-9664-76F3DA3E39E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###0%</c:formatCode>
                <c:ptCount val="3"/>
                <c:pt idx="0">
                  <c:v>0.35499999999999998</c:v>
                </c:pt>
                <c:pt idx="1">
                  <c:v>0.36299999999999999</c:v>
                </c:pt>
                <c:pt idx="2">
                  <c:v>0.22500000000000001</c:v>
                </c:pt>
              </c:numCache>
            </c:numRef>
          </c:yVal>
          <c:smooth val="0"/>
          <c:extLst>
            <c:ext xmlns:c16="http://schemas.microsoft.com/office/drawing/2014/chart" uri="{C3380CC4-5D6E-409C-BE32-E72D297353CC}">
              <c16:uniqueId val="{0000001F-8199-4619-9664-76F3DA3E39E0}"/>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0.33400000000000002</c:v>
                </c:pt>
                <c:pt idx="1">
                  <c:v>0.32900000000000001</c:v>
                </c:pt>
                <c:pt idx="2">
                  <c:v>0.254</c:v>
                </c:pt>
              </c:numCache>
            </c:numRef>
          </c:yVal>
          <c:smooth val="0"/>
          <c:extLst>
            <c:ext xmlns:c16="http://schemas.microsoft.com/office/drawing/2014/chart" uri="{C3380CC4-5D6E-409C-BE32-E72D297353CC}">
              <c16:uniqueId val="{00000020-8199-4619-9664-76F3DA3E39E0}"/>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1">
                  <c:v>1.93</c:v>
                </c:pt>
                <c:pt idx="2">
                  <c:v>2.93</c:v>
                </c:pt>
              </c:numCache>
            </c:numRef>
          </c:xVal>
          <c:yVal>
            <c:numRef>
              <c:f>Blad1!$P$2:$P$4</c:f>
              <c:numCache>
                <c:formatCode>###0%</c:formatCode>
                <c:ptCount val="3"/>
                <c:pt idx="0">
                  <c:v>0.37</c:v>
                </c:pt>
                <c:pt idx="1">
                  <c:v>0.371</c:v>
                </c:pt>
                <c:pt idx="2">
                  <c:v>0.158</c:v>
                </c:pt>
              </c:numCache>
            </c:numRef>
          </c:yVal>
          <c:smooth val="0"/>
          <c:extLst>
            <c:ext xmlns:c16="http://schemas.microsoft.com/office/drawing/2014/chart" uri="{C3380CC4-5D6E-409C-BE32-E72D297353CC}">
              <c16:uniqueId val="{00000021-8199-4619-9664-76F3DA3E39E0}"/>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1">
                  <c:v>2.06</c:v>
                </c:pt>
                <c:pt idx="2">
                  <c:v>3.06</c:v>
                </c:pt>
              </c:numCache>
            </c:numRef>
          </c:xVal>
          <c:yVal>
            <c:numRef>
              <c:f>Blad1!$Q$2:$Q$4</c:f>
              <c:numCache>
                <c:formatCode>###0%</c:formatCode>
                <c:ptCount val="3"/>
                <c:pt idx="0">
                  <c:v>0.34899999999999998</c:v>
                </c:pt>
                <c:pt idx="1">
                  <c:v>0.38100000000000001</c:v>
                </c:pt>
                <c:pt idx="2">
                  <c:v>0.17399999999999999</c:v>
                </c:pt>
              </c:numCache>
            </c:numRef>
          </c:yVal>
          <c:smooth val="0"/>
          <c:extLst>
            <c:ext xmlns:c16="http://schemas.microsoft.com/office/drawing/2014/chart" uri="{C3380CC4-5D6E-409C-BE32-E72D297353CC}">
              <c16:uniqueId val="{00000022-8199-4619-9664-76F3DA3E39E0}"/>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numCache>
            </c:numRef>
          </c:xVal>
          <c:yVal>
            <c:numRef>
              <c:f>Blad1!$R$2:$R$4</c:f>
              <c:numCache>
                <c:formatCode>###0%</c:formatCode>
                <c:ptCount val="3"/>
                <c:pt idx="0">
                  <c:v>0.313</c:v>
                </c:pt>
                <c:pt idx="1">
                  <c:v>0.312</c:v>
                </c:pt>
                <c:pt idx="2">
                  <c:v>0.33600000000000002</c:v>
                </c:pt>
              </c:numCache>
            </c:numRef>
          </c:yVal>
          <c:smooth val="0"/>
          <c:extLst>
            <c:ext xmlns:c16="http://schemas.microsoft.com/office/drawing/2014/chart" uri="{C3380CC4-5D6E-409C-BE32-E72D297353CC}">
              <c16:uniqueId val="{00000023-8199-4619-9664-76F3DA3E39E0}"/>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1.34</c:v>
                </c:pt>
                <c:pt idx="1">
                  <c:v>2.34</c:v>
                </c:pt>
                <c:pt idx="2">
                  <c:v>3.34</c:v>
                </c:pt>
              </c:numCache>
            </c:numRef>
          </c:xVal>
          <c:yVal>
            <c:numRef>
              <c:f>Blad1!$S$2:$S$4</c:f>
              <c:numCache>
                <c:formatCode>0%</c:formatCode>
                <c:ptCount val="3"/>
                <c:pt idx="0">
                  <c:v>0.34200000000000003</c:v>
                </c:pt>
                <c:pt idx="1">
                  <c:v>0.34699999999999998</c:v>
                </c:pt>
                <c:pt idx="2">
                  <c:v>0.23899999999999999</c:v>
                </c:pt>
              </c:numCache>
            </c:numRef>
          </c:yVal>
          <c:smooth val="0"/>
          <c:extLst>
            <c:ext xmlns:c16="http://schemas.microsoft.com/office/drawing/2014/chart" uri="{C3380CC4-5D6E-409C-BE32-E72D297353CC}">
              <c16:uniqueId val="{00000024-8199-4619-9664-76F3DA3E39E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8199-4619-9664-76F3DA3E39E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8199-4619-9664-76F3DA3E39E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199-4619-9664-76F3DA3E39E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199-4619-9664-76F3DA3E39E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A-8199-4619-9664-76F3DA3E39E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8199-4619-9664-76F3DA3E39E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199-4619-9664-76F3DA3E39E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8199-4619-9664-76F3DA3E39E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199-4619-9664-76F3DA3E39E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199-4619-9664-76F3DA3E39E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199-4619-9664-76F3DA3E39E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199-4619-9664-76F3DA3E39E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199-4619-9664-76F3DA3E39E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1">
                        <c:v>1.93</c:v>
                      </c:pt>
                      <c:pt idx="2">
                        <c:v>2.93</c:v>
                      </c:pt>
                    </c:numCache>
                  </c:numRef>
                </c:yVal>
                <c:smooth val="0"/>
                <c:extLst xmlns:c15="http://schemas.microsoft.com/office/drawing/2012/chart">
                  <c:ext xmlns:c16="http://schemas.microsoft.com/office/drawing/2014/chart" uri="{C3380CC4-5D6E-409C-BE32-E72D297353CC}">
                    <c16:uniqueId val="{00000035-8199-4619-9664-76F3DA3E39E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1">
                        <c:v>2.06</c:v>
                      </c:pt>
                      <c:pt idx="2">
                        <c:v>3.06</c:v>
                      </c:pt>
                    </c:numCache>
                  </c:numRef>
                </c:yVal>
                <c:smooth val="0"/>
                <c:extLst xmlns:c15="http://schemas.microsoft.com/office/drawing/2012/chart">
                  <c:ext xmlns:c16="http://schemas.microsoft.com/office/drawing/2014/chart" uri="{C3380CC4-5D6E-409C-BE32-E72D297353CC}">
                    <c16:uniqueId val="{00000036-8199-4619-9664-76F3DA3E39E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numCache>
                  </c:numRef>
                </c:yVal>
                <c:smooth val="0"/>
                <c:extLst xmlns:c15="http://schemas.microsoft.com/office/drawing/2012/chart">
                  <c:ext xmlns:c16="http://schemas.microsoft.com/office/drawing/2014/chart" uri="{C3380CC4-5D6E-409C-BE32-E72D297353CC}">
                    <c16:uniqueId val="{00000037-8199-4619-9664-76F3DA3E39E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90704559492944"/>
          <c:y val="5.0508587896100784E-2"/>
          <c:w val="0.41968039484917752"/>
          <c:h val="0.87208512309976904"/>
        </c:manualLayout>
      </c:layout>
      <c:barChart>
        <c:barDir val="bar"/>
        <c:grouping val="clustered"/>
        <c:varyColors val="0"/>
        <c:ser>
          <c:idx val="0"/>
          <c:order val="0"/>
          <c:tx>
            <c:strRef>
              <c:f>Blad1!$B$1</c:f>
              <c:strCache>
                <c:ptCount val="1"/>
                <c:pt idx="0">
                  <c:v>TOTAAL 2021</c:v>
                </c:pt>
              </c:strCache>
            </c:strRef>
          </c:tx>
          <c:spPr>
            <a:solidFill>
              <a:schemeClr val="tx1"/>
            </a:solidFill>
            <a:ln>
              <a:noFill/>
            </a:ln>
            <a:effectLst/>
          </c:spPr>
          <c:invertIfNegative val="0"/>
          <c:dLbls>
            <c:dLbl>
              <c:idx val="0"/>
              <c:layout>
                <c:manualLayout>
                  <c:x val="-4.8878407449678089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B5-454C-A253-A417C9815C12}"/>
                </c:ext>
              </c:extLst>
            </c:dLbl>
            <c:dLbl>
              <c:idx val="1"/>
              <c:layout>
                <c:manualLayout>
                  <c:x val="-6.4134288109401983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F1-4A24-A72D-5056F0034A8E}"/>
                </c:ext>
              </c:extLst>
            </c:dLbl>
            <c:dLbl>
              <c:idx val="3"/>
              <c:layout>
                <c:manualLayout>
                  <c:x val="2.524554089565287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B5-454C-A253-A417C9815C12}"/>
                </c:ext>
              </c:extLst>
            </c:dLbl>
            <c:dLbl>
              <c:idx val="5"/>
              <c:layout>
                <c:manualLayout>
                  <c:x val="5.1800348581477968E-3"/>
                  <c:y val="2.209474536137392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B5-454C-A253-A417C9815C12}"/>
                </c:ext>
              </c:extLst>
            </c:dLbl>
            <c:dLbl>
              <c:idx val="6"/>
              <c:layout>
                <c:manualLayout>
                  <c:x val="5.0883650112325072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B5-454C-A253-A417C9815C12}"/>
                </c:ext>
              </c:extLst>
            </c:dLbl>
            <c:dLbl>
              <c:idx val="7"/>
              <c:layout>
                <c:manualLayout>
                  <c:x val="7.770101466324118E-3"/>
                  <c:y val="-5.144333783857040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B5-454C-A253-A417C9815C12}"/>
                </c:ext>
              </c:extLst>
            </c:dLbl>
            <c:dLbl>
              <c:idx val="8"/>
              <c:layout>
                <c:manualLayout>
                  <c:x val="-4.2437781360066642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B5-454C-A253-A417C9815C12}"/>
                </c:ext>
              </c:extLst>
            </c:dLbl>
            <c:dLbl>
              <c:idx val="9"/>
              <c:layout>
                <c:manualLayout>
                  <c:x val="2.3148148148147722E-3"/>
                  <c:y val="5.61206532178892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B5-454C-A253-A417C9815C12}"/>
                </c:ext>
              </c:extLst>
            </c:dLbl>
            <c:dLbl>
              <c:idx val="10"/>
              <c:layout>
                <c:manualLayout>
                  <c:x val="6.4807613968818282E-6"/>
                  <c:y val="5.61228626924256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B5-454C-A253-A417C9815C12}"/>
                </c:ext>
              </c:extLst>
            </c:dLbl>
            <c:dLbl>
              <c:idx val="11"/>
              <c:layout>
                <c:manualLayout>
                  <c:x val="3.0634559123060401E-2"/>
                  <c:y val="5.30826257307008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DB5-454C-A253-A417C9815C12}"/>
                </c:ext>
              </c:extLst>
            </c:dLbl>
            <c:dLbl>
              <c:idx val="13"/>
              <c:layout>
                <c:manualLayout>
                  <c:x val="2.2950491723320799E-2"/>
                  <c:y val="-2.57216689192852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B5-454C-A253-A417C9815C12}"/>
                </c:ext>
              </c:extLst>
            </c:dLbl>
            <c:dLbl>
              <c:idx val="14"/>
              <c:layout>
                <c:manualLayout>
                  <c:x val="2.409801630948683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DB5-454C-A253-A417C9815C1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Blad1!$A$2:$A$14</c:f>
              <c:strCache>
                <c:ptCount val="13"/>
                <c:pt idx="0">
                  <c:v>Het toerisme moet beperkt blijven tot het huidig toeristisch gebied in mijn stad</c:v>
                </c:pt>
                <c:pt idx="1">
                  <c:v>Meer belastende vormen van toerisme moeten meer belast worden </c:v>
                </c:pt>
                <c:pt idx="2">
                  <c:v>Het spreiden van bezoekers en toeristische activiteiten die de leefbaarheid niet belasten naar ‘nieuwe’ bestemmingen BUITEN het toeristisch kerngebied van ##STAD##</c:v>
                </c:pt>
                <c:pt idx="3">
                  <c:v>Het spreiden van bezoekers en toeristische activiteiten die de leefbaarheid niet belasten naar ‘nieuwe’ bestemmingen IN het toeristisch kerngebied van ##STAD##</c:v>
                </c:pt>
                <c:pt idx="4">
                  <c:v>De bezoekers beter spreiden over de dag</c:v>
                </c:pt>
                <c:pt idx="5">
                  <c:v>Beter met bezoekers communiceren over hoe ze zich horen te gedragen</c:v>
                </c:pt>
                <c:pt idx="6">
                  <c:v>Focus op toerisme met hoge economische toegevoegde waarde</c:v>
                </c:pt>
                <c:pt idx="7">
                  <c:v>Routebeschrijvingen maken om bezoekers langs specifieke routes te sturen</c:v>
                </c:pt>
                <c:pt idx="8">
                  <c:v>Focus op minder belastende doelgroepen (individuen, overnachters)</c:v>
                </c:pt>
                <c:pt idx="9">
                  <c:v>Een ruimer aanbod avondactiviteiten voorzien</c:v>
                </c:pt>
                <c:pt idx="10">
                  <c:v>De bezoekers beter spreiden over het jaar</c:v>
                </c:pt>
                <c:pt idx="11">
                  <c:v>Stimuleren dat bezoekers meer tijd doorbrengen in toeristische attracties (b.v. musea)</c:v>
                </c:pt>
                <c:pt idx="12">
                  <c:v>Focus op bezoekers die inhoudelijke verdieping nastreven en die de tijd nemen om de stad te ontdekken</c:v>
                </c:pt>
              </c:strCache>
            </c:strRef>
          </c:cat>
          <c:val>
            <c:numRef>
              <c:f>Blad1!$B$2:$B$14</c:f>
              <c:numCache>
                <c:formatCode>###0%</c:formatCode>
                <c:ptCount val="13"/>
                <c:pt idx="0">
                  <c:v>0.27900000000000003</c:v>
                </c:pt>
                <c:pt idx="1">
                  <c:v>0.34599999999999997</c:v>
                </c:pt>
                <c:pt idx="2">
                  <c:v>0.35599999999999998</c:v>
                </c:pt>
                <c:pt idx="3">
                  <c:v>0.373</c:v>
                </c:pt>
                <c:pt idx="4">
                  <c:v>0.43099999999999999</c:v>
                </c:pt>
                <c:pt idx="5">
                  <c:v>0.46800000000000003</c:v>
                </c:pt>
                <c:pt idx="6">
                  <c:v>0.46899999999999997</c:v>
                </c:pt>
                <c:pt idx="7">
                  <c:v>0.48799999999999999</c:v>
                </c:pt>
                <c:pt idx="8">
                  <c:v>0.49</c:v>
                </c:pt>
                <c:pt idx="9">
                  <c:v>0.52100000000000002</c:v>
                </c:pt>
                <c:pt idx="10">
                  <c:v>0.52300000000000002</c:v>
                </c:pt>
                <c:pt idx="11">
                  <c:v>0.52400000000000002</c:v>
                </c:pt>
                <c:pt idx="12">
                  <c:v>0.60399999999999998</c:v>
                </c:pt>
              </c:numCache>
            </c:numRef>
          </c:val>
          <c:extLst>
            <c:ext xmlns:c16="http://schemas.microsoft.com/office/drawing/2014/chart" uri="{C3380CC4-5D6E-409C-BE32-E72D297353CC}">
              <c16:uniqueId val="{0000000B-3DB5-454C-A253-A417C9815C12}"/>
            </c:ext>
          </c:extLst>
        </c:ser>
        <c:dLbls>
          <c:showLegendKey val="0"/>
          <c:showVal val="0"/>
          <c:showCatName val="0"/>
          <c:showSerName val="0"/>
          <c:showPercent val="0"/>
          <c:showBubbleSize val="0"/>
        </c:dLbls>
        <c:gapWidth val="150"/>
        <c:axId val="641916712"/>
        <c:axId val="641912120"/>
        <c:extLst/>
      </c:barChart>
      <c:scatterChart>
        <c:scatterStyle val="lineMarker"/>
        <c:varyColors val="0"/>
        <c:ser>
          <c:idx val="16"/>
          <c:order val="1"/>
          <c:tx>
            <c:strRef>
              <c:f>Blad1!$C$1</c:f>
              <c:strCache>
                <c:ptCount val="1"/>
                <c:pt idx="0">
                  <c:v>Totaal 2017</c:v>
                </c:pt>
              </c:strCache>
            </c:strRef>
          </c:tx>
          <c:spPr>
            <a:ln w="25400" cap="rnd">
              <a:noFill/>
              <a:round/>
            </a:ln>
            <a:effectLst/>
          </c:spPr>
          <c:marker>
            <c:symbol val="x"/>
            <c:size val="11"/>
            <c:spPr>
              <a:noFill/>
              <a:ln w="9525">
                <a:solidFill>
                  <a:schemeClr val="bg1">
                    <a:lumMod val="75000"/>
                  </a:schemeClr>
                </a:solidFill>
              </a:ln>
              <a:effectLst/>
            </c:spPr>
          </c:marker>
          <c:xVal>
            <c:numRef>
              <c:f>Blad1!$C$2:$C$14</c:f>
              <c:numCache>
                <c:formatCode>General</c:formatCode>
                <c:ptCount val="13"/>
                <c:pt idx="4" formatCode="###0%">
                  <c:v>0.42599999999999999</c:v>
                </c:pt>
                <c:pt idx="5" formatCode="###0%">
                  <c:v>0.34699999999999998</c:v>
                </c:pt>
                <c:pt idx="7" formatCode="###0%">
                  <c:v>0.64800000000000002</c:v>
                </c:pt>
                <c:pt idx="9" formatCode="###0%">
                  <c:v>0.25</c:v>
                </c:pt>
                <c:pt idx="10" formatCode="###0%">
                  <c:v>0.50900000000000001</c:v>
                </c:pt>
                <c:pt idx="11" formatCode="###0%">
                  <c:v>0.57399999999999995</c:v>
                </c:pt>
              </c:numCache>
            </c:numRef>
          </c:xVal>
          <c:yVal>
            <c:numRef>
              <c:f>Blad1!#REF!</c:f>
              <c:numCache>
                <c:formatCode>General</c:formatCode>
                <c:ptCount val="1"/>
                <c:pt idx="0">
                  <c:v>1</c:v>
                </c:pt>
              </c:numCache>
            </c:numRef>
          </c:yVal>
          <c:smooth val="0"/>
          <c:extLst>
            <c:ext xmlns:c16="http://schemas.microsoft.com/office/drawing/2014/chart" uri="{C3380CC4-5D6E-409C-BE32-E72D297353CC}">
              <c16:uniqueId val="{0000000C-3DB5-454C-A253-A417C9815C12}"/>
            </c:ext>
          </c:extLst>
        </c:ser>
        <c:dLbls>
          <c:showLegendKey val="0"/>
          <c:showVal val="0"/>
          <c:showCatName val="0"/>
          <c:showSerName val="0"/>
          <c:showPercent val="0"/>
          <c:showBubbleSize val="0"/>
        </c:dLbls>
        <c:axId val="680833056"/>
        <c:axId val="680828792"/>
      </c:scatterChart>
      <c:valAx>
        <c:axId val="680833056"/>
        <c:scaling>
          <c:orientation val="minMax"/>
          <c:max val="1"/>
        </c:scaling>
        <c:delete val="1"/>
        <c:axPos val="b"/>
        <c:numFmt formatCode="General" sourceLinked="1"/>
        <c:majorTickMark val="out"/>
        <c:minorTickMark val="none"/>
        <c:tickLblPos val="nextTo"/>
        <c:crossAx val="680828792"/>
        <c:crosses val="autoZero"/>
        <c:crossBetween val="midCat"/>
      </c:valAx>
      <c:valAx>
        <c:axId val="680828792"/>
        <c:scaling>
          <c:orientation val="minMax"/>
          <c:max val="1"/>
          <c:min val="0"/>
        </c:scaling>
        <c:delete val="1"/>
        <c:axPos val="l"/>
        <c:numFmt formatCode="General" sourceLinked="1"/>
        <c:majorTickMark val="out"/>
        <c:minorTickMark val="none"/>
        <c:tickLblPos val="nextTo"/>
        <c:crossAx val="680833056"/>
        <c:crossesAt val="0"/>
        <c:crossBetween val="midCat"/>
        <c:majorUnit val="0.1"/>
      </c:valAx>
      <c:valAx>
        <c:axId val="641912120"/>
        <c:scaling>
          <c:orientation val="minMax"/>
          <c:max val="1"/>
        </c:scaling>
        <c:delete val="1"/>
        <c:axPos val="t"/>
        <c:numFmt formatCode="###0%" sourceLinked="1"/>
        <c:majorTickMark val="out"/>
        <c:minorTickMark val="none"/>
        <c:tickLblPos val="nextTo"/>
        <c:crossAx val="641916712"/>
        <c:crosses val="max"/>
        <c:crossBetween val="between"/>
      </c:valAx>
      <c:catAx>
        <c:axId val="641916712"/>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crossAx val="641912120"/>
        <c:crossesAt val="0"/>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Entry>
      <c:layout>
        <c:manualLayout>
          <c:xMode val="edge"/>
          <c:yMode val="edge"/>
          <c:x val="0.83291273997156123"/>
          <c:y val="0.8505060690951296"/>
          <c:w val="0.16593973396072753"/>
          <c:h val="5.40888204344578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userShapes r:id="rId4"/>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3.3311526168446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B9-43B4-B293-B8768B249833}"/>
                </c:ext>
              </c:extLst>
            </c:dLbl>
            <c:dLbl>
              <c:idx val="1"/>
              <c:layout>
                <c:manualLayout>
                  <c:x val="-3.4722222222222645E-3"/>
                  <c:y val="-3.1422846562594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B9-43B4-B293-B8768B249833}"/>
                </c:ext>
              </c:extLst>
            </c:dLbl>
            <c:dLbl>
              <c:idx val="2"/>
              <c:layout>
                <c:manualLayout>
                  <c:x val="-4.6296296296296294E-3"/>
                  <c:y val="1.5421298424963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B9-43B4-B293-B8768B249833}"/>
                </c:ext>
              </c:extLst>
            </c:dLbl>
            <c:dLbl>
              <c:idx val="3"/>
              <c:layout>
                <c:manualLayout>
                  <c:x val="-4.6296296296296294E-3"/>
                  <c:y val="-4.2090489913417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B9-43B4-B293-B8768B249833}"/>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B9-43B4-B293-B8768B249833}"/>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B9-43B4-B293-B8768B249833}"/>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cat>
          <c:val>
            <c:numRef>
              <c:f>Blad1!$B$2:$B$5</c:f>
              <c:numCache>
                <c:formatCode>###0%</c:formatCode>
                <c:ptCount val="4"/>
                <c:pt idx="0">
                  <c:v>0.60599999999999998</c:v>
                </c:pt>
                <c:pt idx="1">
                  <c:v>0.53799999999999992</c:v>
                </c:pt>
                <c:pt idx="2">
                  <c:v>0.53400000000000003</c:v>
                </c:pt>
                <c:pt idx="3">
                  <c:v>0.50800000000000001</c:v>
                </c:pt>
              </c:numCache>
            </c:numRef>
          </c:val>
          <c:extLst>
            <c:ext xmlns:c16="http://schemas.microsoft.com/office/drawing/2014/chart" uri="{C3380CC4-5D6E-409C-BE32-E72D297353CC}">
              <c16:uniqueId val="{00000007-23B9-43B4-B293-B8768B249833}"/>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012E-3"/>
                  <c:y val="-3.27771650907040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3B9-43B4-B293-B8768B249833}"/>
                </c:ext>
              </c:extLst>
            </c:dLbl>
            <c:dLbl>
              <c:idx val="1"/>
              <c:layout>
                <c:manualLayout>
                  <c:x val="-2.3148148148148572E-3"/>
                  <c:y val="-5.3677626905472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B7-4780-B825-DD66BB4D9C8E}"/>
                </c:ext>
              </c:extLst>
            </c:dLbl>
            <c:dLbl>
              <c:idx val="2"/>
              <c:layout>
                <c:manualLayout>
                  <c:x val="3.472222222222222E-3"/>
                  <c:y val="-9.33260112783396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B9-43B4-B293-B8768B249833}"/>
                </c:ext>
              </c:extLst>
            </c:dLbl>
            <c:dLbl>
              <c:idx val="3"/>
              <c:layout>
                <c:manualLayout>
                  <c:x val="2.3148148148148147E-3"/>
                  <c:y val="2.86230360343524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B9-43B4-B293-B8768B249833}"/>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cat>
          <c:val>
            <c:numRef>
              <c:f>Blad1!$C$2:$C$5</c:f>
              <c:numCache>
                <c:formatCode>###0%</c:formatCode>
                <c:ptCount val="4"/>
                <c:pt idx="0">
                  <c:v>0.61299999999999999</c:v>
                </c:pt>
                <c:pt idx="1">
                  <c:v>0.5</c:v>
                </c:pt>
                <c:pt idx="2">
                  <c:v>0.54400000000000004</c:v>
                </c:pt>
                <c:pt idx="3">
                  <c:v>0.46200000000000002</c:v>
                </c:pt>
              </c:numCache>
            </c:numRef>
          </c:val>
          <c:extLst>
            <c:ext xmlns:c16="http://schemas.microsoft.com/office/drawing/2014/chart" uri="{C3380CC4-5D6E-409C-BE32-E72D297353CC}">
              <c16:uniqueId val="{0000000E-23B9-43B4-B293-B8768B249833}"/>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3B9-43B4-B293-B8768B249833}"/>
                </c:ext>
              </c:extLst>
            </c:dLbl>
            <c:dLbl>
              <c:idx val="1"/>
              <c:layout>
                <c:manualLayout>
                  <c:x val="2.3148148148148147E-3"/>
                  <c:y val="-4.7037360292503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3B9-43B4-B293-B8768B249833}"/>
                </c:ext>
              </c:extLst>
            </c:dLbl>
            <c:dLbl>
              <c:idx val="2"/>
              <c:layout>
                <c:manualLayout>
                  <c:x val="-4.6296296296297144E-3"/>
                  <c:y val="9.25289981454349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3B9-43B4-B293-B8768B249833}"/>
                </c:ext>
              </c:extLst>
            </c:dLbl>
            <c:dLbl>
              <c:idx val="3"/>
              <c:layout>
                <c:manualLayout>
                  <c:x val="0"/>
                  <c:y val="1.86271629925065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3B9-43B4-B293-B8768B249833}"/>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3B9-43B4-B293-B8768B24983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cat>
          <c:val>
            <c:numRef>
              <c:f>Blad1!$D$2:$D$5</c:f>
              <c:numCache>
                <c:formatCode>###0%</c:formatCode>
                <c:ptCount val="4"/>
                <c:pt idx="0">
                  <c:v>0.55000000000000004</c:v>
                </c:pt>
                <c:pt idx="1">
                  <c:v>0.498</c:v>
                </c:pt>
                <c:pt idx="2">
                  <c:v>0.44500000000000001</c:v>
                </c:pt>
                <c:pt idx="3">
                  <c:v>0.46600000000000003</c:v>
                </c:pt>
              </c:numCache>
            </c:numRef>
          </c:val>
          <c:extLst>
            <c:ext xmlns:c16="http://schemas.microsoft.com/office/drawing/2014/chart" uri="{C3380CC4-5D6E-409C-BE32-E72D297353CC}">
              <c16:uniqueId val="{00000014-23B9-43B4-B293-B8768B249833}"/>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3B9-43B4-B293-B8768B249833}"/>
                </c:ext>
              </c:extLst>
            </c:dLbl>
            <c:dLbl>
              <c:idx val="1"/>
              <c:layout>
                <c:manualLayout>
                  <c:x val="-1.1574074074074073E-3"/>
                  <c:y val="-9.434341061845249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3B9-43B4-B293-B8768B249833}"/>
                </c:ext>
              </c:extLst>
            </c:dLbl>
            <c:dLbl>
              <c:idx val="2"/>
              <c:layout>
                <c:manualLayout>
                  <c:x val="-2.3148148148148997E-3"/>
                  <c:y val="6.412332932914037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3B9-43B4-B293-B8768B249833}"/>
                </c:ext>
              </c:extLst>
            </c:dLbl>
            <c:dLbl>
              <c:idx val="3"/>
              <c:layout>
                <c:manualLayout>
                  <c:x val="1.1574074074074073E-3"/>
                  <c:y val="1.542129842496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23B9-43B4-B293-B8768B249833}"/>
                </c:ext>
              </c:extLst>
            </c:dLbl>
            <c:dLbl>
              <c:idx val="4"/>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3B9-43B4-B293-B8768B249833}"/>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3B9-43B4-B293-B8768B249833}"/>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cat>
          <c:val>
            <c:numRef>
              <c:f>Blad1!$E$2:$E$5</c:f>
              <c:numCache>
                <c:formatCode>###0%</c:formatCode>
                <c:ptCount val="4"/>
                <c:pt idx="0">
                  <c:v>0.56999999999999995</c:v>
                </c:pt>
                <c:pt idx="1">
                  <c:v>0.55399999999999994</c:v>
                </c:pt>
                <c:pt idx="2">
                  <c:v>0.41899999999999998</c:v>
                </c:pt>
                <c:pt idx="3">
                  <c:v>0.621</c:v>
                </c:pt>
              </c:numCache>
            </c:numRef>
          </c:val>
          <c:extLst>
            <c:ext xmlns:c16="http://schemas.microsoft.com/office/drawing/2014/chart" uri="{C3380CC4-5D6E-409C-BE32-E72D297353CC}">
              <c16:uniqueId val="{0000001B-23B9-43B4-B293-B8768B249833}"/>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3B9-43B4-B293-B8768B249833}"/>
                </c:ext>
              </c:extLst>
            </c:dLbl>
            <c:dLbl>
              <c:idx val="2"/>
              <c:layout>
                <c:manualLayout>
                  <c:x val="2.3148148148148147E-3"/>
                  <c:y val="-5.612065321789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3B9-43B4-B293-B8768B249833}"/>
                </c:ext>
              </c:extLst>
            </c:dLbl>
            <c:dLbl>
              <c:idx val="3"/>
              <c:layout>
                <c:manualLayout>
                  <c:x val="0"/>
                  <c:y val="-7.6682324150675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B7-4780-B825-DD66BB4D9C8E}"/>
                </c:ext>
              </c:extLst>
            </c:dLbl>
            <c:dLbl>
              <c:idx val="4"/>
              <c:layout>
                <c:manualLayout>
                  <c:x val="0"/>
                  <c:y val="-1.4030163304472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3B9-43B4-B293-B8768B249833}"/>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3B9-43B4-B293-B8768B249833}"/>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3B9-43B4-B293-B8768B24983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cat>
          <c:val>
            <c:numRef>
              <c:f>Blad1!$F$2:$F$5</c:f>
              <c:numCache>
                <c:formatCode>###0%</c:formatCode>
                <c:ptCount val="4"/>
                <c:pt idx="0">
                  <c:v>0.65400000000000003</c:v>
                </c:pt>
                <c:pt idx="1">
                  <c:v>0.53799999999999992</c:v>
                </c:pt>
                <c:pt idx="2">
                  <c:v>0.60799999999999998</c:v>
                </c:pt>
                <c:pt idx="3">
                  <c:v>0.57699999999999996</c:v>
                </c:pt>
              </c:numCache>
            </c:numRef>
          </c:val>
          <c:extLst>
            <c:ext xmlns:c16="http://schemas.microsoft.com/office/drawing/2014/chart" uri="{C3380CC4-5D6E-409C-BE32-E72D297353CC}">
              <c16:uniqueId val="{00000022-23B9-43B4-B293-B8768B249833}"/>
            </c:ext>
          </c:extLst>
        </c:ser>
        <c:ser>
          <c:idx val="15"/>
          <c:order val="5"/>
          <c:tx>
            <c:strRef>
              <c:f>Blad1!$G$1</c:f>
              <c:strCache>
                <c:ptCount val="1"/>
                <c:pt idx="0">
                  <c:v>TOTAAL 2021</c:v>
                </c:pt>
              </c:strCache>
            </c:strRef>
          </c:tx>
          <c:spPr>
            <a:solidFill>
              <a:schemeClr val="tx1"/>
            </a:solidFill>
            <a:ln w="25400">
              <a:noFill/>
            </a:ln>
            <a:effectLst/>
          </c:spPr>
          <c:invertIfNegative val="0"/>
          <c:dLbls>
            <c:dLbl>
              <c:idx val="1"/>
              <c:layout>
                <c:manualLayout>
                  <c:x val="0"/>
                  <c:y val="-4.21752782828714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B7-4780-B825-DD66BB4D9C8E}"/>
                </c:ext>
              </c:extLst>
            </c:dLbl>
            <c:dLbl>
              <c:idx val="2"/>
              <c:layout>
                <c:manualLayout>
                  <c:x val="2.3148148148148147E-3"/>
                  <c:y val="4.94691560446046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23B9-43B4-B293-B8768B249833}"/>
                </c:ext>
              </c:extLst>
            </c:dLbl>
            <c:dLbl>
              <c:idx val="3"/>
              <c:layout>
                <c:manualLayout>
                  <c:x val="3.4722222222220525E-3"/>
                  <c:y val="1.1127993969267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0.60399999999999998</c:v>
                </c:pt>
                <c:pt idx="1">
                  <c:v>0.52400000000000002</c:v>
                </c:pt>
                <c:pt idx="2">
                  <c:v>0.52300000000000002</c:v>
                </c:pt>
                <c:pt idx="3">
                  <c:v>0.52100000000000002</c:v>
                </c:pt>
              </c:numCache>
            </c:numRef>
          </c:cat>
          <c:val>
            <c:numRef>
              <c:f>Blad1!$G$2:$G$5</c:f>
              <c:numCache>
                <c:formatCode>###0%</c:formatCode>
                <c:ptCount val="4"/>
                <c:pt idx="0">
                  <c:v>0.60399999999999998</c:v>
                </c:pt>
                <c:pt idx="1">
                  <c:v>0.52400000000000002</c:v>
                </c:pt>
                <c:pt idx="2">
                  <c:v>0.52300000000000002</c:v>
                </c:pt>
                <c:pt idx="3">
                  <c:v>0.52100000000000002</c:v>
                </c:pt>
              </c:numCache>
            </c:numRef>
          </c:val>
          <c:extLst>
            <c:ext xmlns:c16="http://schemas.microsoft.com/office/drawing/2014/chart" uri="{C3380CC4-5D6E-409C-BE32-E72D297353CC}">
              <c16:uniqueId val="{00000026-23B9-43B4-B293-B8768B249833}"/>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pt idx="0" formatCode="0.0">
                  <c:v>0.67</c:v>
                </c:pt>
              </c:numCache>
            </c:numRef>
          </c:xVal>
          <c:yVal>
            <c:numRef>
              <c:f>Blad1!$N$2:$N$5</c:f>
              <c:numCache>
                <c:formatCode>###0.0%</c:formatCode>
                <c:ptCount val="4"/>
                <c:pt idx="0" formatCode="###0%">
                  <c:v>0.64800000000000002</c:v>
                </c:pt>
                <c:pt idx="1">
                  <c:v>0.55800000000000005</c:v>
                </c:pt>
                <c:pt idx="2" formatCode="###0%">
                  <c:v>0.495</c:v>
                </c:pt>
                <c:pt idx="3" formatCode="###0%">
                  <c:v>0.498</c:v>
                </c:pt>
              </c:numCache>
            </c:numRef>
          </c:yVal>
          <c:smooth val="0"/>
          <c:extLst>
            <c:ext xmlns:c16="http://schemas.microsoft.com/office/drawing/2014/chart" uri="{C3380CC4-5D6E-409C-BE32-E72D297353CC}">
              <c16:uniqueId val="{00000027-23B9-43B4-B293-B8768B249833}"/>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0.0</c:formatCode>
                <c:ptCount val="4"/>
                <c:pt idx="1">
                  <c:v>1.8</c:v>
                </c:pt>
              </c:numCache>
            </c:numRef>
          </c:xVal>
          <c:yVal>
            <c:numRef>
              <c:f>Blad1!$O$2:$O$5</c:f>
              <c:numCache>
                <c:formatCode>###0.0%</c:formatCode>
                <c:ptCount val="4"/>
                <c:pt idx="0" formatCode="###0%">
                  <c:v>0.629</c:v>
                </c:pt>
                <c:pt idx="1">
                  <c:v>0.55000000000000004</c:v>
                </c:pt>
                <c:pt idx="2" formatCode="###0%">
                  <c:v>0.52900000000000003</c:v>
                </c:pt>
                <c:pt idx="3" formatCode="###0%">
                  <c:v>0.46700000000000003</c:v>
                </c:pt>
              </c:numCache>
            </c:numRef>
          </c:yVal>
          <c:smooth val="0"/>
          <c:extLst>
            <c:ext xmlns:c16="http://schemas.microsoft.com/office/drawing/2014/chart" uri="{C3380CC4-5D6E-409C-BE32-E72D297353CC}">
              <c16:uniqueId val="{00000028-23B9-43B4-B293-B8768B249833}"/>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numCache>
            </c:numRef>
          </c:xVal>
          <c:yVal>
            <c:numRef>
              <c:f>Blad1!$P$2:$P$5</c:f>
              <c:numCache>
                <c:formatCode>###0.0%</c:formatCode>
                <c:ptCount val="4"/>
                <c:pt idx="0" formatCode="###0%">
                  <c:v>0.56000000000000005</c:v>
                </c:pt>
                <c:pt idx="1">
                  <c:v>0.53500000000000003</c:v>
                </c:pt>
                <c:pt idx="2" formatCode="###0%">
                  <c:v>0.441</c:v>
                </c:pt>
                <c:pt idx="3" formatCode="###0%">
                  <c:v>0.48399999999999999</c:v>
                </c:pt>
              </c:numCache>
            </c:numRef>
          </c:yVal>
          <c:smooth val="0"/>
          <c:extLst>
            <c:ext xmlns:c16="http://schemas.microsoft.com/office/drawing/2014/chart" uri="{C3380CC4-5D6E-409C-BE32-E72D297353CC}">
              <c16:uniqueId val="{00000029-23B9-43B4-B293-B8768B249833}"/>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numCache>
            </c:numRef>
          </c:xVal>
          <c:yVal>
            <c:numRef>
              <c:f>Blad1!$Q$2:$Q$5</c:f>
              <c:numCache>
                <c:formatCode>###0.0%</c:formatCode>
                <c:ptCount val="4"/>
                <c:pt idx="0" formatCode="###0%">
                  <c:v>0.55000000000000004</c:v>
                </c:pt>
                <c:pt idx="1">
                  <c:v>0.52600000000000002</c:v>
                </c:pt>
                <c:pt idx="2" formatCode="###0%">
                  <c:v>0.35299999999999998</c:v>
                </c:pt>
                <c:pt idx="3" formatCode="###0%">
                  <c:v>0.60899999999999999</c:v>
                </c:pt>
              </c:numCache>
            </c:numRef>
          </c:yVal>
          <c:smooth val="0"/>
          <c:extLst>
            <c:ext xmlns:c16="http://schemas.microsoft.com/office/drawing/2014/chart" uri="{C3380CC4-5D6E-409C-BE32-E72D297353CC}">
              <c16:uniqueId val="{0000002A-23B9-43B4-B293-B8768B249833}"/>
            </c:ext>
          </c:extLst>
        </c:ser>
        <c:ser>
          <c:idx val="14"/>
          <c:order val="15"/>
          <c:tx>
            <c:strRef>
              <c:f>Blad1!$R$1</c:f>
              <c:strCache>
                <c:ptCount val="1"/>
                <c:pt idx="0">
                  <c:v>BRUGGE 2019</c:v>
                </c:pt>
              </c:strCache>
            </c:strRef>
          </c:tx>
          <c:spPr>
            <a:ln w="25400" cap="rnd">
              <a:noFill/>
              <a:round/>
            </a:ln>
            <a:effectLst/>
          </c:spPr>
          <c:marker>
            <c:symbol val="x"/>
            <c:size val="10"/>
            <c:spPr>
              <a:noFill/>
              <a:ln w="9525">
                <a:solidFill>
                  <a:schemeClr val="bg1">
                    <a:lumMod val="50000"/>
                  </a:schemeClr>
                </a:solidFill>
              </a:ln>
              <a:effectLst/>
            </c:spPr>
          </c:marker>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1-C4CB-443F-8F4D-65DF89AF9A23}"/>
              </c:ext>
            </c:extLst>
          </c:dPt>
          <c:xVal>
            <c:numRef>
              <c:f>Blad1!$L$2:$L$5</c:f>
              <c:numCache>
                <c:formatCode>General</c:formatCode>
                <c:ptCount val="4"/>
                <c:pt idx="3" formatCode="0.0">
                  <c:v>4.2</c:v>
                </c:pt>
              </c:numCache>
            </c:numRef>
          </c:xVal>
          <c:yVal>
            <c:numRef>
              <c:f>Blad1!$R$2:$R$5</c:f>
              <c:numCache>
                <c:formatCode>###0.0%</c:formatCode>
                <c:ptCount val="4"/>
                <c:pt idx="0" formatCode="###0%">
                  <c:v>0.68300000000000005</c:v>
                </c:pt>
                <c:pt idx="1">
                  <c:v>0.57299999999999995</c:v>
                </c:pt>
                <c:pt idx="2" formatCode="###0%">
                  <c:v>0.59899999999999998</c:v>
                </c:pt>
                <c:pt idx="3" formatCode="###0%">
                  <c:v>0.64</c:v>
                </c:pt>
              </c:numCache>
            </c:numRef>
          </c:yVal>
          <c:smooth val="0"/>
          <c:extLst>
            <c:ext xmlns:c16="http://schemas.microsoft.com/office/drawing/2014/chart" uri="{C3380CC4-5D6E-409C-BE32-E72D297353CC}">
              <c16:uniqueId val="{0000002B-23B9-43B4-B293-B8768B249833}"/>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0.0</c:formatCode>
                <c:ptCount val="4"/>
                <c:pt idx="1">
                  <c:v>2.33</c:v>
                </c:pt>
                <c:pt idx="2">
                  <c:v>3.35</c:v>
                </c:pt>
              </c:numCache>
            </c:numRef>
          </c:xVal>
          <c:yVal>
            <c:numRef>
              <c:f>Blad1!$S$2:$S$5</c:f>
              <c:numCache>
                <c:formatCode>###0.0%</c:formatCode>
                <c:ptCount val="4"/>
                <c:pt idx="0" formatCode="###0%">
                  <c:v>0.622</c:v>
                </c:pt>
                <c:pt idx="1">
                  <c:v>0.55100000000000005</c:v>
                </c:pt>
                <c:pt idx="2">
                  <c:v>0.498</c:v>
                </c:pt>
                <c:pt idx="3" formatCode="###0%">
                  <c:v>0.53600000000000003</c:v>
                </c:pt>
              </c:numCache>
            </c:numRef>
          </c:yVal>
          <c:smooth val="0"/>
          <c:extLst>
            <c:ext xmlns:c16="http://schemas.microsoft.com/office/drawing/2014/chart" uri="{C3380CC4-5D6E-409C-BE32-E72D297353CC}">
              <c16:uniqueId val="{0000002C-23B9-43B4-B293-B8768B249833}"/>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3B9-43B4-B293-B8768B249833}"/>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3B9-43B4-B293-B8768B249833}"/>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3B9-43B4-B293-B8768B249833}"/>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23B9-43B4-B293-B8768B249833}"/>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xVal>
                <c:yVal>
                  <c:numRef>
                    <c:extLst>
                      <c:ext uri="{02D57815-91ED-43cb-92C2-25804820EDAC}">
                        <c15:formulaRef>
                          <c15:sqref>Blad1!$H$2:$H$5</c15:sqref>
                        </c15:formulaRef>
                      </c:ext>
                    </c:extLst>
                    <c:numCache>
                      <c:formatCode>General</c:formatCode>
                      <c:ptCount val="4"/>
                      <c:pt idx="0" formatCode="0.0">
                        <c:v>0.67</c:v>
                      </c:pt>
                    </c:numCache>
                  </c:numRef>
                </c:yVal>
                <c:smooth val="0"/>
                <c:extLst>
                  <c:ext xmlns:c16="http://schemas.microsoft.com/office/drawing/2014/chart" uri="{C3380CC4-5D6E-409C-BE32-E72D297353CC}">
                    <c16:uniqueId val="{00000032-23B9-43B4-B293-B8768B249833}"/>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3B9-43B4-B293-B8768B249833}"/>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23B9-43B4-B293-B8768B249833}"/>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0.0</c:formatCode>
                      <c:ptCount val="4"/>
                      <c:pt idx="1">
                        <c:v>1.8</c:v>
                      </c:pt>
                    </c:numCache>
                  </c:numRef>
                </c:yVal>
                <c:smooth val="0"/>
                <c:extLst xmlns:c15="http://schemas.microsoft.com/office/drawing/2012/chart">
                  <c:ext xmlns:c16="http://schemas.microsoft.com/office/drawing/2014/chart" uri="{C3380CC4-5D6E-409C-BE32-E72D297353CC}">
                    <c16:uniqueId val="{00000036-23B9-43B4-B293-B8768B249833}"/>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3B9-43B4-B293-B8768B249833}"/>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3B9-43B4-B293-B8768B249833}"/>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3B9-43B4-B293-B8768B249833}"/>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3B9-43B4-B293-B8768B249833}"/>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23B9-43B4-B293-B8768B249833}"/>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D-23B9-43B4-B293-B8768B249833}"/>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E-23B9-43B4-B293-B8768B249833}"/>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pt idx="3">
                        <c:v>Een ruimer aanbod avondactiviteiten voorzien</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3" formatCode="0.0">
                        <c:v>4.2</c:v>
                      </c:pt>
                    </c:numCache>
                  </c:numRef>
                </c:yVal>
                <c:smooth val="0"/>
                <c:extLst xmlns:c15="http://schemas.microsoft.com/office/drawing/2012/chart">
                  <c:ext xmlns:c16="http://schemas.microsoft.com/office/drawing/2014/chart" uri="{C3380CC4-5D6E-409C-BE32-E72D297353CC}">
                    <c16:uniqueId val="{0000003F-23B9-43B4-B293-B8768B249833}"/>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5677220034995625E-2"/>
          <c:y val="0.94892715692433827"/>
          <c:w val="0.93936041848935548"/>
          <c:h val="2.005152206865966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1297919004867449"/>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0"/>
                  <c:y val="2.45620856941817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6D-45D1-9F47-FECA61E7D472}"/>
                </c:ext>
              </c:extLst>
            </c:dLbl>
            <c:dLbl>
              <c:idx val="1"/>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6D-45D1-9F47-FECA61E7D472}"/>
                </c:ext>
              </c:extLst>
            </c:dLbl>
            <c:dLbl>
              <c:idx val="2"/>
              <c:layout>
                <c:manualLayout>
                  <c:x val="-1.1574074074074073E-3"/>
                  <c:y val="-6.816526558777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6D-45D1-9F47-FECA61E7D472}"/>
                </c:ext>
              </c:extLst>
            </c:dLbl>
            <c:dLbl>
              <c:idx val="3"/>
              <c:layout>
                <c:manualLayout>
                  <c:x val="-4.6296296296296294E-3"/>
                  <c:y val="-2.80603266089443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6D-45D1-9F47-FECA61E7D47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6D-45D1-9F47-FECA61E7D47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6D-45D1-9F47-FECA61E7D472}"/>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Blad1!$B$2:$B$6</c:f>
              <c:numCache>
                <c:formatCode>###0%</c:formatCode>
                <c:ptCount val="5"/>
                <c:pt idx="0">
                  <c:v>0.496</c:v>
                </c:pt>
                <c:pt idx="1">
                  <c:v>0.46</c:v>
                </c:pt>
                <c:pt idx="2">
                  <c:v>0.47699999999999998</c:v>
                </c:pt>
                <c:pt idx="3">
                  <c:v>0.47699999999999998</c:v>
                </c:pt>
                <c:pt idx="4">
                  <c:v>0.41899999999999998</c:v>
                </c:pt>
              </c:numCache>
            </c:numRef>
          </c:val>
          <c:extLst>
            <c:ext xmlns:c16="http://schemas.microsoft.com/office/drawing/2014/chart" uri="{C3380CC4-5D6E-409C-BE32-E72D297353CC}">
              <c16:uniqueId val="{00000007-136D-45D1-9F47-FECA61E7D472}"/>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060944534001666E-17"/>
                  <c:y val="4.98679159105778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6D-45D1-9F47-FECA61E7D472}"/>
                </c:ext>
              </c:extLst>
            </c:dLbl>
            <c:dLbl>
              <c:idx val="1"/>
              <c:layout>
                <c:manualLayout>
                  <c:x val="-2.3148148148148147E-3"/>
                  <c:y val="-0.113660210593884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49-48A6-BE74-3A6EF6E8359E}"/>
                </c:ext>
              </c:extLst>
            </c:dLbl>
            <c:dLbl>
              <c:idx val="2"/>
              <c:layout>
                <c:manualLayout>
                  <c:x val="-1.1574074074074073E-3"/>
                  <c:y val="4.3161870903232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6D-45D1-9F47-FECA61E7D472}"/>
                </c:ext>
              </c:extLst>
            </c:dLbl>
            <c:dLbl>
              <c:idx val="3"/>
              <c:layout>
                <c:manualLayout>
                  <c:x val="-3.472222222222222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6D-45D1-9F47-FECA61E7D472}"/>
                </c:ext>
              </c:extLst>
            </c:dLbl>
            <c:dLbl>
              <c:idx val="4"/>
              <c:layout>
                <c:manualLayout>
                  <c:x val="2.3148148148148147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36D-45D1-9F47-FECA61E7D472}"/>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Blad1!$C$2:$C$6</c:f>
              <c:numCache>
                <c:formatCode>###0%</c:formatCode>
                <c:ptCount val="5"/>
                <c:pt idx="0">
                  <c:v>0.51700000000000002</c:v>
                </c:pt>
                <c:pt idx="1">
                  <c:v>0.48899999999999999</c:v>
                </c:pt>
                <c:pt idx="2">
                  <c:v>0.44400000000000001</c:v>
                </c:pt>
                <c:pt idx="3">
                  <c:v>0.50900000000000001</c:v>
                </c:pt>
                <c:pt idx="4">
                  <c:v>0.46700000000000003</c:v>
                </c:pt>
              </c:numCache>
            </c:numRef>
          </c:val>
          <c:extLst>
            <c:ext xmlns:c16="http://schemas.microsoft.com/office/drawing/2014/chart" uri="{C3380CC4-5D6E-409C-BE32-E72D297353CC}">
              <c16:uniqueId val="{0000000D-136D-45D1-9F47-FECA61E7D472}"/>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1.2780061474650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36D-45D1-9F47-FECA61E7D472}"/>
                </c:ext>
              </c:extLst>
            </c:dLbl>
            <c:dLbl>
              <c:idx val="1"/>
              <c:layout>
                <c:manualLayout>
                  <c:x val="-2.3148148148148147E-3"/>
                  <c:y val="-9.90960880889777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36D-45D1-9F47-FECA61E7D472}"/>
                </c:ext>
              </c:extLst>
            </c:dLbl>
            <c:dLbl>
              <c:idx val="2"/>
              <c:layout>
                <c:manualLayout>
                  <c:x val="1.1574074074074073E-3"/>
                  <c:y val="9.9282178523373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36D-45D1-9F47-FECA61E7D472}"/>
                </c:ext>
              </c:extLst>
            </c:dLbl>
            <c:dLbl>
              <c:idx val="3"/>
              <c:layout>
                <c:manualLayout>
                  <c:x val="-2.314814814814899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36D-45D1-9F47-FECA61E7D472}"/>
                </c:ext>
              </c:extLst>
            </c:dLbl>
            <c:dLbl>
              <c:idx val="4"/>
              <c:layout>
                <c:manualLayout>
                  <c:x val="3.472222222222222E-3"/>
                  <c:y val="-1.1308414864808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Blad1!$D$2:$D$6</c:f>
              <c:numCache>
                <c:formatCode>###0%</c:formatCode>
                <c:ptCount val="5"/>
                <c:pt idx="0">
                  <c:v>0.439</c:v>
                </c:pt>
                <c:pt idx="1">
                  <c:v>0.49399999999999999</c:v>
                </c:pt>
                <c:pt idx="2">
                  <c:v>0.40300000000000002</c:v>
                </c:pt>
                <c:pt idx="3">
                  <c:v>0.38</c:v>
                </c:pt>
                <c:pt idx="4">
                  <c:v>0.36799999999999999</c:v>
                </c:pt>
              </c:numCache>
            </c:numRef>
          </c:val>
          <c:extLst>
            <c:ext xmlns:c16="http://schemas.microsoft.com/office/drawing/2014/chart" uri="{C3380CC4-5D6E-409C-BE32-E72D297353CC}">
              <c16:uniqueId val="{00000013-136D-45D1-9F47-FECA61E7D472}"/>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4073E-3"/>
                  <c:y val="3.2487131059511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36D-45D1-9F47-FECA61E7D472}"/>
                </c:ext>
              </c:extLst>
            </c:dLbl>
            <c:dLbl>
              <c:idx val="1"/>
              <c:layout>
                <c:manualLayout>
                  <c:x val="1.1574074074074073E-3"/>
                  <c:y val="-0.101993605648755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36D-45D1-9F47-FECA61E7D472}"/>
                </c:ext>
              </c:extLst>
            </c:dLbl>
            <c:dLbl>
              <c:idx val="2"/>
              <c:layout>
                <c:manualLayout>
                  <c:x val="1.1574074074074073E-3"/>
                  <c:y val="-1.87540890518337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36D-45D1-9F47-FECA61E7D472}"/>
                </c:ext>
              </c:extLst>
            </c:dLbl>
            <c:dLbl>
              <c:idx val="3"/>
              <c:layout>
                <c:manualLayout>
                  <c:x val="-1.1574074074073226E-3"/>
                  <c:y val="-2.8060326608945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36D-45D1-9F47-FECA61E7D472}"/>
                </c:ext>
              </c:extLst>
            </c:dLbl>
            <c:dLbl>
              <c:idx val="4"/>
              <c:layout>
                <c:manualLayout>
                  <c:x val="-1.6975112544026657E-16"/>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36D-45D1-9F47-FECA61E7D47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36D-45D1-9F47-FECA61E7D472}"/>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Blad1!$E$2:$E$6</c:f>
              <c:numCache>
                <c:formatCode>###0%</c:formatCode>
                <c:ptCount val="5"/>
                <c:pt idx="0">
                  <c:v>0.40799999999999997</c:v>
                </c:pt>
                <c:pt idx="1">
                  <c:v>0.48199999999999998</c:v>
                </c:pt>
                <c:pt idx="2">
                  <c:v>0.436</c:v>
                </c:pt>
                <c:pt idx="3">
                  <c:v>0.39100000000000001</c:v>
                </c:pt>
                <c:pt idx="4">
                  <c:v>0.34899999999999998</c:v>
                </c:pt>
              </c:numCache>
            </c:numRef>
          </c:val>
          <c:extLst>
            <c:ext xmlns:c16="http://schemas.microsoft.com/office/drawing/2014/chart" uri="{C3380CC4-5D6E-409C-BE32-E72D297353CC}">
              <c16:uniqueId val="{0000001B-136D-45D1-9F47-FECA61E7D472}"/>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2.3148148148148147E-3"/>
                  <c:y val="1.9596588033428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36D-45D1-9F47-FECA61E7D472}"/>
                </c:ext>
              </c:extLst>
            </c:dLbl>
            <c:dLbl>
              <c:idx val="2"/>
              <c:layout>
                <c:manualLayout>
                  <c:x val="2.3148148148148147E-3"/>
                  <c:y val="-5.612065321789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36D-45D1-9F47-FECA61E7D472}"/>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36D-45D1-9F47-FECA61E7D47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36D-45D1-9F47-FECA61E7D472}"/>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36D-45D1-9F47-FECA61E7D47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Blad1!$F$2:$F$6</c:f>
              <c:numCache>
                <c:formatCode>###0%</c:formatCode>
                <c:ptCount val="5"/>
                <c:pt idx="0">
                  <c:v>0.54400000000000004</c:v>
                </c:pt>
                <c:pt idx="1">
                  <c:v>0.51200000000000001</c:v>
                </c:pt>
                <c:pt idx="2">
                  <c:v>0.55700000000000005</c:v>
                </c:pt>
                <c:pt idx="3">
                  <c:v>0.52900000000000003</c:v>
                </c:pt>
                <c:pt idx="4">
                  <c:v>0.501</c:v>
                </c:pt>
              </c:numCache>
            </c:numRef>
          </c:val>
          <c:extLst>
            <c:ext xmlns:c16="http://schemas.microsoft.com/office/drawing/2014/chart" uri="{C3380CC4-5D6E-409C-BE32-E72D297353CC}">
              <c16:uniqueId val="{00000021-136D-45D1-9F47-FECA61E7D472}"/>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5.7870370370370367E-3"/>
                  <c:y val="8.90641780542906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36D-45D1-9F47-FECA61E7D472}"/>
                </c:ext>
              </c:extLst>
            </c:dLbl>
            <c:dLbl>
              <c:idx val="1"/>
              <c:layout>
                <c:manualLayout>
                  <c:x val="0"/>
                  <c:y val="1.1757952820056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49-48A6-BE74-3A6EF6E8359E}"/>
                </c:ext>
              </c:extLst>
            </c:dLbl>
            <c:dLbl>
              <c:idx val="2"/>
              <c:layout>
                <c:manualLayout>
                  <c:x val="1.1574074074073226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36D-45D1-9F47-FECA61E7D472}"/>
                </c:ext>
              </c:extLst>
            </c:dLbl>
            <c:dLbl>
              <c:idx val="3"/>
              <c:layout>
                <c:manualLayout>
                  <c:x val="-8.4875562720133283E-17"/>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0.49</c:v>
                </c:pt>
                <c:pt idx="1">
                  <c:v>0.48799999999999999</c:v>
                </c:pt>
                <c:pt idx="2">
                  <c:v>0.46899999999999997</c:v>
                </c:pt>
                <c:pt idx="3">
                  <c:v>0.46800000000000003</c:v>
                </c:pt>
                <c:pt idx="4">
                  <c:v>0.43099999999999999</c:v>
                </c:pt>
              </c:numCache>
            </c:numRef>
          </c:cat>
          <c:val>
            <c:numRef>
              <c:f>Blad1!$G$2:$G$6</c:f>
              <c:numCache>
                <c:formatCode>###0%</c:formatCode>
                <c:ptCount val="5"/>
                <c:pt idx="0">
                  <c:v>0.49</c:v>
                </c:pt>
                <c:pt idx="1">
                  <c:v>0.48799999999999999</c:v>
                </c:pt>
                <c:pt idx="2">
                  <c:v>0.46899999999999997</c:v>
                </c:pt>
                <c:pt idx="3">
                  <c:v>0.46800000000000003</c:v>
                </c:pt>
                <c:pt idx="4">
                  <c:v>0.43099999999999999</c:v>
                </c:pt>
              </c:numCache>
            </c:numRef>
          </c:val>
          <c:extLst>
            <c:ext xmlns:c16="http://schemas.microsoft.com/office/drawing/2014/chart" uri="{C3380CC4-5D6E-409C-BE32-E72D297353CC}">
              <c16:uniqueId val="{00000025-136D-45D1-9F47-FECA61E7D47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Blad1!$H$3:$H$6</c:f>
              <c:numCache>
                <c:formatCode>General</c:formatCode>
                <c:ptCount val="4"/>
                <c:pt idx="0" formatCode="0.0">
                  <c:v>1.66</c:v>
                </c:pt>
              </c:numCache>
            </c:numRef>
          </c:xVal>
          <c:yVal>
            <c:numRef>
              <c:f>Blad1!$N$3:$N$6</c:f>
              <c:numCache>
                <c:formatCode>###0%</c:formatCode>
                <c:ptCount val="4"/>
                <c:pt idx="0" formatCode="###0.0%">
                  <c:v>0.61099999999999999</c:v>
                </c:pt>
                <c:pt idx="1">
                  <c:v>0.48</c:v>
                </c:pt>
                <c:pt idx="2">
                  <c:v>0.45500000000000002</c:v>
                </c:pt>
                <c:pt idx="3">
                  <c:v>0.373</c:v>
                </c:pt>
              </c:numCache>
            </c:numRef>
          </c:yVal>
          <c:smooth val="0"/>
          <c:extLst>
            <c:ext xmlns:c16="http://schemas.microsoft.com/office/drawing/2014/chart" uri="{C3380CC4-5D6E-409C-BE32-E72D297353CC}">
              <c16:uniqueId val="{00000026-136D-45D1-9F47-FECA61E7D472}"/>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0.0</c:formatCode>
                <c:ptCount val="5"/>
                <c:pt idx="1">
                  <c:v>1.8</c:v>
                </c:pt>
                <c:pt idx="4">
                  <c:v>4.8</c:v>
                </c:pt>
              </c:numCache>
            </c:numRef>
          </c:xVal>
          <c:yVal>
            <c:numRef>
              <c:f>Blad1!$O$2:$O$6</c:f>
              <c:numCache>
                <c:formatCode>###0.0%</c:formatCode>
                <c:ptCount val="5"/>
                <c:pt idx="0" formatCode="###0%">
                  <c:v>0.52300000000000002</c:v>
                </c:pt>
                <c:pt idx="1">
                  <c:v>0.57499999999999996</c:v>
                </c:pt>
                <c:pt idx="2" formatCode="###0%">
                  <c:v>0.439</c:v>
                </c:pt>
                <c:pt idx="3" formatCode="###0%">
                  <c:v>0.46200000000000002</c:v>
                </c:pt>
                <c:pt idx="4" formatCode="###0%">
                  <c:v>0.40400000000000003</c:v>
                </c:pt>
              </c:numCache>
            </c:numRef>
          </c:yVal>
          <c:smooth val="0"/>
          <c:extLst>
            <c:ext xmlns:c16="http://schemas.microsoft.com/office/drawing/2014/chart" uri="{C3380CC4-5D6E-409C-BE32-E72D297353CC}">
              <c16:uniqueId val="{00000027-136D-45D1-9F47-FECA61E7D472}"/>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0.0</c:formatCode>
                <c:ptCount val="5"/>
                <c:pt idx="1">
                  <c:v>1.93</c:v>
                </c:pt>
              </c:numCache>
            </c:numRef>
          </c:xVal>
          <c:yVal>
            <c:numRef>
              <c:f>Blad1!$P$2:$P$6</c:f>
              <c:numCache>
                <c:formatCode>###0.0%</c:formatCode>
                <c:ptCount val="5"/>
                <c:pt idx="0" formatCode="###0%">
                  <c:v>0.43099999999999999</c:v>
                </c:pt>
                <c:pt idx="1">
                  <c:v>0.6</c:v>
                </c:pt>
                <c:pt idx="2" formatCode="###0%">
                  <c:v>0.42299999999999999</c:v>
                </c:pt>
                <c:pt idx="3" formatCode="###0%">
                  <c:v>0.38300000000000001</c:v>
                </c:pt>
                <c:pt idx="4" formatCode="###0%">
                  <c:v>0.33</c:v>
                </c:pt>
              </c:numCache>
            </c:numRef>
          </c:yVal>
          <c:smooth val="0"/>
          <c:extLst>
            <c:ext xmlns:c16="http://schemas.microsoft.com/office/drawing/2014/chart" uri="{C3380CC4-5D6E-409C-BE32-E72D297353CC}">
              <c16:uniqueId val="{00000028-136D-45D1-9F47-FECA61E7D472}"/>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0.0</c:formatCode>
                <c:ptCount val="5"/>
                <c:pt idx="0" formatCode="General">
                  <c:v>1.07</c:v>
                </c:pt>
                <c:pt idx="1">
                  <c:v>2.0699999999999998</c:v>
                </c:pt>
                <c:pt idx="3" formatCode="General">
                  <c:v>4.07</c:v>
                </c:pt>
              </c:numCache>
            </c:numRef>
          </c:xVal>
          <c:yVal>
            <c:numRef>
              <c:f>Blad1!$Q$2:$Q$6</c:f>
              <c:numCache>
                <c:formatCode>###0.0%</c:formatCode>
                <c:ptCount val="5"/>
                <c:pt idx="0" formatCode="###0%">
                  <c:v>0.33300000000000002</c:v>
                </c:pt>
                <c:pt idx="1">
                  <c:v>0.58899999999999997</c:v>
                </c:pt>
                <c:pt idx="2" formatCode="###0%">
                  <c:v>0.45600000000000002</c:v>
                </c:pt>
                <c:pt idx="3" formatCode="###0%">
                  <c:v>0.32500000000000001</c:v>
                </c:pt>
                <c:pt idx="4" formatCode="###0%">
                  <c:v>0.30599999999999999</c:v>
                </c:pt>
              </c:numCache>
            </c:numRef>
          </c:yVal>
          <c:smooth val="0"/>
          <c:extLst>
            <c:ext xmlns:c16="http://schemas.microsoft.com/office/drawing/2014/chart" uri="{C3380CC4-5D6E-409C-BE32-E72D297353CC}">
              <c16:uniqueId val="{00000029-136D-45D1-9F47-FECA61E7D472}"/>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0.0</c:formatCode>
                <c:ptCount val="5"/>
                <c:pt idx="1">
                  <c:v>2.2029999999999998</c:v>
                </c:pt>
              </c:numCache>
            </c:numRef>
          </c:xVal>
          <c:yVal>
            <c:numRef>
              <c:f>Blad1!$R$2:$R$6</c:f>
              <c:numCache>
                <c:formatCode>###0.0%</c:formatCode>
                <c:ptCount val="5"/>
                <c:pt idx="0" formatCode="###0%">
                  <c:v>0.56499999999999995</c:v>
                </c:pt>
                <c:pt idx="1">
                  <c:v>0.63600000000000001</c:v>
                </c:pt>
                <c:pt idx="2" formatCode="###0%">
                  <c:v>0.53600000000000003</c:v>
                </c:pt>
                <c:pt idx="3" formatCode="###0%">
                  <c:v>0.502</c:v>
                </c:pt>
                <c:pt idx="4" formatCode="###0%">
                  <c:v>0.47799999999999998</c:v>
                </c:pt>
              </c:numCache>
            </c:numRef>
          </c:yVal>
          <c:smooth val="0"/>
          <c:extLst>
            <c:ext xmlns:c16="http://schemas.microsoft.com/office/drawing/2014/chart" uri="{C3380CC4-5D6E-409C-BE32-E72D297353CC}">
              <c16:uniqueId val="{0000002A-136D-45D1-9F47-FECA61E7D472}"/>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1">
                  <c:v>2.33</c:v>
                </c:pt>
                <c:pt idx="3">
                  <c:v>4.33</c:v>
                </c:pt>
                <c:pt idx="4">
                  <c:v>5.35</c:v>
                </c:pt>
              </c:numCache>
            </c:numRef>
          </c:xVal>
          <c:yVal>
            <c:numRef>
              <c:f>Blad1!$S$2:$S$6</c:f>
              <c:numCache>
                <c:formatCode>###0.0%</c:formatCode>
                <c:ptCount val="5"/>
                <c:pt idx="0" formatCode="###0%">
                  <c:v>0.49199999999999999</c:v>
                </c:pt>
                <c:pt idx="1">
                  <c:v>0.60299999999999998</c:v>
                </c:pt>
                <c:pt idx="2">
                  <c:v>0.47</c:v>
                </c:pt>
                <c:pt idx="3">
                  <c:v>0.437</c:v>
                </c:pt>
                <c:pt idx="4">
                  <c:v>0.38800000000000001</c:v>
                </c:pt>
              </c:numCache>
            </c:numRef>
          </c:yVal>
          <c:smooth val="0"/>
          <c:extLst>
            <c:ext xmlns:c16="http://schemas.microsoft.com/office/drawing/2014/chart" uri="{C3380CC4-5D6E-409C-BE32-E72D297353CC}">
              <c16:uniqueId val="{0000002B-136D-45D1-9F47-FECA61E7D47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136D-45D1-9F47-FECA61E7D47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136D-45D1-9F47-FECA61E7D47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136D-45D1-9F47-FECA61E7D47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136D-45D1-9F47-FECA61E7D47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c:ext uri="{02D57815-91ED-43cb-92C2-25804820EDAC}">
                        <c15:formulaRef>
                          <c15:sqref>Blad1!$H$2:$H$6</c15:sqref>
                        </c15:formulaRef>
                      </c:ext>
                    </c:extLst>
                    <c:numCache>
                      <c:formatCode>0.0</c:formatCode>
                      <c:ptCount val="5"/>
                      <c:pt idx="1">
                        <c:v>1.66</c:v>
                      </c:pt>
                    </c:numCache>
                  </c:numRef>
                </c:yVal>
                <c:smooth val="0"/>
                <c:extLst>
                  <c:ext xmlns:c16="http://schemas.microsoft.com/office/drawing/2014/chart" uri="{C3380CC4-5D6E-409C-BE32-E72D297353CC}">
                    <c16:uniqueId val="{00000031-136D-45D1-9F47-FECA61E7D47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136D-45D1-9F47-FECA61E7D47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136D-45D1-9F47-FECA61E7D47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0.0</c:formatCode>
                      <c:ptCount val="5"/>
                      <c:pt idx="1">
                        <c:v>1.8</c:v>
                      </c:pt>
                      <c:pt idx="4">
                        <c:v>4.8</c:v>
                      </c:pt>
                    </c:numCache>
                  </c:numRef>
                </c:yVal>
                <c:smooth val="0"/>
                <c:extLst xmlns:c15="http://schemas.microsoft.com/office/drawing/2012/chart">
                  <c:ext xmlns:c16="http://schemas.microsoft.com/office/drawing/2014/chart" uri="{C3380CC4-5D6E-409C-BE32-E72D297353CC}">
                    <c16:uniqueId val="{00000035-136D-45D1-9F47-FECA61E7D47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136D-45D1-9F47-FECA61E7D47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136D-45D1-9F47-FECA61E7D47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136D-45D1-9F47-FECA61E7D47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136D-45D1-9F47-FECA61E7D47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136D-45D1-9F47-FECA61E7D47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0.0</c:formatCode>
                      <c:ptCount val="5"/>
                      <c:pt idx="1">
                        <c:v>1.93</c:v>
                      </c:pt>
                    </c:numCache>
                  </c:numRef>
                </c:yVal>
                <c:smooth val="0"/>
                <c:extLst xmlns:c15="http://schemas.microsoft.com/office/drawing/2012/chart">
                  <c:ext xmlns:c16="http://schemas.microsoft.com/office/drawing/2014/chart" uri="{C3380CC4-5D6E-409C-BE32-E72D297353CC}">
                    <c16:uniqueId val="{0000003C-136D-45D1-9F47-FECA61E7D47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0.0</c:formatCode>
                      <c:ptCount val="5"/>
                      <c:pt idx="0" formatCode="General">
                        <c:v>1.07</c:v>
                      </c:pt>
                      <c:pt idx="1">
                        <c:v>2.0699999999999998</c:v>
                      </c:pt>
                      <c:pt idx="3" formatCode="General">
                        <c:v>4.07</c:v>
                      </c:pt>
                    </c:numCache>
                  </c:numRef>
                </c:yVal>
                <c:smooth val="0"/>
                <c:extLst xmlns:c15="http://schemas.microsoft.com/office/drawing/2012/chart">
                  <c:ext xmlns:c16="http://schemas.microsoft.com/office/drawing/2014/chart" uri="{C3380CC4-5D6E-409C-BE32-E72D297353CC}">
                    <c16:uniqueId val="{0000003D-136D-45D1-9F47-FECA61E7D47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0.0</c:formatCode>
                      <c:ptCount val="5"/>
                      <c:pt idx="1">
                        <c:v>2.2029999999999998</c:v>
                      </c:pt>
                    </c:numCache>
                  </c:numRef>
                </c:yVal>
                <c:smooth val="0"/>
                <c:extLst xmlns:c15="http://schemas.microsoft.com/office/drawing/2012/chart">
                  <c:ext xmlns:c16="http://schemas.microsoft.com/office/drawing/2014/chart" uri="{C3380CC4-5D6E-409C-BE32-E72D297353CC}">
                    <c16:uniqueId val="{0000003E-136D-45D1-9F47-FECA61E7D47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3.3311526168446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DC-422D-9EE0-044FA1224F55}"/>
                </c:ext>
              </c:extLst>
            </c:dLbl>
            <c:dLbl>
              <c:idx val="1"/>
              <c:layout>
                <c:manualLayout>
                  <c:x val="-3.4722222222222645E-3"/>
                  <c:y val="-3.1422846562594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DC-422D-9EE0-044FA1224F55}"/>
                </c:ext>
              </c:extLst>
            </c:dLbl>
            <c:dLbl>
              <c:idx val="2"/>
              <c:layout>
                <c:manualLayout>
                  <c:x val="-4.6296296296296294E-3"/>
                  <c:y val="1.5421298424963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DC-422D-9EE0-044FA1224F55}"/>
                </c:ext>
              </c:extLst>
            </c:dLbl>
            <c:dLbl>
              <c:idx val="3"/>
              <c:layout>
                <c:manualLayout>
                  <c:x val="-4.6296296296296294E-3"/>
                  <c:y val="-4.2090489913417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DC-422D-9EE0-044FA1224F5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DC-422D-9EE0-044FA1224F5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DC-422D-9EE0-044FA1224F5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Blad1!$B$2:$B$5</c:f>
              <c:numCache>
                <c:formatCode>###0%</c:formatCode>
                <c:ptCount val="4"/>
                <c:pt idx="0">
                  <c:v>0.379</c:v>
                </c:pt>
                <c:pt idx="1">
                  <c:v>0.34399999999999997</c:v>
                </c:pt>
                <c:pt idx="2">
                  <c:v>0.35199999999999998</c:v>
                </c:pt>
                <c:pt idx="3">
                  <c:v>0.248</c:v>
                </c:pt>
              </c:numCache>
            </c:numRef>
          </c:val>
          <c:extLst>
            <c:ext xmlns:c16="http://schemas.microsoft.com/office/drawing/2014/chart" uri="{C3380CC4-5D6E-409C-BE32-E72D297353CC}">
              <c16:uniqueId val="{00000007-EDDC-422D-9EE0-044FA1224F55}"/>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012E-3"/>
                  <c:y val="-3.27771650907040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DC-422D-9EE0-044FA1224F55}"/>
                </c:ext>
              </c:extLst>
            </c:dLbl>
            <c:dLbl>
              <c:idx val="1"/>
              <c:layout>
                <c:manualLayout>
                  <c:x val="-2.3148148148148572E-3"/>
                  <c:y val="-5.3677626905472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DC-422D-9EE0-044FA1224F55}"/>
                </c:ext>
              </c:extLst>
            </c:dLbl>
            <c:dLbl>
              <c:idx val="2"/>
              <c:layout>
                <c:manualLayout>
                  <c:x val="3.472222222222222E-3"/>
                  <c:y val="-9.33260112783396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DC-422D-9EE0-044FA1224F55}"/>
                </c:ext>
              </c:extLst>
            </c:dLbl>
            <c:dLbl>
              <c:idx val="3"/>
              <c:layout>
                <c:manualLayout>
                  <c:x val="2.3148148148148147E-3"/>
                  <c:y val="2.86230360343524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DC-422D-9EE0-044FA1224F55}"/>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Blad1!$C$2:$C$5</c:f>
              <c:numCache>
                <c:formatCode>###0%</c:formatCode>
                <c:ptCount val="4"/>
                <c:pt idx="0">
                  <c:v>0.375</c:v>
                </c:pt>
                <c:pt idx="1">
                  <c:v>0.38100000000000001</c:v>
                </c:pt>
                <c:pt idx="2">
                  <c:v>0.38500000000000001</c:v>
                </c:pt>
                <c:pt idx="3">
                  <c:v>0.29099999999999998</c:v>
                </c:pt>
              </c:numCache>
            </c:numRef>
          </c:val>
          <c:extLst>
            <c:ext xmlns:c16="http://schemas.microsoft.com/office/drawing/2014/chart" uri="{C3380CC4-5D6E-409C-BE32-E72D297353CC}">
              <c16:uniqueId val="{0000000D-EDDC-422D-9EE0-044FA1224F55}"/>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DDC-422D-9EE0-044FA1224F55}"/>
                </c:ext>
              </c:extLst>
            </c:dLbl>
            <c:dLbl>
              <c:idx val="1"/>
              <c:layout>
                <c:manualLayout>
                  <c:x val="2.3148148148148147E-3"/>
                  <c:y val="-4.7037360292503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DDC-422D-9EE0-044FA1224F55}"/>
                </c:ext>
              </c:extLst>
            </c:dLbl>
            <c:dLbl>
              <c:idx val="2"/>
              <c:layout>
                <c:manualLayout>
                  <c:x val="-4.6296296296297144E-3"/>
                  <c:y val="9.25289981454349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DDC-422D-9EE0-044FA1224F55}"/>
                </c:ext>
              </c:extLst>
            </c:dLbl>
            <c:dLbl>
              <c:idx val="3"/>
              <c:layout>
                <c:manualLayout>
                  <c:x val="0"/>
                  <c:y val="1.86271629925065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DDC-422D-9EE0-044FA1224F5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DDC-422D-9EE0-044FA1224F5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Blad1!$D$2:$D$5</c:f>
              <c:numCache>
                <c:formatCode>###0%</c:formatCode>
                <c:ptCount val="4"/>
                <c:pt idx="0">
                  <c:v>0.32500000000000001</c:v>
                </c:pt>
                <c:pt idx="1">
                  <c:v>0.34399999999999997</c:v>
                </c:pt>
                <c:pt idx="2">
                  <c:v>0.24</c:v>
                </c:pt>
                <c:pt idx="3">
                  <c:v>0.23300000000000001</c:v>
                </c:pt>
              </c:numCache>
            </c:numRef>
          </c:val>
          <c:extLst>
            <c:ext xmlns:c16="http://schemas.microsoft.com/office/drawing/2014/chart" uri="{C3380CC4-5D6E-409C-BE32-E72D297353CC}">
              <c16:uniqueId val="{00000013-EDDC-422D-9EE0-044FA1224F55}"/>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DDC-422D-9EE0-044FA1224F55}"/>
                </c:ext>
              </c:extLst>
            </c:dLbl>
            <c:dLbl>
              <c:idx val="1"/>
              <c:layout>
                <c:manualLayout>
                  <c:x val="-1.1574074074074073E-3"/>
                  <c:y val="-9.434341061845249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DDC-422D-9EE0-044FA1224F55}"/>
                </c:ext>
              </c:extLst>
            </c:dLbl>
            <c:dLbl>
              <c:idx val="2"/>
              <c:layout>
                <c:manualLayout>
                  <c:x val="-2.3148148148148997E-3"/>
                  <c:y val="6.412332932914037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DDC-422D-9EE0-044FA1224F55}"/>
                </c:ext>
              </c:extLst>
            </c:dLbl>
            <c:dLbl>
              <c:idx val="3"/>
              <c:layout>
                <c:manualLayout>
                  <c:x val="1.1574074074074073E-3"/>
                  <c:y val="1.542129842496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DDC-422D-9EE0-044FA1224F55}"/>
                </c:ext>
              </c:extLst>
            </c:dLbl>
            <c:dLbl>
              <c:idx val="4"/>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DDC-422D-9EE0-044FA1224F5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DDC-422D-9EE0-044FA1224F55}"/>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Blad1!$E$2:$E$5</c:f>
              <c:numCache>
                <c:formatCode>###0%</c:formatCode>
                <c:ptCount val="4"/>
                <c:pt idx="0">
                  <c:v>0.35599999999999998</c:v>
                </c:pt>
                <c:pt idx="1">
                  <c:v>0.29299999999999998</c:v>
                </c:pt>
                <c:pt idx="2">
                  <c:v>0.253</c:v>
                </c:pt>
                <c:pt idx="3">
                  <c:v>0.25</c:v>
                </c:pt>
              </c:numCache>
            </c:numRef>
          </c:val>
          <c:extLst>
            <c:ext xmlns:c16="http://schemas.microsoft.com/office/drawing/2014/chart" uri="{C3380CC4-5D6E-409C-BE32-E72D297353CC}">
              <c16:uniqueId val="{0000001B-EDDC-422D-9EE0-044FA1224F55}"/>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DDC-422D-9EE0-044FA1224F55}"/>
                </c:ext>
              </c:extLst>
            </c:dLbl>
            <c:dLbl>
              <c:idx val="2"/>
              <c:layout>
                <c:manualLayout>
                  <c:x val="2.3148148148148147E-3"/>
                  <c:y val="-5.612065321789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DDC-422D-9EE0-044FA1224F55}"/>
                </c:ext>
              </c:extLst>
            </c:dLbl>
            <c:dLbl>
              <c:idx val="3"/>
              <c:layout>
                <c:manualLayout>
                  <c:x val="0"/>
                  <c:y val="-7.6682324150675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DDC-422D-9EE0-044FA1224F55}"/>
                </c:ext>
              </c:extLst>
            </c:dLbl>
            <c:dLbl>
              <c:idx val="4"/>
              <c:layout>
                <c:manualLayout>
                  <c:x val="0"/>
                  <c:y val="-1.4030163304472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DDC-422D-9EE0-044FA1224F5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DDC-422D-9EE0-044FA1224F5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DDC-422D-9EE0-044FA1224F5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Blad1!$F$2:$F$5</c:f>
              <c:numCache>
                <c:formatCode>###0%</c:formatCode>
                <c:ptCount val="4"/>
                <c:pt idx="0">
                  <c:v>0.40899999999999997</c:v>
                </c:pt>
                <c:pt idx="1">
                  <c:v>0.38900000000000001</c:v>
                </c:pt>
                <c:pt idx="2">
                  <c:v>0.435</c:v>
                </c:pt>
                <c:pt idx="3">
                  <c:v>0.34899999999999998</c:v>
                </c:pt>
              </c:numCache>
            </c:numRef>
          </c:val>
          <c:extLst>
            <c:ext xmlns:c16="http://schemas.microsoft.com/office/drawing/2014/chart" uri="{C3380CC4-5D6E-409C-BE32-E72D297353CC}">
              <c16:uniqueId val="{00000022-EDDC-422D-9EE0-044FA1224F55}"/>
            </c:ext>
          </c:extLst>
        </c:ser>
        <c:ser>
          <c:idx val="15"/>
          <c:order val="5"/>
          <c:tx>
            <c:strRef>
              <c:f>Blad1!$G$1</c:f>
              <c:strCache>
                <c:ptCount val="1"/>
                <c:pt idx="0">
                  <c:v>TOTAAL 2021</c:v>
                </c:pt>
              </c:strCache>
            </c:strRef>
          </c:tx>
          <c:spPr>
            <a:solidFill>
              <a:schemeClr val="tx1"/>
            </a:solidFill>
            <a:ln w="25400">
              <a:noFill/>
            </a:ln>
            <a:effectLst/>
          </c:spPr>
          <c:invertIfNegative val="0"/>
          <c:dLbls>
            <c:dLbl>
              <c:idx val="1"/>
              <c:layout>
                <c:manualLayout>
                  <c:x val="0"/>
                  <c:y val="-4.21752782828714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DDC-422D-9EE0-044FA1224F55}"/>
                </c:ext>
              </c:extLst>
            </c:dLbl>
            <c:dLbl>
              <c:idx val="2"/>
              <c:layout>
                <c:manualLayout>
                  <c:x val="2.3148148148148147E-3"/>
                  <c:y val="4.94691560446046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DDC-422D-9EE0-044FA1224F55}"/>
                </c:ext>
              </c:extLst>
            </c:dLbl>
            <c:dLbl>
              <c:idx val="3"/>
              <c:layout>
                <c:manualLayout>
                  <c:x val="3.4722222222220525E-3"/>
                  <c:y val="1.1127993969267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0.373</c:v>
                </c:pt>
                <c:pt idx="1">
                  <c:v>0.35599999999999998</c:v>
                </c:pt>
                <c:pt idx="2">
                  <c:v>0.34599999999999997</c:v>
                </c:pt>
                <c:pt idx="3">
                  <c:v>0.27900000000000003</c:v>
                </c:pt>
              </c:numCache>
            </c:numRef>
          </c:cat>
          <c:val>
            <c:numRef>
              <c:f>Blad1!$G$2:$G$5</c:f>
              <c:numCache>
                <c:formatCode>###0%</c:formatCode>
                <c:ptCount val="4"/>
                <c:pt idx="0">
                  <c:v>0.373</c:v>
                </c:pt>
                <c:pt idx="1">
                  <c:v>0.35599999999999998</c:v>
                </c:pt>
                <c:pt idx="2">
                  <c:v>0.34599999999999997</c:v>
                </c:pt>
                <c:pt idx="3">
                  <c:v>0.27900000000000003</c:v>
                </c:pt>
              </c:numCache>
            </c:numRef>
          </c:val>
          <c:extLst>
            <c:ext xmlns:c16="http://schemas.microsoft.com/office/drawing/2014/chart" uri="{C3380CC4-5D6E-409C-BE32-E72D297353CC}">
              <c16:uniqueId val="{00000026-EDDC-422D-9EE0-044FA1224F55}"/>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pt idx="3" formatCode="0.0">
                  <c:v>3.67</c:v>
                </c:pt>
              </c:numCache>
            </c:numRef>
          </c:xVal>
          <c:yVal>
            <c:numRef>
              <c:f>Blad1!$N$2:$N$5</c:f>
              <c:numCache>
                <c:formatCode>###0.0%</c:formatCode>
                <c:ptCount val="4"/>
                <c:pt idx="0" formatCode="###0%">
                  <c:v>0.40600000000000003</c:v>
                </c:pt>
                <c:pt idx="1">
                  <c:v>0.38700000000000001</c:v>
                </c:pt>
                <c:pt idx="2" formatCode="###0%">
                  <c:v>0.503</c:v>
                </c:pt>
                <c:pt idx="3" formatCode="###0%">
                  <c:v>0.19700000000000001</c:v>
                </c:pt>
              </c:numCache>
            </c:numRef>
          </c:yVal>
          <c:smooth val="0"/>
          <c:extLst>
            <c:ext xmlns:c16="http://schemas.microsoft.com/office/drawing/2014/chart" uri="{C3380CC4-5D6E-409C-BE32-E72D297353CC}">
              <c16:uniqueId val="{00000027-EDDC-422D-9EE0-044FA1224F55}"/>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numCache>
            </c:numRef>
          </c:xVal>
          <c:yVal>
            <c:numRef>
              <c:f>Blad1!$O$2:$O$5</c:f>
              <c:numCache>
                <c:formatCode>###0.0%</c:formatCode>
                <c:ptCount val="4"/>
                <c:pt idx="0" formatCode="###0%">
                  <c:v>0.436</c:v>
                </c:pt>
                <c:pt idx="1">
                  <c:v>0.379</c:v>
                </c:pt>
                <c:pt idx="2" formatCode="###0%">
                  <c:v>0.44500000000000001</c:v>
                </c:pt>
                <c:pt idx="3" formatCode="###0%">
                  <c:v>0.26400000000000001</c:v>
                </c:pt>
              </c:numCache>
            </c:numRef>
          </c:yVal>
          <c:smooth val="0"/>
          <c:extLst>
            <c:ext xmlns:c16="http://schemas.microsoft.com/office/drawing/2014/chart" uri="{C3380CC4-5D6E-409C-BE32-E72D297353CC}">
              <c16:uniqueId val="{00000028-EDDC-422D-9EE0-044FA1224F55}"/>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numCache>
            </c:numRef>
          </c:xVal>
          <c:yVal>
            <c:numRef>
              <c:f>Blad1!$P$2:$P$5</c:f>
              <c:numCache>
                <c:formatCode>###0.0%</c:formatCode>
                <c:ptCount val="4"/>
                <c:pt idx="0" formatCode="###0%">
                  <c:v>0.38700000000000001</c:v>
                </c:pt>
                <c:pt idx="1">
                  <c:v>0.33900000000000002</c:v>
                </c:pt>
                <c:pt idx="2" formatCode="###0%">
                  <c:v>0.36</c:v>
                </c:pt>
                <c:pt idx="3" formatCode="###0%">
                  <c:v>0.23699999999999999</c:v>
                </c:pt>
              </c:numCache>
            </c:numRef>
          </c:yVal>
          <c:smooth val="0"/>
          <c:extLst>
            <c:ext xmlns:c16="http://schemas.microsoft.com/office/drawing/2014/chart" uri="{C3380CC4-5D6E-409C-BE32-E72D297353CC}">
              <c16:uniqueId val="{00000029-EDDC-422D-9EE0-044FA1224F55}"/>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3" formatCode="0.0">
                  <c:v>4.07</c:v>
                </c:pt>
              </c:numCache>
            </c:numRef>
          </c:xVal>
          <c:yVal>
            <c:numRef>
              <c:f>Blad1!$Q$2:$Q$5</c:f>
              <c:numCache>
                <c:formatCode>###0.0%</c:formatCode>
                <c:ptCount val="4"/>
                <c:pt idx="0" formatCode="###0%">
                  <c:v>0.34399999999999997</c:v>
                </c:pt>
                <c:pt idx="1">
                  <c:v>0.27900000000000003</c:v>
                </c:pt>
                <c:pt idx="2" formatCode="###0%">
                  <c:v>0.36899999999999999</c:v>
                </c:pt>
                <c:pt idx="3" formatCode="###0%">
                  <c:v>0.188</c:v>
                </c:pt>
              </c:numCache>
            </c:numRef>
          </c:yVal>
          <c:smooth val="0"/>
          <c:extLst>
            <c:ext xmlns:c16="http://schemas.microsoft.com/office/drawing/2014/chart" uri="{C3380CC4-5D6E-409C-BE32-E72D297353CC}">
              <c16:uniqueId val="{0000002A-EDDC-422D-9EE0-044FA1224F55}"/>
            </c:ext>
          </c:extLst>
        </c:ser>
        <c:ser>
          <c:idx val="14"/>
          <c:order val="15"/>
          <c:tx>
            <c:strRef>
              <c:f>Blad1!$R$1</c:f>
              <c:strCache>
                <c:ptCount val="1"/>
                <c:pt idx="0">
                  <c:v>BRUGGE 2019</c:v>
                </c:pt>
              </c:strCache>
            </c:strRef>
          </c:tx>
          <c:spPr>
            <a:ln w="25400" cap="rnd">
              <a:noFill/>
              <a:round/>
            </a:ln>
            <a:effectLst/>
          </c:spPr>
          <c:marker>
            <c:symbol val="x"/>
            <c:size val="10"/>
            <c:spPr>
              <a:noFill/>
              <a:ln w="9525">
                <a:solidFill>
                  <a:schemeClr val="bg1">
                    <a:lumMod val="50000"/>
                  </a:schemeClr>
                </a:solidFill>
              </a:ln>
              <a:effectLst/>
            </c:spPr>
          </c:marker>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2B-EDDC-422D-9EE0-044FA1224F55}"/>
              </c:ext>
            </c:extLst>
          </c:dPt>
          <c:xVal>
            <c:numRef>
              <c:f>Blad1!$L$2:$L$5</c:f>
              <c:numCache>
                <c:formatCode>General</c:formatCode>
                <c:ptCount val="4"/>
              </c:numCache>
            </c:numRef>
          </c:xVal>
          <c:yVal>
            <c:numRef>
              <c:f>Blad1!$R$2:$R$5</c:f>
              <c:numCache>
                <c:formatCode>###0.0%</c:formatCode>
                <c:ptCount val="4"/>
                <c:pt idx="0" formatCode="###0%">
                  <c:v>0.47899999999999998</c:v>
                </c:pt>
                <c:pt idx="1">
                  <c:v>0.41499999999999998</c:v>
                </c:pt>
                <c:pt idx="2" formatCode="###0%">
                  <c:v>0.45300000000000001</c:v>
                </c:pt>
                <c:pt idx="3" formatCode="###0%">
                  <c:v>0.33400000000000002</c:v>
                </c:pt>
              </c:numCache>
            </c:numRef>
          </c:yVal>
          <c:smooth val="0"/>
          <c:extLst>
            <c:ext xmlns:c16="http://schemas.microsoft.com/office/drawing/2014/chart" uri="{C3380CC4-5D6E-409C-BE32-E72D297353CC}">
              <c16:uniqueId val="{0000002C-EDDC-422D-9EE0-044FA1224F55}"/>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General</c:formatCode>
                <c:ptCount val="4"/>
                <c:pt idx="3" formatCode="0.0">
                  <c:v>4.34</c:v>
                </c:pt>
              </c:numCache>
            </c:numRef>
          </c:xVal>
          <c:yVal>
            <c:numRef>
              <c:f>Blad1!$S$2:$S$5</c:f>
              <c:numCache>
                <c:formatCode>###0.0%</c:formatCode>
                <c:ptCount val="4"/>
                <c:pt idx="0" formatCode="###0%">
                  <c:v>0.41799999999999998</c:v>
                </c:pt>
                <c:pt idx="1">
                  <c:v>0.36899999999999999</c:v>
                </c:pt>
                <c:pt idx="2">
                  <c:v>0.434</c:v>
                </c:pt>
                <c:pt idx="3" formatCode="###0%">
                  <c:v>0.25</c:v>
                </c:pt>
              </c:numCache>
            </c:numRef>
          </c:yVal>
          <c:smooth val="0"/>
          <c:extLst>
            <c:ext xmlns:c16="http://schemas.microsoft.com/office/drawing/2014/chart" uri="{C3380CC4-5D6E-409C-BE32-E72D297353CC}">
              <c16:uniqueId val="{0000002D-EDDC-422D-9EE0-044FA1224F55}"/>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EDDC-422D-9EE0-044FA1224F5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EDDC-422D-9EE0-044FA1224F5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EDDC-422D-9EE0-044FA1224F5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EDDC-422D-9EE0-044FA1224F5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2-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c:ext uri="{02D57815-91ED-43cb-92C2-25804820EDAC}">
                        <c15:formulaRef>
                          <c15:sqref>Blad1!$H$2:$H$5</c15:sqref>
                        </c15:formulaRef>
                      </c:ext>
                    </c:extLst>
                    <c:numCache>
                      <c:formatCode>General</c:formatCode>
                      <c:ptCount val="4"/>
                      <c:pt idx="3" formatCode="0.0">
                        <c:v>3.67</c:v>
                      </c:pt>
                    </c:numCache>
                  </c:numRef>
                </c:yVal>
                <c:smooth val="0"/>
                <c:extLst>
                  <c:ext xmlns:c16="http://schemas.microsoft.com/office/drawing/2014/chart" uri="{C3380CC4-5D6E-409C-BE32-E72D297353CC}">
                    <c16:uniqueId val="{00000033-EDDC-422D-9EE0-044FA1224F5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EDDC-422D-9EE0-044FA1224F5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EDDC-422D-9EE0-044FA1224F5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7-EDDC-422D-9EE0-044FA1224F5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EDDC-422D-9EE0-044FA1224F5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EDDC-422D-9EE0-044FA1224F5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EDDC-422D-9EE0-044FA1224F5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EDDC-422D-9EE0-044FA1224F5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EDDC-422D-9EE0-044FA1224F5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D-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E-EDDC-422D-9EE0-044FA1224F5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3" formatCode="0.0">
                        <c:v>4.07</c:v>
                      </c:pt>
                    </c:numCache>
                  </c:numRef>
                </c:yVal>
                <c:smooth val="0"/>
                <c:extLst xmlns:c15="http://schemas.microsoft.com/office/drawing/2012/chart">
                  <c:ext xmlns:c16="http://schemas.microsoft.com/office/drawing/2014/chart" uri="{C3380CC4-5D6E-409C-BE32-E72D297353CC}">
                    <c16:uniqueId val="{0000003F-EDDC-422D-9EE0-044FA1224F5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40-EDDC-422D-9EE0-044FA1224F5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0"/>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5677220034995625E-2"/>
          <c:y val="0.94892715692433827"/>
          <c:w val="0.93936041848935548"/>
          <c:h val="2.005152206865966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90704559492944"/>
          <c:y val="5.0508587896100784E-2"/>
          <c:w val="0.41968039484917752"/>
          <c:h val="0.87208512309976904"/>
        </c:manualLayout>
      </c:layout>
      <c:barChart>
        <c:barDir val="bar"/>
        <c:grouping val="clustered"/>
        <c:varyColors val="0"/>
        <c:ser>
          <c:idx val="0"/>
          <c:order val="0"/>
          <c:tx>
            <c:strRef>
              <c:f>Blad1!$B$1</c:f>
              <c:strCache>
                <c:ptCount val="1"/>
                <c:pt idx="0">
                  <c:v>TOTAAL 2021</c:v>
                </c:pt>
              </c:strCache>
            </c:strRef>
          </c:tx>
          <c:spPr>
            <a:solidFill>
              <a:schemeClr val="tx1"/>
            </a:solidFill>
            <a:ln>
              <a:noFill/>
            </a:ln>
            <a:effectLst/>
          </c:spPr>
          <c:invertIfNegative val="0"/>
          <c:dLbls>
            <c:dLbl>
              <c:idx val="0"/>
              <c:layout>
                <c:manualLayout>
                  <c:x val="1.2622770447826439E-2"/>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8A-4765-AAEF-B68CA666B4D0}"/>
                </c:ext>
              </c:extLst>
            </c:dLbl>
            <c:dLbl>
              <c:idx val="2"/>
              <c:layout>
                <c:manualLayout>
                  <c:x val="2.1802967137154759E-2"/>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8A-4765-AAEF-B68CA666B4D0}"/>
                </c:ext>
              </c:extLst>
            </c:dLbl>
            <c:dLbl>
              <c:idx val="3"/>
              <c:layout>
                <c:manualLayout>
                  <c:x val="6.885147516996239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8A-4765-AAEF-B68CA666B4D0}"/>
                </c:ext>
              </c:extLst>
            </c:dLbl>
            <c:dLbl>
              <c:idx val="5"/>
              <c:layout>
                <c:manualLayout>
                  <c:x val="1.6655280271133773E-2"/>
                  <c:y val="2.209474536651825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8A-4765-AAEF-B68CA666B4D0}"/>
                </c:ext>
              </c:extLst>
            </c:dLbl>
            <c:dLbl>
              <c:idx val="6"/>
              <c:layout>
                <c:manualLayout>
                  <c:x val="2.344871617750344E-2"/>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8A-4765-AAEF-B68CA666B4D0}"/>
                </c:ext>
              </c:extLst>
            </c:dLbl>
            <c:dLbl>
              <c:idx val="7"/>
              <c:layout>
                <c:manualLayout>
                  <c:x val="2.0392867240169855E-2"/>
                  <c:y val="2.8060326608944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8A-4765-AAEF-B68CA666B4D0}"/>
                </c:ext>
              </c:extLst>
            </c:dLbl>
            <c:dLbl>
              <c:idx val="8"/>
              <c:layout>
                <c:manualLayout>
                  <c:x val="3.213068841264912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8A-4765-AAEF-B68CA666B4D0}"/>
                </c:ext>
              </c:extLst>
            </c:dLbl>
            <c:dLbl>
              <c:idx val="9"/>
              <c:layout>
                <c:manualLayout>
                  <c:x val="2.3148148148147722E-3"/>
                  <c:y val="5.61206532178892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8A-4765-AAEF-B68CA666B4D0}"/>
                </c:ext>
              </c:extLst>
            </c:dLbl>
            <c:dLbl>
              <c:idx val="10"/>
              <c:layout>
                <c:manualLayout>
                  <c:x val="-2.1313239407804922E-3"/>
                  <c:y val="5.6122862692425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18A-4765-AAEF-B68CA666B4D0}"/>
                </c:ext>
              </c:extLst>
            </c:dLbl>
            <c:dLbl>
              <c:idx val="11"/>
              <c:layout>
                <c:manualLayout>
                  <c:x val="-1.4325872535634263E-3"/>
                  <c:y val="5.30826257307008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18A-4765-AAEF-B68CA666B4D0}"/>
                </c:ext>
              </c:extLst>
            </c:dLbl>
            <c:dLbl>
              <c:idx val="13"/>
              <c:layout>
                <c:manualLayout>
                  <c:x val="2.2950491723320799E-2"/>
                  <c:y val="-2.57216689192852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18A-4765-AAEF-B68CA666B4D0}"/>
                </c:ext>
              </c:extLst>
            </c:dLbl>
            <c:dLbl>
              <c:idx val="14"/>
              <c:layout>
                <c:manualLayout>
                  <c:x val="2.409801630948683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18A-4765-AAEF-B68CA666B4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Blad1!$A$2:$A$10</c:f>
              <c:strCache>
                <c:ptCount val="9"/>
                <c:pt idx="0">
                  <c:v>Andere, namelijk:</c:v>
                </c:pt>
                <c:pt idx="1">
                  <c:v>Ik zou niets doen en het voor lief nemen</c:v>
                </c:pt>
                <c:pt idx="2">
                  <c:v>Ik zou naar een andere plek in de stad verhuizen</c:v>
                </c:pt>
                <c:pt idx="3">
                  <c:v>Ik zou de publieke opinie of het toeristisch beleid proberen te beïnvloeden (bv. via ingezonden brieven,  petities, demonstraties, enz.)</c:v>
                </c:pt>
                <c:pt idx="4">
                  <c:v>Ik zou de stad verlaten</c:v>
                </c:pt>
                <c:pt idx="5">
                  <c:v>Ik zou op een constructieve manier in dialoog gaan met de stad</c:v>
                </c:pt>
                <c:pt idx="6">
                  <c:v>Ik zou bezoekers die problemen veroorzaken daarop aanspreken</c:v>
                </c:pt>
                <c:pt idx="7">
                  <c:v>Ik zou bepaalde plekken of momenten van de dag vermijden</c:v>
                </c:pt>
                <c:pt idx="8">
                  <c:v>Ik heb de afgelopen 3 jaar geen nadelige gevolgen van toerisme ondervonden</c:v>
                </c:pt>
              </c:strCache>
            </c:strRef>
          </c:cat>
          <c:val>
            <c:numRef>
              <c:f>Blad1!$B$2:$B$10</c:f>
              <c:numCache>
                <c:formatCode>###0%</c:formatCode>
                <c:ptCount val="9"/>
                <c:pt idx="0">
                  <c:v>1.7000000000000001E-2</c:v>
                </c:pt>
                <c:pt idx="1">
                  <c:v>7.6999999999999999E-2</c:v>
                </c:pt>
                <c:pt idx="2">
                  <c:v>0.08</c:v>
                </c:pt>
                <c:pt idx="3">
                  <c:v>9.4E-2</c:v>
                </c:pt>
                <c:pt idx="4">
                  <c:v>0.10299999999999999</c:v>
                </c:pt>
                <c:pt idx="5">
                  <c:v>0.16</c:v>
                </c:pt>
                <c:pt idx="6">
                  <c:v>0.19</c:v>
                </c:pt>
                <c:pt idx="7">
                  <c:v>0.32500000000000001</c:v>
                </c:pt>
                <c:pt idx="8">
                  <c:v>0.39500000000000002</c:v>
                </c:pt>
              </c:numCache>
            </c:numRef>
          </c:val>
          <c:extLst>
            <c:ext xmlns:c16="http://schemas.microsoft.com/office/drawing/2014/chart" uri="{C3380CC4-5D6E-409C-BE32-E72D297353CC}">
              <c16:uniqueId val="{0000000C-718A-4765-AAEF-B68CA666B4D0}"/>
            </c:ext>
          </c:extLst>
        </c:ser>
        <c:dLbls>
          <c:showLegendKey val="0"/>
          <c:showVal val="0"/>
          <c:showCatName val="0"/>
          <c:showSerName val="0"/>
          <c:showPercent val="0"/>
          <c:showBubbleSize val="0"/>
        </c:dLbls>
        <c:gapWidth val="150"/>
        <c:axId val="641916712"/>
        <c:axId val="641912120"/>
        <c:extLst/>
      </c:barChart>
      <c:scatterChart>
        <c:scatterStyle val="lineMarker"/>
        <c:varyColors val="0"/>
        <c:ser>
          <c:idx val="16"/>
          <c:order val="1"/>
          <c:tx>
            <c:strRef>
              <c:f>Blad1!#REF!</c:f>
              <c:strCache>
                <c:ptCount val="1"/>
                <c:pt idx="0">
                  <c:v>#REF!</c:v>
                </c:pt>
              </c:strCache>
            </c:strRef>
          </c:tx>
          <c:spPr>
            <a:ln w="25400" cap="rnd">
              <a:noFill/>
              <a:round/>
            </a:ln>
            <a:effectLst/>
          </c:spPr>
          <c:marker>
            <c:symbol val="x"/>
            <c:size val="11"/>
            <c:spPr>
              <a:noFill/>
              <a:ln w="9525">
                <a:solidFill>
                  <a:schemeClr val="bg1">
                    <a:lumMod val="75000"/>
                  </a:schemeClr>
                </a:solidFill>
              </a:ln>
              <a:effectLst/>
            </c:spPr>
          </c:marker>
          <c:xVal>
            <c:numRef>
              <c:f>Blad1!#REF!</c:f>
            </c:numRef>
          </c:xVal>
          <c:yVal>
            <c:numRef>
              <c:f>Blad1!#REF!</c:f>
              <c:numCache>
                <c:formatCode>General</c:formatCode>
                <c:ptCount val="1"/>
                <c:pt idx="0">
                  <c:v>1</c:v>
                </c:pt>
              </c:numCache>
            </c:numRef>
          </c:yVal>
          <c:smooth val="0"/>
          <c:extLst>
            <c:ext xmlns:c16="http://schemas.microsoft.com/office/drawing/2014/chart" uri="{C3380CC4-5D6E-409C-BE32-E72D297353CC}">
              <c16:uniqueId val="{0000000D-718A-4765-AAEF-B68CA666B4D0}"/>
            </c:ext>
          </c:extLst>
        </c:ser>
        <c:dLbls>
          <c:showLegendKey val="0"/>
          <c:showVal val="0"/>
          <c:showCatName val="0"/>
          <c:showSerName val="0"/>
          <c:showPercent val="0"/>
          <c:showBubbleSize val="0"/>
        </c:dLbls>
        <c:axId val="680833056"/>
        <c:axId val="680828792"/>
      </c:scatterChart>
      <c:valAx>
        <c:axId val="680833056"/>
        <c:scaling>
          <c:orientation val="minMax"/>
          <c:max val="1"/>
        </c:scaling>
        <c:delete val="1"/>
        <c:axPos val="b"/>
        <c:numFmt formatCode="###0%" sourceLinked="1"/>
        <c:majorTickMark val="out"/>
        <c:minorTickMark val="none"/>
        <c:tickLblPos val="nextTo"/>
        <c:crossAx val="680828792"/>
        <c:crosses val="autoZero"/>
        <c:crossBetween val="midCat"/>
      </c:valAx>
      <c:valAx>
        <c:axId val="680828792"/>
        <c:scaling>
          <c:orientation val="minMax"/>
          <c:max val="1"/>
          <c:min val="0"/>
        </c:scaling>
        <c:delete val="1"/>
        <c:axPos val="l"/>
        <c:numFmt formatCode="General" sourceLinked="1"/>
        <c:majorTickMark val="out"/>
        <c:minorTickMark val="none"/>
        <c:tickLblPos val="nextTo"/>
        <c:crossAx val="680833056"/>
        <c:crossesAt val="0"/>
        <c:crossBetween val="midCat"/>
        <c:majorUnit val="0.1"/>
      </c:valAx>
      <c:valAx>
        <c:axId val="641912120"/>
        <c:scaling>
          <c:orientation val="minMax"/>
          <c:max val="1"/>
        </c:scaling>
        <c:delete val="1"/>
        <c:axPos val="t"/>
        <c:numFmt formatCode="###0%" sourceLinked="1"/>
        <c:majorTickMark val="out"/>
        <c:minorTickMark val="none"/>
        <c:tickLblPos val="nextTo"/>
        <c:crossAx val="641916712"/>
        <c:crosses val="max"/>
        <c:crossBetween val="between"/>
      </c:valAx>
      <c:catAx>
        <c:axId val="641916712"/>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crossAx val="641912120"/>
        <c:crossesAt val="0"/>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Entry>
      <c:legendEntry>
        <c:idx val="1"/>
        <c:delete val="1"/>
      </c:legendEntry>
      <c:layout>
        <c:manualLayout>
          <c:xMode val="edge"/>
          <c:yMode val="edge"/>
          <c:x val="0.83406026603927241"/>
          <c:y val="0.94591117956554216"/>
          <c:w val="0.16593973396072753"/>
          <c:h val="5.40888204344578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Flanders Art Sans Medium" panose="020B0604020202020204"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16953845406069E-2"/>
          <c:y val="4.6053440521228034E-2"/>
          <c:w val="0.89570752059294978"/>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A2-4833-8593-EBF22666BAC3}"/>
                </c:ext>
              </c:extLst>
            </c:dLbl>
            <c:dLbl>
              <c:idx val="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A2-4833-8593-EBF22666BAC3}"/>
                </c:ext>
              </c:extLst>
            </c:dLbl>
            <c:dLbl>
              <c:idx val="2"/>
              <c:layout>
                <c:manualLayout>
                  <c:x val="6.1421746790029969E-4"/>
                  <c:y val="-9.3436210212046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A2-4833-8593-EBF22666BAC3}"/>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A2-4833-8593-EBF22666BAC3}"/>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A2-4833-8593-EBF22666BAC3}"/>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A2-4833-8593-EBF22666BAC3}"/>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A2-4833-8593-EBF22666BA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5.5E-2</c:v>
                </c:pt>
                <c:pt idx="1">
                  <c:v>0.159</c:v>
                </c:pt>
                <c:pt idx="2">
                  <c:v>0.78700000000000003</c:v>
                </c:pt>
              </c:numCache>
            </c:numRef>
          </c:val>
          <c:extLst>
            <c:ext xmlns:c16="http://schemas.microsoft.com/office/drawing/2014/chart" uri="{C3380CC4-5D6E-409C-BE32-E72D297353CC}">
              <c16:uniqueId val="{00000007-A7A2-4833-8593-EBF22666BAC3}"/>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A2-4833-8593-EBF22666BAC3}"/>
                </c:ext>
              </c:extLst>
            </c:dLbl>
            <c:dLbl>
              <c:idx val="2"/>
              <c:layout>
                <c:manualLayout>
                  <c:x val="-4.8343834812005016E-3"/>
                  <c:y val="-0.149438630097262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7A2-4833-8593-EBF22666BAC3}"/>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7A2-4833-8593-EBF22666BA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8.8999999999999996E-2</c:v>
                </c:pt>
                <c:pt idx="1">
                  <c:v>0.2</c:v>
                </c:pt>
                <c:pt idx="2">
                  <c:v>0.71099999999999997</c:v>
                </c:pt>
              </c:numCache>
            </c:numRef>
          </c:val>
          <c:extLst>
            <c:ext xmlns:c16="http://schemas.microsoft.com/office/drawing/2014/chart" uri="{C3380CC4-5D6E-409C-BE32-E72D297353CC}">
              <c16:uniqueId val="{0000000B-A7A2-4833-8593-EBF22666BAC3}"/>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7A2-4833-8593-EBF22666BAC3}"/>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7A2-4833-8593-EBF22666BAC3}"/>
                </c:ext>
              </c:extLst>
            </c:dLbl>
            <c:dLbl>
              <c:idx val="2"/>
              <c:layout>
                <c:manualLayout>
                  <c:x val="-1.2597806592918248E-3"/>
                  <c:y val="-8.95324780571370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7A2-4833-8593-EBF22666BAC3}"/>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7A2-4833-8593-EBF22666BA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4.4999999999999998E-2</c:v>
                </c:pt>
                <c:pt idx="1">
                  <c:v>0.17100000000000001</c:v>
                </c:pt>
                <c:pt idx="2">
                  <c:v>0.78400000000000003</c:v>
                </c:pt>
              </c:numCache>
            </c:numRef>
          </c:val>
          <c:extLst>
            <c:ext xmlns:c16="http://schemas.microsoft.com/office/drawing/2014/chart" uri="{C3380CC4-5D6E-409C-BE32-E72D297353CC}">
              <c16:uniqueId val="{00000010-A7A2-4833-8593-EBF22666BAC3}"/>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7A2-4833-8593-EBF22666BAC3}"/>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7A2-4833-8593-EBF22666BAC3}"/>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7A2-4833-8593-EBF22666BAC3}"/>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7A2-4833-8593-EBF22666BAC3}"/>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7A2-4833-8593-EBF22666BAC3}"/>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7A2-4833-8593-EBF22666BA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4.7E-2</c:v>
                </c:pt>
                <c:pt idx="1">
                  <c:v>0.11899999999999999</c:v>
                </c:pt>
                <c:pt idx="2">
                  <c:v>0.83399999999999996</c:v>
                </c:pt>
              </c:numCache>
            </c:numRef>
          </c:val>
          <c:extLst>
            <c:ext xmlns:c16="http://schemas.microsoft.com/office/drawing/2014/chart" uri="{C3380CC4-5D6E-409C-BE32-E72D297353CC}">
              <c16:uniqueId val="{00000017-A7A2-4833-8593-EBF22666BAC3}"/>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7A2-4833-8593-EBF22666BAC3}"/>
                </c:ext>
              </c:extLst>
            </c:dLbl>
            <c:dLbl>
              <c:idx val="2"/>
              <c:layout>
                <c:manualLayout>
                  <c:x val="2.3148221626168521E-3"/>
                  <c:y val="-8.19703367564427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7A2-4833-8593-EBF22666BAC3}"/>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7A2-4833-8593-EBF22666BAC3}"/>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7A2-4833-8593-EBF22666BAC3}"/>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7A2-4833-8593-EBF22666BA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6.4000000000000001E-2</c:v>
                </c:pt>
                <c:pt idx="1">
                  <c:v>0.152</c:v>
                </c:pt>
                <c:pt idx="2">
                  <c:v>0.78400000000000003</c:v>
                </c:pt>
              </c:numCache>
            </c:numRef>
          </c:val>
          <c:extLst>
            <c:ext xmlns:c16="http://schemas.microsoft.com/office/drawing/2014/chart" uri="{C3380CC4-5D6E-409C-BE32-E72D297353CC}">
              <c16:uniqueId val="{0000001D-A7A2-4833-8593-EBF22666BAC3}"/>
            </c:ext>
          </c:extLst>
        </c:ser>
        <c:ser>
          <c:idx val="15"/>
          <c:order val="5"/>
          <c:tx>
            <c:strRef>
              <c:f>Blad1!$G$1</c:f>
              <c:strCache>
                <c:ptCount val="1"/>
                <c:pt idx="0">
                  <c:v>TOTAAL 2021</c:v>
                </c:pt>
              </c:strCache>
            </c:strRef>
          </c:tx>
          <c:spPr>
            <a:solidFill>
              <a:schemeClr val="tx1"/>
            </a:solidFill>
            <a:ln w="25400">
              <a:noFill/>
            </a:ln>
            <a:effectLst/>
          </c:spPr>
          <c:invertIfNegative val="0"/>
          <c:dLbls>
            <c:dLbl>
              <c:idx val="2"/>
              <c:layout>
                <c:manualLayout>
                  <c:x val="-1.157411081308426E-3"/>
                  <c:y val="-0.102459273849847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7A2-4833-8593-EBF22666BAC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6.2E-2</c:v>
                </c:pt>
                <c:pt idx="1">
                  <c:v>0.16400000000000001</c:v>
                </c:pt>
                <c:pt idx="2">
                  <c:v>0.77400000000000002</c:v>
                </c:pt>
              </c:numCache>
            </c:numRef>
          </c:cat>
          <c:val>
            <c:numRef>
              <c:f>Blad1!$G$2:$G$4</c:f>
              <c:numCache>
                <c:formatCode>0%</c:formatCode>
                <c:ptCount val="3"/>
                <c:pt idx="0">
                  <c:v>6.2E-2</c:v>
                </c:pt>
                <c:pt idx="1">
                  <c:v>0.16400000000000001</c:v>
                </c:pt>
                <c:pt idx="2">
                  <c:v>0.77400000000000002</c:v>
                </c:pt>
              </c:numCache>
            </c:numRef>
          </c:val>
          <c:extLst>
            <c:ext xmlns:c16="http://schemas.microsoft.com/office/drawing/2014/chart" uri="{C3380CC4-5D6E-409C-BE32-E72D297353CC}">
              <c16:uniqueId val="{0000001F-A7A2-4833-8593-EBF22666BAC3}"/>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1.67</c:v>
                </c:pt>
                <c:pt idx="2">
                  <c:v>2.66</c:v>
                </c:pt>
              </c:numCache>
            </c:numRef>
          </c:xVal>
          <c:yVal>
            <c:numRef>
              <c:f>Blad1!$N$2:$N$4</c:f>
              <c:numCache>
                <c:formatCode>###0.0%</c:formatCode>
                <c:ptCount val="3"/>
                <c:pt idx="0">
                  <c:v>4.4999999999999998E-2</c:v>
                </c:pt>
                <c:pt idx="1">
                  <c:v>0.109</c:v>
                </c:pt>
                <c:pt idx="2">
                  <c:v>0.84699999999999998</c:v>
                </c:pt>
              </c:numCache>
            </c:numRef>
          </c:yVal>
          <c:smooth val="0"/>
          <c:extLst>
            <c:ext xmlns:c16="http://schemas.microsoft.com/office/drawing/2014/chart" uri="{C3380CC4-5D6E-409C-BE32-E72D297353CC}">
              <c16:uniqueId val="{00000020-A7A2-4833-8593-EBF22666BAC3}"/>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4.9000000000000002E-2</c:v>
                </c:pt>
                <c:pt idx="1">
                  <c:v>0.152</c:v>
                </c:pt>
                <c:pt idx="2">
                  <c:v>0.79900000000000004</c:v>
                </c:pt>
              </c:numCache>
            </c:numRef>
          </c:yVal>
          <c:smooth val="0"/>
          <c:extLst>
            <c:ext xmlns:c16="http://schemas.microsoft.com/office/drawing/2014/chart" uri="{C3380CC4-5D6E-409C-BE32-E72D297353CC}">
              <c16:uniqueId val="{00000021-A7A2-4833-8593-EBF22666BAC3}"/>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2">
                  <c:v>2.93</c:v>
                </c:pt>
              </c:numCache>
            </c:numRef>
          </c:xVal>
          <c:yVal>
            <c:numRef>
              <c:f>Blad1!$P$2:$P$4</c:f>
              <c:numCache>
                <c:formatCode>###0.0%</c:formatCode>
                <c:ptCount val="3"/>
                <c:pt idx="0">
                  <c:v>3.4000000000000002E-2</c:v>
                </c:pt>
                <c:pt idx="1">
                  <c:v>0.13400000000000001</c:v>
                </c:pt>
                <c:pt idx="2">
                  <c:v>0.83199999999999996</c:v>
                </c:pt>
              </c:numCache>
            </c:numRef>
          </c:yVal>
          <c:smooth val="0"/>
          <c:extLst>
            <c:ext xmlns:c16="http://schemas.microsoft.com/office/drawing/2014/chart" uri="{C3380CC4-5D6E-409C-BE32-E72D297353CC}">
              <c16:uniqueId val="{00000022-A7A2-4833-8593-EBF22666BAC3}"/>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1.05</c:v>
                </c:pt>
              </c:numCache>
            </c:numRef>
          </c:xVal>
          <c:yVal>
            <c:numRef>
              <c:f>Blad1!$Q$2:$Q$4</c:f>
              <c:numCache>
                <c:formatCode>###0.0%</c:formatCode>
                <c:ptCount val="3"/>
                <c:pt idx="0">
                  <c:v>2.1999999999999999E-2</c:v>
                </c:pt>
                <c:pt idx="1">
                  <c:v>0.106</c:v>
                </c:pt>
                <c:pt idx="2">
                  <c:v>0.871</c:v>
                </c:pt>
              </c:numCache>
            </c:numRef>
          </c:yVal>
          <c:smooth val="0"/>
          <c:extLst>
            <c:ext xmlns:c16="http://schemas.microsoft.com/office/drawing/2014/chart" uri="{C3380CC4-5D6E-409C-BE32-E72D297353CC}">
              <c16:uniqueId val="{00000023-A7A2-4833-8593-EBF22666BAC3}"/>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1">
                  <c:v>2.2000000000000002</c:v>
                </c:pt>
                <c:pt idx="2">
                  <c:v>3.2</c:v>
                </c:pt>
              </c:numCache>
            </c:numRef>
          </c:xVal>
          <c:yVal>
            <c:numRef>
              <c:f>Blad1!$R$2:$R$4</c:f>
              <c:numCache>
                <c:formatCode>###0.0%</c:formatCode>
                <c:ptCount val="3"/>
                <c:pt idx="0">
                  <c:v>3.4000000000000002E-2</c:v>
                </c:pt>
                <c:pt idx="1">
                  <c:v>9.5000000000000001E-2</c:v>
                </c:pt>
                <c:pt idx="2">
                  <c:v>0.871</c:v>
                </c:pt>
              </c:numCache>
            </c:numRef>
          </c:yVal>
          <c:smooth val="0"/>
          <c:extLst>
            <c:ext xmlns:c16="http://schemas.microsoft.com/office/drawing/2014/chart" uri="{C3380CC4-5D6E-409C-BE32-E72D297353CC}">
              <c16:uniqueId val="{00000024-A7A2-4833-8593-EBF22666BAC3}"/>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###0.0%</c:formatCode>
                <c:ptCount val="3"/>
                <c:pt idx="0">
                  <c:v>3.7999999999999999E-2</c:v>
                </c:pt>
                <c:pt idx="1">
                  <c:v>0.12</c:v>
                </c:pt>
                <c:pt idx="2">
                  <c:v>0.84199999999999997</c:v>
                </c:pt>
              </c:numCache>
            </c:numRef>
          </c:yVal>
          <c:smooth val="0"/>
          <c:extLst>
            <c:ext xmlns:c16="http://schemas.microsoft.com/office/drawing/2014/chart" uri="{C3380CC4-5D6E-409C-BE32-E72D297353CC}">
              <c16:uniqueId val="{00000025-A7A2-4833-8593-EBF22666BAC3}"/>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A7A2-4833-8593-EBF22666BAC3}"/>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A7A2-4833-8593-EBF22666BAC3}"/>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A7A2-4833-8593-EBF22666BAC3}"/>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A7A2-4833-8593-EBF22666BAC3}"/>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A7A2-4833-8593-EBF22666BAC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1">
                        <c:v>1.67</c:v>
                      </c:pt>
                      <c:pt idx="2">
                        <c:v>2.66</c:v>
                      </c:pt>
                    </c:numCache>
                  </c:numRef>
                </c:yVal>
                <c:smooth val="0"/>
                <c:extLst>
                  <c:ext xmlns:c16="http://schemas.microsoft.com/office/drawing/2014/chart" uri="{C3380CC4-5D6E-409C-BE32-E72D297353CC}">
                    <c16:uniqueId val="{0000002B-A7A2-4833-8593-EBF22666BAC3}"/>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A7A2-4833-8593-EBF22666BAC3}"/>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A7A2-4833-8593-EBF22666BAC3}"/>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A7A2-4833-8593-EBF22666BAC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F-A7A2-4833-8593-EBF22666BAC3}"/>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A7A2-4833-8593-EBF22666BAC3}"/>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A7A2-4833-8593-EBF22666BAC3}"/>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A7A2-4833-8593-EBF22666BAC3}"/>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A7A2-4833-8593-EBF22666BAC3}"/>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A7A2-4833-8593-EBF22666BAC3}"/>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A7A2-4833-8593-EBF22666BAC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2">
                        <c:v>2.93</c:v>
                      </c:pt>
                    </c:numCache>
                  </c:numRef>
                </c:yVal>
                <c:smooth val="0"/>
                <c:extLst xmlns:c15="http://schemas.microsoft.com/office/drawing/2012/chart">
                  <c:ext xmlns:c16="http://schemas.microsoft.com/office/drawing/2014/chart" uri="{C3380CC4-5D6E-409C-BE32-E72D297353CC}">
                    <c16:uniqueId val="{00000036-A7A2-4833-8593-EBF22666BAC3}"/>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1.05</c:v>
                      </c:pt>
                    </c:numCache>
                  </c:numRef>
                </c:yVal>
                <c:smooth val="0"/>
                <c:extLst xmlns:c15="http://schemas.microsoft.com/office/drawing/2012/chart">
                  <c:ext xmlns:c16="http://schemas.microsoft.com/office/drawing/2014/chart" uri="{C3380CC4-5D6E-409C-BE32-E72D297353CC}">
                    <c16:uniqueId val="{00000037-A7A2-4833-8593-EBF22666BAC3}"/>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1">
                        <c:v>2.2000000000000002</c:v>
                      </c:pt>
                      <c:pt idx="2">
                        <c:v>3.2</c:v>
                      </c:pt>
                    </c:numCache>
                  </c:numRef>
                </c:yVal>
                <c:smooth val="0"/>
                <c:extLst xmlns:c15="http://schemas.microsoft.com/office/drawing/2012/chart">
                  <c:ext xmlns:c16="http://schemas.microsoft.com/office/drawing/2014/chart" uri="{C3380CC4-5D6E-409C-BE32-E72D297353CC}">
                    <c16:uniqueId val="{00000038-A7A2-4833-8593-EBF22666BAC3}"/>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0000500000000000000" pitchFamily="2"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784635040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4815543890347E-2"/>
          <c:y val="2.4154924815117162E-2"/>
          <c:w val="0.95239765602216386"/>
          <c:h val="0.71299255831690989"/>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6.3357739019524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B8-4016-878C-EDC2ED7E23B5}"/>
                </c:ext>
              </c:extLst>
            </c:dLbl>
            <c:dLbl>
              <c:idx val="1"/>
              <c:layout>
                <c:manualLayout>
                  <c:x val="-2.3148148148148572E-3"/>
                  <c:y val="-4.7720230232501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8-4016-878C-EDC2ED7E23B5}"/>
                </c:ext>
              </c:extLst>
            </c:dLbl>
            <c:dLbl>
              <c:idx val="2"/>
              <c:layout>
                <c:manualLayout>
                  <c:x val="-1.1574074074074073E-3"/>
                  <c:y val="-3.1752784055025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B8-4016-878C-EDC2ED7E23B5}"/>
                </c:ext>
              </c:extLst>
            </c:dLbl>
            <c:dLbl>
              <c:idx val="3"/>
              <c:layout>
                <c:manualLayout>
                  <c:x val="-1.1574074074073226E-3"/>
                  <c:y val="-9.72125051508093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B8-4016-878C-EDC2ED7E23B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B8-4016-878C-EDC2ED7E23B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B8-4016-878C-EDC2ED7E23B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Blad1!$B$2:$B$6</c:f>
              <c:numCache>
                <c:formatCode>###0%</c:formatCode>
                <c:ptCount val="5"/>
                <c:pt idx="0">
                  <c:v>0.32300000000000001</c:v>
                </c:pt>
                <c:pt idx="1">
                  <c:v>0.215</c:v>
                </c:pt>
                <c:pt idx="2">
                  <c:v>0.16500000000000001</c:v>
                </c:pt>
                <c:pt idx="3">
                  <c:v>0.105</c:v>
                </c:pt>
                <c:pt idx="4">
                  <c:v>9.8000000000000004E-2</c:v>
                </c:pt>
              </c:numCache>
            </c:numRef>
          </c:val>
          <c:extLst>
            <c:ext xmlns:c16="http://schemas.microsoft.com/office/drawing/2014/chart" uri="{C3380CC4-5D6E-409C-BE32-E72D297353CC}">
              <c16:uniqueId val="{00000007-BAB8-4016-878C-EDC2ED7E23B5}"/>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2.3148148148148147E-3"/>
                  <c:y val="-4.297684463210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B8-4016-878C-EDC2ED7E23B5}"/>
                </c:ext>
              </c:extLst>
            </c:dLbl>
            <c:dLbl>
              <c:idx val="1"/>
              <c:layout>
                <c:manualLayout>
                  <c:x val="-4.2437781360066642E-17"/>
                  <c:y val="-4.8371773261121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BAB8-4016-878C-EDC2ED7E23B5}"/>
                </c:ext>
              </c:extLst>
            </c:dLbl>
            <c:dLbl>
              <c:idx val="2"/>
              <c:layout>
                <c:manualLayout>
                  <c:x val="2.3148148148148147E-3"/>
                  <c:y val="-6.48091302674230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B8-4016-878C-EDC2ED7E23B5}"/>
                </c:ext>
              </c:extLst>
            </c:dLbl>
            <c:dLbl>
              <c:idx val="3"/>
              <c:layout>
                <c:manualLayout>
                  <c:x val="-8.4875562720133283E-17"/>
                  <c:y val="-3.0232358288201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BAB8-4016-878C-EDC2ED7E23B5}"/>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Blad1!$C$2:$C$6</c:f>
              <c:numCache>
                <c:formatCode>###0%</c:formatCode>
                <c:ptCount val="5"/>
                <c:pt idx="0">
                  <c:v>0.34200000000000003</c:v>
                </c:pt>
                <c:pt idx="1">
                  <c:v>0.20599999999999999</c:v>
                </c:pt>
                <c:pt idx="2">
                  <c:v>0.20100000000000001</c:v>
                </c:pt>
                <c:pt idx="3">
                  <c:v>0.128</c:v>
                </c:pt>
                <c:pt idx="4">
                  <c:v>0.14899999999999999</c:v>
                </c:pt>
              </c:numCache>
            </c:numRef>
          </c:val>
          <c:extLst>
            <c:ext xmlns:c16="http://schemas.microsoft.com/office/drawing/2014/chart" uri="{C3380CC4-5D6E-409C-BE32-E72D297353CC}">
              <c16:uniqueId val="{0000000C-BAB8-4016-878C-EDC2ED7E23B5}"/>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2.3148148148147934E-3"/>
                  <c:y val="-6.7996382591208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B8-4016-878C-EDC2ED7E23B5}"/>
                </c:ext>
              </c:extLst>
            </c:dLbl>
            <c:dLbl>
              <c:idx val="1"/>
              <c:layout>
                <c:manualLayout>
                  <c:x val="-1.1574074074074498E-3"/>
                  <c:y val="-5.05261263517375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AB8-4016-878C-EDC2ED7E23B5}"/>
                </c:ext>
              </c:extLst>
            </c:dLbl>
            <c:dLbl>
              <c:idx val="2"/>
              <c:layout>
                <c:manualLayout>
                  <c:x val="3.472222222222222E-3"/>
                  <c:y val="-3.1300726981094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B8-4016-878C-EDC2ED7E23B5}"/>
                </c:ext>
              </c:extLst>
            </c:dLbl>
            <c:dLbl>
              <c:idx val="3"/>
              <c:layout>
                <c:manualLayout>
                  <c:x val="1.1574074074073226E-3"/>
                  <c:y val="-3.627882994584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BAB8-4016-878C-EDC2ED7E23B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Blad1!$D$2:$D$6</c:f>
              <c:numCache>
                <c:formatCode>###0%</c:formatCode>
                <c:ptCount val="5"/>
                <c:pt idx="0">
                  <c:v>0.255</c:v>
                </c:pt>
                <c:pt idx="1">
                  <c:v>0.14899999999999999</c:v>
                </c:pt>
                <c:pt idx="2">
                  <c:v>0.151</c:v>
                </c:pt>
                <c:pt idx="3">
                  <c:v>7.6999999999999999E-2</c:v>
                </c:pt>
                <c:pt idx="4">
                  <c:v>9.3000000000000013E-2</c:v>
                </c:pt>
              </c:numCache>
            </c:numRef>
          </c:val>
          <c:extLst>
            <c:ext xmlns:c16="http://schemas.microsoft.com/office/drawing/2014/chart" uri="{C3380CC4-5D6E-409C-BE32-E72D297353CC}">
              <c16:uniqueId val="{00000012-BAB8-4016-878C-EDC2ED7E23B5}"/>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012E-3"/>
                  <c:y val="-5.2463377782835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AB8-4016-878C-EDC2ED7E23B5}"/>
                </c:ext>
              </c:extLst>
            </c:dLbl>
            <c:dLbl>
              <c:idx val="1"/>
              <c:layout>
                <c:manualLayout>
                  <c:x val="2.3148148148147722E-3"/>
                  <c:y val="-5.1377393385112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AB8-4016-878C-EDC2ED7E23B5}"/>
                </c:ext>
              </c:extLst>
            </c:dLbl>
            <c:dLbl>
              <c:idx val="2"/>
              <c:layout>
                <c:manualLayout>
                  <c:x val="-2.3148148148148147E-3"/>
                  <c:y val="1.2964743047873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AB8-4016-878C-EDC2ED7E23B5}"/>
                </c:ext>
              </c:extLst>
            </c:dLbl>
            <c:dLbl>
              <c:idx val="3"/>
              <c:layout>
                <c:manualLayout>
                  <c:x val="1.1574074074073226E-3"/>
                  <c:y val="-4.96048725991758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AB8-4016-878C-EDC2ED7E23B5}"/>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AB8-4016-878C-EDC2ED7E23B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AB8-4016-878C-EDC2ED7E23B5}"/>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Blad1!$E$2:$E$6</c:f>
              <c:numCache>
                <c:formatCode>###0%</c:formatCode>
                <c:ptCount val="5"/>
                <c:pt idx="0">
                  <c:v>0.182</c:v>
                </c:pt>
                <c:pt idx="1">
                  <c:v>0.123</c:v>
                </c:pt>
                <c:pt idx="2">
                  <c:v>8.6999999999999994E-2</c:v>
                </c:pt>
                <c:pt idx="3">
                  <c:v>5.5E-2</c:v>
                </c:pt>
                <c:pt idx="4">
                  <c:v>7.400000000000001E-2</c:v>
                </c:pt>
              </c:numCache>
            </c:numRef>
          </c:val>
          <c:extLst>
            <c:ext xmlns:c16="http://schemas.microsoft.com/office/drawing/2014/chart" uri="{C3380CC4-5D6E-409C-BE32-E72D297353CC}">
              <c16:uniqueId val="{0000001A-BAB8-4016-878C-EDC2ED7E23B5}"/>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2.3148148148148147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AB8-4016-878C-EDC2ED7E23B5}"/>
                </c:ext>
              </c:extLst>
            </c:dLbl>
            <c:dLbl>
              <c:idx val="2"/>
              <c:layout>
                <c:manualLayout>
                  <c:x val="1.1574074074074073E-3"/>
                  <c:y val="-5.0871461141998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AB8-4016-878C-EDC2ED7E23B5}"/>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AB8-4016-878C-EDC2ED7E23B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AB8-4016-878C-EDC2ED7E23B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Blad1!$F$2:$F$6</c:f>
              <c:numCache>
                <c:formatCode>###0%</c:formatCode>
                <c:ptCount val="5"/>
                <c:pt idx="0">
                  <c:v>0.44600000000000001</c:v>
                </c:pt>
                <c:pt idx="1">
                  <c:v>0.22</c:v>
                </c:pt>
                <c:pt idx="2">
                  <c:v>0.16200000000000001</c:v>
                </c:pt>
                <c:pt idx="3">
                  <c:v>8.199999999999999E-2</c:v>
                </c:pt>
                <c:pt idx="4">
                  <c:v>8.4000000000000005E-2</c:v>
                </c:pt>
              </c:numCache>
            </c:numRef>
          </c:val>
          <c:extLst>
            <c:ext xmlns:c16="http://schemas.microsoft.com/office/drawing/2014/chart" uri="{C3380CC4-5D6E-409C-BE32-E72D297353CC}">
              <c16:uniqueId val="{00000020-BAB8-4016-878C-EDC2ED7E23B5}"/>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294E-3"/>
                  <c:y val="-4.8371773261121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AB8-4016-878C-EDC2ED7E23B5}"/>
                </c:ext>
              </c:extLst>
            </c:dLbl>
            <c:dLbl>
              <c:idx val="1"/>
              <c:layout>
                <c:manualLayout>
                  <c:x val="-1.1574074074074073E-3"/>
                  <c:y val="-4.3828111665476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AB8-4016-878C-EDC2ED7E23B5}"/>
                </c:ext>
              </c:extLst>
            </c:dLbl>
            <c:dLbl>
              <c:idx val="2"/>
              <c:layout>
                <c:manualLayout>
                  <c:x val="4.6296296296295444E-3"/>
                  <c:y val="-2.1814193830361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BAB8-4016-878C-EDC2ED7E23B5}"/>
                </c:ext>
              </c:extLst>
            </c:dLbl>
            <c:dLbl>
              <c:idx val="3"/>
              <c:layout>
                <c:manualLayout>
                  <c:x val="3.4722222222221375E-3"/>
                  <c:y val="-1.209294331528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AB8-4016-878C-EDC2ED7E23B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0.32500000000000001</c:v>
                </c:pt>
                <c:pt idx="1">
                  <c:v>0.19</c:v>
                </c:pt>
                <c:pt idx="2">
                  <c:v>0.16</c:v>
                </c:pt>
                <c:pt idx="3">
                  <c:v>9.4E-2</c:v>
                </c:pt>
                <c:pt idx="4">
                  <c:v>0.10299999999999999</c:v>
                </c:pt>
              </c:numCache>
            </c:numRef>
          </c:cat>
          <c:val>
            <c:numRef>
              <c:f>Blad1!$G$2:$G$6</c:f>
              <c:numCache>
                <c:formatCode>###0%</c:formatCode>
                <c:ptCount val="5"/>
                <c:pt idx="0">
                  <c:v>0.32500000000000001</c:v>
                </c:pt>
                <c:pt idx="1">
                  <c:v>0.19</c:v>
                </c:pt>
                <c:pt idx="2">
                  <c:v>0.16</c:v>
                </c:pt>
                <c:pt idx="3">
                  <c:v>9.4E-2</c:v>
                </c:pt>
                <c:pt idx="4">
                  <c:v>0.10299999999999999</c:v>
                </c:pt>
              </c:numCache>
            </c:numRef>
          </c:val>
          <c:extLst>
            <c:ext xmlns:c16="http://schemas.microsoft.com/office/drawing/2014/chart" uri="{C3380CC4-5D6E-409C-BE32-E72D297353CC}">
              <c16:uniqueId val="{00000026-BAB8-4016-878C-EDC2ED7E23B5}"/>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General</c:formatCode>
                <c:ptCount val="5"/>
                <c:pt idx="4" formatCode="0.0">
                  <c:v>4.66</c:v>
                </c:pt>
              </c:numCache>
            </c:numRef>
          </c:xVal>
          <c:yVal>
            <c:numRef>
              <c:f>Blad1!$N$2:$N$6</c:f>
              <c:numCache>
                <c:formatCode>###0.0%</c:formatCode>
                <c:ptCount val="5"/>
                <c:pt idx="0">
                  <c:v>0.34499999999999997</c:v>
                </c:pt>
                <c:pt idx="1">
                  <c:v>0.19700000000000001</c:v>
                </c:pt>
                <c:pt idx="2">
                  <c:v>0.182</c:v>
                </c:pt>
                <c:pt idx="3">
                  <c:v>0.109</c:v>
                </c:pt>
                <c:pt idx="4">
                  <c:v>0.09</c:v>
                </c:pt>
              </c:numCache>
            </c:numRef>
          </c:yVal>
          <c:smooth val="0"/>
          <c:extLst>
            <c:ext xmlns:c16="http://schemas.microsoft.com/office/drawing/2014/chart" uri="{C3380CC4-5D6E-409C-BE32-E72D297353CC}">
              <c16:uniqueId val="{00000027-BAB8-4016-878C-EDC2ED7E23B5}"/>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3">
                  <c:v>3.8</c:v>
                </c:pt>
                <c:pt idx="4">
                  <c:v>4.8</c:v>
                </c:pt>
              </c:numCache>
            </c:numRef>
          </c:xVal>
          <c:yVal>
            <c:numRef>
              <c:f>Blad1!$O$2:$O$6</c:f>
              <c:numCache>
                <c:formatCode>###0.0%</c:formatCode>
                <c:ptCount val="5"/>
                <c:pt idx="0">
                  <c:v>0.32</c:v>
                </c:pt>
                <c:pt idx="1">
                  <c:v>0.193</c:v>
                </c:pt>
                <c:pt idx="2">
                  <c:v>0.183</c:v>
                </c:pt>
                <c:pt idx="3">
                  <c:v>9.5000000000000001E-2</c:v>
                </c:pt>
                <c:pt idx="4">
                  <c:v>9.4E-2</c:v>
                </c:pt>
              </c:numCache>
            </c:numRef>
          </c:yVal>
          <c:smooth val="0"/>
          <c:extLst>
            <c:ext xmlns:c16="http://schemas.microsoft.com/office/drawing/2014/chart" uri="{C3380CC4-5D6E-409C-BE32-E72D297353CC}">
              <c16:uniqueId val="{00000028-BAB8-4016-878C-EDC2ED7E23B5}"/>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4">
                  <c:v>4.95</c:v>
                </c:pt>
              </c:numCache>
            </c:numRef>
          </c:xVal>
          <c:yVal>
            <c:numRef>
              <c:f>Blad1!$P$2:$P$6</c:f>
              <c:numCache>
                <c:formatCode>###0.0%</c:formatCode>
                <c:ptCount val="5"/>
                <c:pt idx="0">
                  <c:v>0.218</c:v>
                </c:pt>
                <c:pt idx="1">
                  <c:v>0.13400000000000001</c:v>
                </c:pt>
                <c:pt idx="2">
                  <c:v>0.15</c:v>
                </c:pt>
                <c:pt idx="3">
                  <c:v>6.5000000000000002E-2</c:v>
                </c:pt>
                <c:pt idx="4">
                  <c:v>6.3E-2</c:v>
                </c:pt>
              </c:numCache>
            </c:numRef>
          </c:yVal>
          <c:smooth val="0"/>
          <c:extLst>
            <c:ext xmlns:c16="http://schemas.microsoft.com/office/drawing/2014/chart" uri="{C3380CC4-5D6E-409C-BE32-E72D297353CC}">
              <c16:uniqueId val="{00000029-BAB8-4016-878C-EDC2ED7E23B5}"/>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numCache>
            </c:numRef>
          </c:xVal>
          <c:yVal>
            <c:numRef>
              <c:f>Blad1!$Q$2:$Q$6</c:f>
              <c:numCache>
                <c:formatCode>###0.0%</c:formatCode>
                <c:ptCount val="5"/>
                <c:pt idx="0">
                  <c:v>0.152</c:v>
                </c:pt>
                <c:pt idx="1">
                  <c:v>0.11700000000000001</c:v>
                </c:pt>
                <c:pt idx="2">
                  <c:v>0.12</c:v>
                </c:pt>
                <c:pt idx="3">
                  <c:v>4.3999999999999997E-2</c:v>
                </c:pt>
                <c:pt idx="4">
                  <c:v>4.8000000000000001E-2</c:v>
                </c:pt>
              </c:numCache>
            </c:numRef>
          </c:yVal>
          <c:smooth val="0"/>
          <c:extLst>
            <c:ext xmlns:c16="http://schemas.microsoft.com/office/drawing/2014/chart" uri="{C3380CC4-5D6E-409C-BE32-E72D297353CC}">
              <c16:uniqueId val="{0000002A-BAB8-4016-878C-EDC2ED7E23B5}"/>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2">
                  <c:v>3.2</c:v>
                </c:pt>
                <c:pt idx="4">
                  <c:v>5.2</c:v>
                </c:pt>
              </c:numCache>
            </c:numRef>
          </c:xVal>
          <c:yVal>
            <c:numRef>
              <c:f>Blad1!$R$2:$R$6</c:f>
              <c:numCache>
                <c:formatCode>###0.0%</c:formatCode>
                <c:ptCount val="5"/>
                <c:pt idx="0">
                  <c:v>0.45600000000000002</c:v>
                </c:pt>
                <c:pt idx="1">
                  <c:v>0.24099999999999999</c:v>
                </c:pt>
                <c:pt idx="2">
                  <c:v>0.20300000000000001</c:v>
                </c:pt>
                <c:pt idx="3">
                  <c:v>8.3000000000000004E-2</c:v>
                </c:pt>
                <c:pt idx="4">
                  <c:v>5.8999999999999997E-2</c:v>
                </c:pt>
              </c:numCache>
            </c:numRef>
          </c:yVal>
          <c:smooth val="0"/>
          <c:extLst>
            <c:ext xmlns:c16="http://schemas.microsoft.com/office/drawing/2014/chart" uri="{C3380CC4-5D6E-409C-BE32-E72D297353CC}">
              <c16:uniqueId val="{0000002B-BAB8-4016-878C-EDC2ED7E23B5}"/>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General</c:formatCode>
                <c:ptCount val="5"/>
                <c:pt idx="4" formatCode="0.0">
                  <c:v>5.33</c:v>
                </c:pt>
              </c:numCache>
            </c:numRef>
          </c:xVal>
          <c:yVal>
            <c:numRef>
              <c:f>Blad1!$S$2:$S$6</c:f>
              <c:numCache>
                <c:formatCode>###0.0%</c:formatCode>
                <c:ptCount val="5"/>
                <c:pt idx="0">
                  <c:v>0.316</c:v>
                </c:pt>
                <c:pt idx="1">
                  <c:v>0.184</c:v>
                </c:pt>
                <c:pt idx="2">
                  <c:v>0.17299999999999999</c:v>
                </c:pt>
                <c:pt idx="3">
                  <c:v>8.3000000000000004E-2</c:v>
                </c:pt>
                <c:pt idx="4">
                  <c:v>7.2999999999999995E-2</c:v>
                </c:pt>
              </c:numCache>
            </c:numRef>
          </c:yVal>
          <c:smooth val="0"/>
          <c:extLst>
            <c:ext xmlns:c16="http://schemas.microsoft.com/office/drawing/2014/chart" uri="{C3380CC4-5D6E-409C-BE32-E72D297353CC}">
              <c16:uniqueId val="{0000002C-BAB8-4016-878C-EDC2ED7E23B5}"/>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BAB8-4016-878C-EDC2ED7E23B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BAB8-4016-878C-EDC2ED7E23B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BAB8-4016-878C-EDC2ED7E23B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BAB8-4016-878C-EDC2ED7E23B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BAB8-4016-878C-EDC2ED7E23B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c:ext uri="{02D57815-91ED-43cb-92C2-25804820EDAC}">
                        <c15:formulaRef>
                          <c15:sqref>Blad1!$H$2:$H$6</c15:sqref>
                        </c15:formulaRef>
                      </c:ext>
                    </c:extLst>
                    <c:numCache>
                      <c:formatCode>General</c:formatCode>
                      <c:ptCount val="5"/>
                      <c:pt idx="4" formatCode="0.0">
                        <c:v>4.66</c:v>
                      </c:pt>
                    </c:numCache>
                  </c:numRef>
                </c:yVal>
                <c:smooth val="0"/>
                <c:extLst>
                  <c:ext xmlns:c16="http://schemas.microsoft.com/office/drawing/2014/chart" uri="{C3380CC4-5D6E-409C-BE32-E72D297353CC}">
                    <c16:uniqueId val="{00000032-BAB8-4016-878C-EDC2ED7E23B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BAB8-4016-878C-EDC2ED7E23B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BAB8-4016-878C-EDC2ED7E23B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BAB8-4016-878C-EDC2ED7E23B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3">
                        <c:v>3.8</c:v>
                      </c:pt>
                      <c:pt idx="4">
                        <c:v>4.8</c:v>
                      </c:pt>
                    </c:numCache>
                  </c:numRef>
                </c:yVal>
                <c:smooth val="0"/>
                <c:extLst xmlns:c15="http://schemas.microsoft.com/office/drawing/2012/chart">
                  <c:ext xmlns:c16="http://schemas.microsoft.com/office/drawing/2014/chart" uri="{C3380CC4-5D6E-409C-BE32-E72D297353CC}">
                    <c16:uniqueId val="{00000036-BAB8-4016-878C-EDC2ED7E23B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BAB8-4016-878C-EDC2ED7E23B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BAB8-4016-878C-EDC2ED7E23B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BAB8-4016-878C-EDC2ED7E23B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BAB8-4016-878C-EDC2ED7E23B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BAB8-4016-878C-EDC2ED7E23B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BAB8-4016-878C-EDC2ED7E23B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4">
                        <c:v>4.95</c:v>
                      </c:pt>
                    </c:numCache>
                  </c:numRef>
                </c:yVal>
                <c:smooth val="0"/>
                <c:extLst xmlns:c15="http://schemas.microsoft.com/office/drawing/2012/chart">
                  <c:ext xmlns:c16="http://schemas.microsoft.com/office/drawing/2014/chart" uri="{C3380CC4-5D6E-409C-BE32-E72D297353CC}">
                    <c16:uniqueId val="{0000003D-BAB8-4016-878C-EDC2ED7E23B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E-BAB8-4016-878C-EDC2ED7E23B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2">
                        <c:v>3.2</c:v>
                      </c:pt>
                      <c:pt idx="4">
                        <c:v>5.2</c:v>
                      </c:pt>
                    </c:numCache>
                  </c:numRef>
                </c:yVal>
                <c:smooth val="0"/>
                <c:extLst xmlns:c15="http://schemas.microsoft.com/office/drawing/2012/chart">
                  <c:ext xmlns:c16="http://schemas.microsoft.com/office/drawing/2014/chart" uri="{C3380CC4-5D6E-409C-BE32-E72D297353CC}">
                    <c16:uniqueId val="{0000003F-BAB8-4016-878C-EDC2ED7E23B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1299255831690989"/>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3148148148148147E-3"/>
                  <c:y val="-4.8241559875423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47-4D93-924D-438C56A199D0}"/>
                </c:ext>
              </c:extLst>
            </c:dLbl>
            <c:dLbl>
              <c:idx val="1"/>
              <c:layout>
                <c:manualLayout>
                  <c:x val="1.7361111111110624E-3"/>
                  <c:y val="-1.0630373558624659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extLst>
                <c:ext xmlns:c15="http://schemas.microsoft.com/office/drawing/2012/chart" uri="{CE6537A1-D6FC-4f65-9D91-7224C49458BB}">
                  <c15:layout>
                    <c:manualLayout>
                      <c:w val="3.8234999270924455E-2"/>
                      <c:h val="6.0272590485115178E-2"/>
                    </c:manualLayout>
                  </c15:layout>
                </c:ext>
                <c:ext xmlns:c16="http://schemas.microsoft.com/office/drawing/2014/chart" uri="{C3380CC4-5D6E-409C-BE32-E72D297353CC}">
                  <c16:uniqueId val="{00000001-ED47-4D93-924D-438C56A199D0}"/>
                </c:ext>
              </c:extLst>
            </c:dLbl>
            <c:dLbl>
              <c:idx val="2"/>
              <c:layout>
                <c:manualLayout>
                  <c:x val="-2.3148148148148147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47-4D93-924D-438C56A199D0}"/>
                </c:ext>
              </c:extLst>
            </c:dLbl>
            <c:dLbl>
              <c:idx val="3"/>
              <c:layout>
                <c:manualLayout>
                  <c:x val="-4.6296296296297994E-3"/>
                  <c:y val="-4.282676320988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47-4D93-924D-438C56A199D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47-4D93-924D-438C56A199D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47-4D93-924D-438C56A199D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Blad1!$B$2:$B$5</c:f>
              <c:numCache>
                <c:formatCode>###0%</c:formatCode>
                <c:ptCount val="4"/>
                <c:pt idx="0">
                  <c:v>7.2999999999999995E-2</c:v>
                </c:pt>
                <c:pt idx="1">
                  <c:v>9.4E-2</c:v>
                </c:pt>
                <c:pt idx="2">
                  <c:v>1.4999999999999999E-2</c:v>
                </c:pt>
                <c:pt idx="3">
                  <c:v>0.372</c:v>
                </c:pt>
              </c:numCache>
            </c:numRef>
          </c:val>
          <c:extLst>
            <c:ext xmlns:c16="http://schemas.microsoft.com/office/drawing/2014/chart" uri="{C3380CC4-5D6E-409C-BE32-E72D297353CC}">
              <c16:uniqueId val="{00000007-ED47-4D93-924D-438C56A199D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2.3148148148148147E-3"/>
                  <c:y val="-3.08839013168215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47-4D93-924D-438C56A199D0}"/>
                </c:ext>
              </c:extLst>
            </c:dLbl>
            <c:dLbl>
              <c:idx val="1"/>
              <c:layout>
                <c:manualLayout>
                  <c:x val="1.1574074074074073E-3"/>
                  <c:y val="-6.04647165764020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47-4D93-924D-438C56A199D0}"/>
                </c:ext>
              </c:extLst>
            </c:dLbl>
            <c:dLbl>
              <c:idx val="2"/>
              <c:layout>
                <c:manualLayout>
                  <c:x val="5.7870370370370367E-3"/>
                  <c:y val="-9.50414885556240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47-4D93-924D-438C56A199D0}"/>
                </c:ext>
              </c:extLst>
            </c:dLbl>
            <c:dLbl>
              <c:idx val="3"/>
              <c:layout>
                <c:manualLayout>
                  <c:x val="-1.1574074074074073E-3"/>
                  <c:y val="-8.1327316288528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47-4D93-924D-438C56A199D0}"/>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Blad1!$C$2:$C$5</c:f>
              <c:numCache>
                <c:formatCode>###0%</c:formatCode>
                <c:ptCount val="4"/>
                <c:pt idx="0">
                  <c:v>7.400000000000001E-2</c:v>
                </c:pt>
                <c:pt idx="1">
                  <c:v>0.09</c:v>
                </c:pt>
                <c:pt idx="2">
                  <c:v>0.02</c:v>
                </c:pt>
                <c:pt idx="3">
                  <c:v>0.33100000000000002</c:v>
                </c:pt>
              </c:numCache>
            </c:numRef>
          </c:val>
          <c:extLst>
            <c:ext xmlns:c16="http://schemas.microsoft.com/office/drawing/2014/chart" uri="{C3380CC4-5D6E-409C-BE32-E72D297353CC}">
              <c16:uniqueId val="{0000000E-ED47-4D93-924D-438C56A199D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4.6296296296296086E-3"/>
                  <c:y val="-5.2880203447107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D47-4D93-924D-438C56A199D0}"/>
                </c:ext>
              </c:extLst>
            </c:dLbl>
            <c:dLbl>
              <c:idx val="1"/>
              <c:layout>
                <c:manualLayout>
                  <c:x val="-2.3148148148148572E-3"/>
                  <c:y val="-2.0293768063536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D47-4D93-924D-438C56A199D0}"/>
                </c:ext>
              </c:extLst>
            </c:dLbl>
            <c:dLbl>
              <c:idx val="2"/>
              <c:layout>
                <c:manualLayout>
                  <c:x val="1.1574074074074073E-3"/>
                  <c:y val="-3.1300726981094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D47-4D93-924D-438C56A199D0}"/>
                </c:ext>
              </c:extLst>
            </c:dLbl>
            <c:dLbl>
              <c:idx val="3"/>
              <c:layout>
                <c:manualLayout>
                  <c:x val="-2.3148148148149847E-3"/>
                  <c:y val="-7.2257671852885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D47-4D93-924D-438C56A199D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Blad1!$D$2:$D$5</c:f>
              <c:numCache>
                <c:formatCode>###0%</c:formatCode>
                <c:ptCount val="4"/>
                <c:pt idx="0">
                  <c:v>7.2999999999999995E-2</c:v>
                </c:pt>
                <c:pt idx="1">
                  <c:v>8.1000000000000003E-2</c:v>
                </c:pt>
                <c:pt idx="2">
                  <c:v>0.02</c:v>
                </c:pt>
                <c:pt idx="3">
                  <c:v>0.49299999999999999</c:v>
                </c:pt>
              </c:numCache>
            </c:numRef>
          </c:val>
          <c:extLst>
            <c:ext xmlns:c16="http://schemas.microsoft.com/office/drawing/2014/chart" uri="{C3380CC4-5D6E-409C-BE32-E72D297353CC}">
              <c16:uniqueId val="{00000014-ED47-4D93-924D-438C56A199D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5.7870370370370367E-3"/>
                  <c:y val="-3.7347198638734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D47-4D93-924D-438C56A199D0}"/>
                </c:ext>
              </c:extLst>
            </c:dLbl>
            <c:dLbl>
              <c:idx val="1"/>
              <c:layout>
                <c:manualLayout>
                  <c:x val="3.4722222222221375E-3"/>
                  <c:y val="-9.05209178163096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D47-4D93-924D-438C56A199D0}"/>
                </c:ext>
              </c:extLst>
            </c:dLbl>
            <c:dLbl>
              <c:idx val="2"/>
              <c:layout>
                <c:manualLayout>
                  <c:x val="2.3148148148147301E-3"/>
                  <c:y val="-2.6557579430760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D47-4D93-924D-438C56A199D0}"/>
                </c:ext>
              </c:extLst>
            </c:dLbl>
            <c:dLbl>
              <c:idx val="3"/>
              <c:layout>
                <c:manualLayout>
                  <c:x val="1.1574074074074073E-3"/>
                  <c:y val="-7.5596370934630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D47-4D93-924D-438C56A199D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D47-4D93-924D-438C56A199D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D47-4D93-924D-438C56A199D0}"/>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Blad1!$E$2:$E$5</c:f>
              <c:numCache>
                <c:formatCode>###0%</c:formatCode>
                <c:ptCount val="4"/>
                <c:pt idx="0">
                  <c:v>9.6000000000000002E-2</c:v>
                </c:pt>
                <c:pt idx="1">
                  <c:v>2.5999999999999999E-2</c:v>
                </c:pt>
                <c:pt idx="2">
                  <c:v>8.0000000000000002E-3</c:v>
                </c:pt>
                <c:pt idx="3">
                  <c:v>0.56699999999999995</c:v>
                </c:pt>
              </c:numCache>
            </c:numRef>
          </c:val>
          <c:extLst>
            <c:ext xmlns:c16="http://schemas.microsoft.com/office/drawing/2014/chart" uri="{C3380CC4-5D6E-409C-BE32-E72D297353CC}">
              <c16:uniqueId val="{0000001C-ED47-4D93-924D-438C56A199D0}"/>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2.3148148148148147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D47-4D93-924D-438C56A199D0}"/>
                </c:ext>
              </c:extLst>
            </c:dLbl>
            <c:dLbl>
              <c:idx val="2"/>
              <c:layout>
                <c:manualLayout>
                  <c:x val="-1.1574074074074923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D47-4D93-924D-438C56A199D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D47-4D93-924D-438C56A199D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D47-4D93-924D-438C56A199D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Blad1!$F$2:$F$5</c:f>
              <c:numCache>
                <c:formatCode>###0%</c:formatCode>
                <c:ptCount val="4"/>
                <c:pt idx="0">
                  <c:v>7.4999999999999997E-2</c:v>
                </c:pt>
                <c:pt idx="1">
                  <c:v>8.7999999999999995E-2</c:v>
                </c:pt>
                <c:pt idx="2">
                  <c:v>1.7000000000000001E-2</c:v>
                </c:pt>
                <c:pt idx="3">
                  <c:v>0.311</c:v>
                </c:pt>
              </c:numCache>
            </c:numRef>
          </c:val>
          <c:extLst>
            <c:ext xmlns:c16="http://schemas.microsoft.com/office/drawing/2014/chart" uri="{C3380CC4-5D6E-409C-BE32-E72D297353CC}">
              <c16:uniqueId val="{00000022-ED47-4D93-924D-438C56A199D0}"/>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1.1574074074074073E-3"/>
                  <c:y val="-2.72091224593809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D47-4D93-924D-438C56A199D0}"/>
                </c:ext>
              </c:extLst>
            </c:dLbl>
            <c:dLbl>
              <c:idx val="1"/>
              <c:layout>
                <c:manualLayout>
                  <c:x val="-8.4875562720133283E-17"/>
                  <c:y val="1.52042576682472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D47-4D93-924D-438C56A199D0}"/>
                </c:ext>
              </c:extLst>
            </c:dLbl>
            <c:dLbl>
              <c:idx val="2"/>
              <c:layout>
                <c:manualLayout>
                  <c:x val="4.6296296296295444E-3"/>
                  <c:y val="-2.1814193830361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D47-4D93-924D-438C56A199D0}"/>
                </c:ext>
              </c:extLst>
            </c:dLbl>
            <c:dLbl>
              <c:idx val="3"/>
              <c:layout>
                <c:manualLayout>
                  <c:x val="2.3148148148146451E-3"/>
                  <c:y val="-5.7511725750278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D47-4D93-924D-438C56A199D0}"/>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7.6999999999999999E-2</c:v>
                </c:pt>
                <c:pt idx="1">
                  <c:v>0.08</c:v>
                </c:pt>
                <c:pt idx="2">
                  <c:v>1.7000000000000001E-2</c:v>
                </c:pt>
                <c:pt idx="3">
                  <c:v>0.39500000000000002</c:v>
                </c:pt>
              </c:numCache>
            </c:numRef>
          </c:cat>
          <c:val>
            <c:numRef>
              <c:f>Blad1!$G$2:$G$5</c:f>
              <c:numCache>
                <c:formatCode>###0%</c:formatCode>
                <c:ptCount val="4"/>
                <c:pt idx="0">
                  <c:v>7.6999999999999999E-2</c:v>
                </c:pt>
                <c:pt idx="1">
                  <c:v>0.08</c:v>
                </c:pt>
                <c:pt idx="2">
                  <c:v>1.7000000000000001E-2</c:v>
                </c:pt>
                <c:pt idx="3">
                  <c:v>0.39500000000000002</c:v>
                </c:pt>
              </c:numCache>
            </c:numRef>
          </c:val>
          <c:extLst>
            <c:ext xmlns:c16="http://schemas.microsoft.com/office/drawing/2014/chart" uri="{C3380CC4-5D6E-409C-BE32-E72D297353CC}">
              <c16:uniqueId val="{00000028-ED47-4D93-924D-438C56A199D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_(* #,##0.00_);_(* \(#,##0.00\);_(* "-"??_);_(@_)</c:formatCode>
                <c:ptCount val="4"/>
                <c:pt idx="1">
                  <c:v>1.66</c:v>
                </c:pt>
                <c:pt idx="3" formatCode="0.0">
                  <c:v>3.66</c:v>
                </c:pt>
              </c:numCache>
            </c:numRef>
          </c:xVal>
          <c:yVal>
            <c:numRef>
              <c:f>Blad1!$N$2:$N$5</c:f>
              <c:numCache>
                <c:formatCode>###0.0%</c:formatCode>
                <c:ptCount val="4"/>
                <c:pt idx="0">
                  <c:v>0.05</c:v>
                </c:pt>
                <c:pt idx="1">
                  <c:v>5.5999999999999987E-2</c:v>
                </c:pt>
                <c:pt idx="2">
                  <c:v>2.4E-2</c:v>
                </c:pt>
                <c:pt idx="3">
                  <c:v>0.42699999999999999</c:v>
                </c:pt>
              </c:numCache>
            </c:numRef>
          </c:yVal>
          <c:smooth val="0"/>
          <c:extLst>
            <c:ext xmlns:c16="http://schemas.microsoft.com/office/drawing/2014/chart" uri="{C3380CC4-5D6E-409C-BE32-E72D297353CC}">
              <c16:uniqueId val="{00000029-ED47-4D93-924D-438C56A199D0}"/>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pt idx="0">
                  <c:v>0.8</c:v>
                </c:pt>
                <c:pt idx="3">
                  <c:v>3.8</c:v>
                </c:pt>
              </c:numCache>
            </c:numRef>
          </c:xVal>
          <c:yVal>
            <c:numRef>
              <c:f>Blad1!$O$2:$O$5</c:f>
              <c:numCache>
                <c:formatCode>###0.0%</c:formatCode>
                <c:ptCount val="4"/>
                <c:pt idx="0">
                  <c:v>0.05</c:v>
                </c:pt>
                <c:pt idx="1">
                  <c:v>6.9000000000000006E-2</c:v>
                </c:pt>
                <c:pt idx="2">
                  <c:v>1.4E-2</c:v>
                </c:pt>
                <c:pt idx="3">
                  <c:v>0.42799999999999999</c:v>
                </c:pt>
              </c:numCache>
            </c:numRef>
          </c:yVal>
          <c:smooth val="0"/>
          <c:extLst>
            <c:ext xmlns:c16="http://schemas.microsoft.com/office/drawing/2014/chart" uri="{C3380CC4-5D6E-409C-BE32-E72D297353CC}">
              <c16:uniqueId val="{0000002A-ED47-4D93-924D-438C56A199D0}"/>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0">
                  <c:v>0.93</c:v>
                </c:pt>
                <c:pt idx="1">
                  <c:v>1.93</c:v>
                </c:pt>
                <c:pt idx="3">
                  <c:v>3.93</c:v>
                </c:pt>
              </c:numCache>
            </c:numRef>
          </c:xVal>
          <c:yVal>
            <c:numRef>
              <c:f>Blad1!$P$2:$P$5</c:f>
              <c:numCache>
                <c:formatCode>###0.0%</c:formatCode>
                <c:ptCount val="4"/>
                <c:pt idx="0">
                  <c:v>4.4999999999999998E-2</c:v>
                </c:pt>
                <c:pt idx="1">
                  <c:v>4.8000000000000001E-2</c:v>
                </c:pt>
                <c:pt idx="2">
                  <c:v>9.0000000000000011E-3</c:v>
                </c:pt>
                <c:pt idx="3">
                  <c:v>0.57199999999999995</c:v>
                </c:pt>
              </c:numCache>
            </c:numRef>
          </c:yVal>
          <c:smooth val="0"/>
          <c:extLst>
            <c:ext xmlns:c16="http://schemas.microsoft.com/office/drawing/2014/chart" uri="{C3380CC4-5D6E-409C-BE32-E72D297353CC}">
              <c16:uniqueId val="{0000002B-ED47-4D93-924D-438C56A199D0}"/>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0">
                  <c:v>1.07</c:v>
                </c:pt>
                <c:pt idx="3">
                  <c:v>4.07</c:v>
                </c:pt>
              </c:numCache>
            </c:numRef>
          </c:xVal>
          <c:yVal>
            <c:numRef>
              <c:f>Blad1!$Q$2:$Q$5</c:f>
              <c:numCache>
                <c:formatCode>###0.0%</c:formatCode>
                <c:ptCount val="4"/>
                <c:pt idx="0">
                  <c:v>4.4999999999999998E-2</c:v>
                </c:pt>
                <c:pt idx="1">
                  <c:v>3.7999999999999999E-2</c:v>
                </c:pt>
                <c:pt idx="2">
                  <c:v>1.6E-2</c:v>
                </c:pt>
                <c:pt idx="3">
                  <c:v>0.66200000000000003</c:v>
                </c:pt>
              </c:numCache>
            </c:numRef>
          </c:yVal>
          <c:smooth val="0"/>
          <c:extLst>
            <c:ext xmlns:c16="http://schemas.microsoft.com/office/drawing/2014/chart" uri="{C3380CC4-5D6E-409C-BE32-E72D297353CC}">
              <c16:uniqueId val="{0000002C-ED47-4D93-924D-438C56A199D0}"/>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1">
                  <c:v>2.2000000000000002</c:v>
                </c:pt>
              </c:numCache>
            </c:numRef>
          </c:xVal>
          <c:yVal>
            <c:numRef>
              <c:f>Blad1!$R$2:$R$5</c:f>
              <c:numCache>
                <c:formatCode>###0.0%</c:formatCode>
                <c:ptCount val="4"/>
                <c:pt idx="0">
                  <c:v>8.199999999999999E-2</c:v>
                </c:pt>
                <c:pt idx="1">
                  <c:v>4.9000000000000002E-2</c:v>
                </c:pt>
                <c:pt idx="2">
                  <c:v>2.4E-2</c:v>
                </c:pt>
                <c:pt idx="3">
                  <c:v>0.32300000000000001</c:v>
                </c:pt>
              </c:numCache>
            </c:numRef>
          </c:yVal>
          <c:smooth val="0"/>
          <c:extLst>
            <c:ext xmlns:c16="http://schemas.microsoft.com/office/drawing/2014/chart" uri="{C3380CC4-5D6E-409C-BE32-E72D297353CC}">
              <c16:uniqueId val="{0000002D-ED47-4D93-924D-438C56A199D0}"/>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0.0</c:formatCode>
                <c:ptCount val="4"/>
                <c:pt idx="0">
                  <c:v>1.33</c:v>
                </c:pt>
                <c:pt idx="1">
                  <c:v>2.33</c:v>
                </c:pt>
                <c:pt idx="3">
                  <c:v>4.33</c:v>
                </c:pt>
              </c:numCache>
            </c:numRef>
          </c:xVal>
          <c:yVal>
            <c:numRef>
              <c:f>Blad1!$S$2:$S$5</c:f>
              <c:numCache>
                <c:formatCode>###0.0%</c:formatCode>
                <c:ptCount val="4"/>
                <c:pt idx="0">
                  <c:v>5.5999999999999987E-2</c:v>
                </c:pt>
                <c:pt idx="1">
                  <c:v>5.2999999999999999E-2</c:v>
                </c:pt>
                <c:pt idx="2">
                  <c:v>1.7999999999999999E-2</c:v>
                </c:pt>
                <c:pt idx="3">
                  <c:v>0.46100000000000002</c:v>
                </c:pt>
              </c:numCache>
            </c:numRef>
          </c:yVal>
          <c:smooth val="0"/>
          <c:extLst>
            <c:ext xmlns:c16="http://schemas.microsoft.com/office/drawing/2014/chart" uri="{C3380CC4-5D6E-409C-BE32-E72D297353CC}">
              <c16:uniqueId val="{0000002E-ED47-4D93-924D-438C56A199D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ED47-4D93-924D-438C56A199D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ED47-4D93-924D-438C56A199D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ED47-4D93-924D-438C56A199D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2-ED47-4D93-924D-438C56A199D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3-ED47-4D93-924D-438C56A199D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c:ext uri="{02D57815-91ED-43cb-92C2-25804820EDAC}">
                        <c15:formulaRef>
                          <c15:sqref>Blad1!$H$2:$H$5</c15:sqref>
                        </c15:formulaRef>
                      </c:ext>
                    </c:extLst>
                    <c:numCache>
                      <c:formatCode>_(* #,##0.00_);_(* \(#,##0.00\);_(* "-"??_);_(@_)</c:formatCode>
                      <c:ptCount val="4"/>
                      <c:pt idx="1">
                        <c:v>1.66</c:v>
                      </c:pt>
                      <c:pt idx="3" formatCode="0.0">
                        <c:v>3.66</c:v>
                      </c:pt>
                    </c:numCache>
                  </c:numRef>
                </c:yVal>
                <c:smooth val="0"/>
                <c:extLst>
                  <c:ext xmlns:c16="http://schemas.microsoft.com/office/drawing/2014/chart" uri="{C3380CC4-5D6E-409C-BE32-E72D297353CC}">
                    <c16:uniqueId val="{00000034-ED47-4D93-924D-438C56A199D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ED47-4D93-924D-438C56A199D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ED47-4D93-924D-438C56A199D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ED47-4D93-924D-438C56A199D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0">
                        <c:v>0.8</c:v>
                      </c:pt>
                      <c:pt idx="3">
                        <c:v>3.8</c:v>
                      </c:pt>
                    </c:numCache>
                  </c:numRef>
                </c:yVal>
                <c:smooth val="0"/>
                <c:extLst xmlns:c15="http://schemas.microsoft.com/office/drawing/2012/chart">
                  <c:ext xmlns:c16="http://schemas.microsoft.com/office/drawing/2014/chart" uri="{C3380CC4-5D6E-409C-BE32-E72D297353CC}">
                    <c16:uniqueId val="{00000038-ED47-4D93-924D-438C56A199D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ED47-4D93-924D-438C56A199D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ED47-4D93-924D-438C56A199D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ED47-4D93-924D-438C56A199D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ED47-4D93-924D-438C56A199D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D-ED47-4D93-924D-438C56A199D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E-ED47-4D93-924D-438C56A199D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0">
                        <c:v>0.93</c:v>
                      </c:pt>
                      <c:pt idx="1">
                        <c:v>1.93</c:v>
                      </c:pt>
                      <c:pt idx="3">
                        <c:v>3.93</c:v>
                      </c:pt>
                    </c:numCache>
                  </c:numRef>
                </c:yVal>
                <c:smooth val="0"/>
                <c:extLst xmlns:c15="http://schemas.microsoft.com/office/drawing/2012/chart">
                  <c:ext xmlns:c16="http://schemas.microsoft.com/office/drawing/2014/chart" uri="{C3380CC4-5D6E-409C-BE32-E72D297353CC}">
                    <c16:uniqueId val="{0000003F-ED47-4D93-924D-438C56A199D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0">
                        <c:v>1.07</c:v>
                      </c:pt>
                      <c:pt idx="3">
                        <c:v>4.07</c:v>
                      </c:pt>
                    </c:numCache>
                  </c:numRef>
                </c:yVal>
                <c:smooth val="0"/>
                <c:extLst xmlns:c15="http://schemas.microsoft.com/office/drawing/2012/chart">
                  <c:ext xmlns:c16="http://schemas.microsoft.com/office/drawing/2014/chart" uri="{C3380CC4-5D6E-409C-BE32-E72D297353CC}">
                    <c16:uniqueId val="{00000040-ED47-4D93-924D-438C56A199D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1">
                        <c:v>2.2000000000000002</c:v>
                      </c:pt>
                    </c:numCache>
                  </c:numRef>
                </c:yVal>
                <c:smooth val="0"/>
                <c:extLst xmlns:c15="http://schemas.microsoft.com/office/drawing/2012/chart">
                  <c:ext xmlns:c16="http://schemas.microsoft.com/office/drawing/2014/chart" uri="{C3380CC4-5D6E-409C-BE32-E72D297353CC}">
                    <c16:uniqueId val="{00000041-ED47-4D93-924D-438C56A199D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5677220034995625E-2"/>
          <c:y val="0.85349399173537788"/>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3148148148148203E-3"/>
                  <c:y val="-0.116579366998438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62-45C3-86C0-7A01E999C362}"/>
                </c:ext>
              </c:extLst>
            </c:dLbl>
            <c:dLbl>
              <c:idx val="1"/>
              <c:layout>
                <c:manualLayout>
                  <c:x val="-3.472222222222222E-3"/>
                  <c:y val="-0.132914153329368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62-45C3-86C0-7A01E999C362}"/>
                </c:ext>
              </c:extLst>
            </c:dLbl>
            <c:dLbl>
              <c:idx val="2"/>
              <c:layout>
                <c:manualLayout>
                  <c:x val="2.3148148148147722E-3"/>
                  <c:y val="-8.7562710897046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62-45C3-86C0-7A01E999C362}"/>
                </c:ext>
              </c:extLst>
            </c:dLbl>
            <c:dLbl>
              <c:idx val="3"/>
              <c:layout>
                <c:manualLayout>
                  <c:x val="-1.1574074074074073E-3"/>
                  <c:y val="-0.132656556678887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62-45C3-86C0-7A01E999C36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62-45C3-86C0-7A01E999C36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62-45C3-86C0-7A01E999C362}"/>
                </c:ext>
              </c:extLst>
            </c:dLbl>
            <c:dLbl>
              <c:idx val="6"/>
              <c:layout>
                <c:manualLayout>
                  <c:x val="2.3148148148147301E-3"/>
                  <c:y val="-0.107007718096682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862-45C3-86C0-7A01E999C362}"/>
                </c:ext>
              </c:extLst>
            </c:dLbl>
            <c:dLbl>
              <c:idx val="7"/>
              <c:layout>
                <c:manualLayout>
                  <c:x val="-4.6296296296296294E-3"/>
                  <c:y val="-0.231700834983476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18-43B4-9A23-CF27FE348AA1}"/>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Blad1!$B$2:$B$9</c:f>
              <c:numCache>
                <c:formatCode>###0%</c:formatCode>
                <c:ptCount val="8"/>
                <c:pt idx="0">
                  <c:v>0.51</c:v>
                </c:pt>
                <c:pt idx="1">
                  <c:v>0.53100000000000003</c:v>
                </c:pt>
                <c:pt idx="2">
                  <c:v>0.36899999999999999</c:v>
                </c:pt>
                <c:pt idx="3">
                  <c:v>0.378</c:v>
                </c:pt>
                <c:pt idx="4">
                  <c:v>0.34799999999999998</c:v>
                </c:pt>
                <c:pt idx="5">
                  <c:v>0.27300000000000002</c:v>
                </c:pt>
                <c:pt idx="6">
                  <c:v>0.223</c:v>
                </c:pt>
                <c:pt idx="7">
                  <c:v>0.16700000000000001</c:v>
                </c:pt>
              </c:numCache>
            </c:numRef>
          </c:val>
          <c:extLst>
            <c:ext xmlns:c16="http://schemas.microsoft.com/office/drawing/2014/chart" uri="{C3380CC4-5D6E-409C-BE32-E72D297353CC}">
              <c16:uniqueId val="{00000007-0862-45C3-86C0-7A01E999C362}"/>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1574074074074073E-3"/>
                  <c:y val="-0.143743560083738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862-45C3-86C0-7A01E999C362}"/>
                </c:ext>
              </c:extLst>
            </c:dLbl>
            <c:dLbl>
              <c:idx val="1"/>
              <c:layout>
                <c:manualLayout>
                  <c:x val="-1.1574074074074498E-3"/>
                  <c:y val="-0.141787078124217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18-43B4-9A23-CF27FE348AA1}"/>
                </c:ext>
              </c:extLst>
            </c:dLbl>
            <c:dLbl>
              <c:idx val="2"/>
              <c:layout>
                <c:manualLayout>
                  <c:x val="2.3148148148147722E-3"/>
                  <c:y val="-2.2053649812330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862-45C3-86C0-7A01E999C362}"/>
                </c:ext>
              </c:extLst>
            </c:dLbl>
            <c:dLbl>
              <c:idx val="3"/>
              <c:layout>
                <c:manualLayout>
                  <c:x val="2.3148148148147301E-3"/>
                  <c:y val="-0.145245299541880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18-43B4-9A23-CF27FE348AA1}"/>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862-45C3-86C0-7A01E999C362}"/>
                </c:ext>
              </c:extLst>
            </c:dLbl>
            <c:dLbl>
              <c:idx val="6"/>
              <c:layout>
                <c:manualLayout>
                  <c:x val="0"/>
                  <c:y val="-7.6080871188604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18-43B4-9A23-CF27FE348AA1}"/>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Blad1!$C$2:$C$9</c:f>
              <c:numCache>
                <c:formatCode>###0%</c:formatCode>
                <c:ptCount val="8"/>
                <c:pt idx="0">
                  <c:v>0.377</c:v>
                </c:pt>
                <c:pt idx="1">
                  <c:v>0.373</c:v>
                </c:pt>
                <c:pt idx="2">
                  <c:v>0.26400000000000001</c:v>
                </c:pt>
                <c:pt idx="3">
                  <c:v>0.24099999999999999</c:v>
                </c:pt>
                <c:pt idx="4">
                  <c:v>0.22700000000000001</c:v>
                </c:pt>
                <c:pt idx="5">
                  <c:v>0.17899999999999999</c:v>
                </c:pt>
                <c:pt idx="6">
                  <c:v>0.105</c:v>
                </c:pt>
                <c:pt idx="7">
                  <c:v>9.6000000000000002E-2</c:v>
                </c:pt>
              </c:numCache>
            </c:numRef>
          </c:val>
          <c:extLst>
            <c:ext xmlns:c16="http://schemas.microsoft.com/office/drawing/2014/chart" uri="{C3380CC4-5D6E-409C-BE32-E72D297353CC}">
              <c16:uniqueId val="{0000000C-0862-45C3-86C0-7A01E999C362}"/>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2.1218890680033321E-17"/>
                  <c:y val="-9.6967167046798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862-45C3-86C0-7A01E999C362}"/>
                </c:ext>
              </c:extLst>
            </c:dLbl>
            <c:dLbl>
              <c:idx val="1"/>
              <c:layout>
                <c:manualLayout>
                  <c:x val="-3.472222222222222E-3"/>
                  <c:y val="-0.114970885587875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862-45C3-86C0-7A01E999C362}"/>
                </c:ext>
              </c:extLst>
            </c:dLbl>
            <c:dLbl>
              <c:idx val="2"/>
              <c:layout>
                <c:manualLayout>
                  <c:x val="-5.7870370370370367E-3"/>
                  <c:y val="-5.6833282140764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862-45C3-86C0-7A01E999C362}"/>
                </c:ext>
              </c:extLst>
            </c:dLbl>
            <c:dLbl>
              <c:idx val="3"/>
              <c:layout>
                <c:manualLayout>
                  <c:x val="-4.6296296296296294E-3"/>
                  <c:y val="-0.167238770855525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0862-45C3-86C0-7A01E999C362}"/>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862-45C3-86C0-7A01E999C362}"/>
                </c:ext>
              </c:extLst>
            </c:dLbl>
            <c:dLbl>
              <c:idx val="6"/>
              <c:layout>
                <c:manualLayout>
                  <c:x val="-4.6296296296297994E-3"/>
                  <c:y val="-7.2622649770940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18-43B4-9A23-CF27FE348AA1}"/>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Blad1!$D$2:$D$9</c:f>
              <c:numCache>
                <c:formatCode>###0%</c:formatCode>
                <c:ptCount val="8"/>
                <c:pt idx="0">
                  <c:v>0.503</c:v>
                </c:pt>
                <c:pt idx="1">
                  <c:v>0.49199999999999999</c:v>
                </c:pt>
                <c:pt idx="2">
                  <c:v>0.32500000000000001</c:v>
                </c:pt>
                <c:pt idx="3">
                  <c:v>0.376</c:v>
                </c:pt>
                <c:pt idx="4">
                  <c:v>0.35799999999999998</c:v>
                </c:pt>
                <c:pt idx="5">
                  <c:v>0.30099999999999999</c:v>
                </c:pt>
                <c:pt idx="6">
                  <c:v>0.20599999999999999</c:v>
                </c:pt>
                <c:pt idx="7">
                  <c:v>0.13500000000000001</c:v>
                </c:pt>
              </c:numCache>
            </c:numRef>
          </c:val>
          <c:extLst>
            <c:ext xmlns:c16="http://schemas.microsoft.com/office/drawing/2014/chart" uri="{C3380CC4-5D6E-409C-BE32-E72D297353CC}">
              <c16:uniqueId val="{00000012-0862-45C3-86C0-7A01E999C362}"/>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418E-3"/>
                  <c:y val="-8.57429239888378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862-45C3-86C0-7A01E999C362}"/>
                </c:ext>
              </c:extLst>
            </c:dLbl>
            <c:dLbl>
              <c:idx val="1"/>
              <c:layout>
                <c:manualLayout>
                  <c:x val="3.472222222222222E-3"/>
                  <c:y val="-7.04085711609385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862-45C3-86C0-7A01E999C362}"/>
                </c:ext>
              </c:extLst>
            </c:dLbl>
            <c:dLbl>
              <c:idx val="2"/>
              <c:layout>
                <c:manualLayout>
                  <c:x val="-1.1574074074074498E-3"/>
                  <c:y val="-5.6833282140764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862-45C3-86C0-7A01E999C362}"/>
                </c:ext>
              </c:extLst>
            </c:dLbl>
            <c:dLbl>
              <c:idx val="3"/>
              <c:layout>
                <c:manualLayout>
                  <c:x val="-2.3148148148147301E-3"/>
                  <c:y val="-0.112104374023801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862-45C3-86C0-7A01E999C362}"/>
                </c:ext>
              </c:extLst>
            </c:dLbl>
            <c:dLbl>
              <c:idx val="4"/>
              <c:layout>
                <c:manualLayout>
                  <c:x val="2.3148148148148147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862-45C3-86C0-7A01E999C36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862-45C3-86C0-7A01E999C362}"/>
                </c:ext>
              </c:extLst>
            </c:dLbl>
            <c:dLbl>
              <c:idx val="6"/>
              <c:layout>
                <c:manualLayout>
                  <c:x val="2.3148148148148147E-3"/>
                  <c:y val="-0.11046593951434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862-45C3-86C0-7A01E999C362}"/>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Blad1!$E$2:$E$9</c:f>
              <c:numCache>
                <c:formatCode>###0%</c:formatCode>
                <c:ptCount val="8"/>
                <c:pt idx="0">
                  <c:v>0.623</c:v>
                </c:pt>
                <c:pt idx="1">
                  <c:v>0.58399999999999996</c:v>
                </c:pt>
                <c:pt idx="2">
                  <c:v>0.40699999999999997</c:v>
                </c:pt>
                <c:pt idx="3">
                  <c:v>0.50800000000000001</c:v>
                </c:pt>
                <c:pt idx="4">
                  <c:v>0.43</c:v>
                </c:pt>
                <c:pt idx="5">
                  <c:v>0.32</c:v>
                </c:pt>
                <c:pt idx="6">
                  <c:v>0.28599999999999998</c:v>
                </c:pt>
                <c:pt idx="7">
                  <c:v>0.17499999999999999</c:v>
                </c:pt>
              </c:numCache>
            </c:numRef>
          </c:val>
          <c:extLst>
            <c:ext xmlns:c16="http://schemas.microsoft.com/office/drawing/2014/chart" uri="{C3380CC4-5D6E-409C-BE32-E72D297353CC}">
              <c16:uniqueId val="{0000001A-0862-45C3-86C0-7A01E999C362}"/>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2.3148148148148147E-3"/>
                  <c:y val="-0.107204863947578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0862-45C3-86C0-7A01E999C362}"/>
                </c:ext>
              </c:extLst>
            </c:dLbl>
            <c:dLbl>
              <c:idx val="1"/>
              <c:layout>
                <c:manualLayout>
                  <c:x val="-1.1574074074074073E-3"/>
                  <c:y val="-8.4953795983452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862-45C3-86C0-7A01E999C362}"/>
                </c:ext>
              </c:extLst>
            </c:dLbl>
            <c:dLbl>
              <c:idx val="2"/>
              <c:layout>
                <c:manualLayout>
                  <c:x val="1.1574074074074073E-3"/>
                  <c:y val="-2.48597105768204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862-45C3-86C0-7A01E999C362}"/>
                </c:ext>
              </c:extLst>
            </c:dLbl>
            <c:dLbl>
              <c:idx val="3"/>
              <c:layout>
                <c:manualLayout>
                  <c:x val="0"/>
                  <c:y val="-0.114121306782906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18-43B4-9A23-CF27FE348AA1}"/>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0862-45C3-86C0-7A01E999C36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862-45C3-86C0-7A01E999C362}"/>
                </c:ext>
              </c:extLst>
            </c:dLbl>
            <c:dLbl>
              <c:idx val="6"/>
              <c:layout>
                <c:manualLayout>
                  <c:x val="-1.1574074074075771E-3"/>
                  <c:y val="-5.7288024642142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0862-45C3-86C0-7A01E999C362}"/>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Blad1!$F$2:$F$9</c:f>
              <c:numCache>
                <c:formatCode>###0%</c:formatCode>
                <c:ptCount val="8"/>
                <c:pt idx="0">
                  <c:v>0.48299999999999998</c:v>
                </c:pt>
                <c:pt idx="1">
                  <c:v>0.436</c:v>
                </c:pt>
                <c:pt idx="2">
                  <c:v>0.41</c:v>
                </c:pt>
                <c:pt idx="3">
                  <c:v>0.2</c:v>
                </c:pt>
                <c:pt idx="4">
                  <c:v>0.26800000000000002</c:v>
                </c:pt>
                <c:pt idx="5">
                  <c:v>0.183</c:v>
                </c:pt>
                <c:pt idx="6">
                  <c:v>0.126</c:v>
                </c:pt>
                <c:pt idx="7">
                  <c:v>9.5000000000000001E-2</c:v>
                </c:pt>
              </c:numCache>
            </c:numRef>
          </c:val>
          <c:extLst>
            <c:ext xmlns:c16="http://schemas.microsoft.com/office/drawing/2014/chart" uri="{C3380CC4-5D6E-409C-BE32-E72D297353CC}">
              <c16:uniqueId val="{00000020-0862-45C3-86C0-7A01E999C362}"/>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1.0416666666666624E-2"/>
                  <c:y val="-8.2997314023931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0862-45C3-86C0-7A01E999C362}"/>
                </c:ext>
              </c:extLst>
            </c:dLbl>
            <c:dLbl>
              <c:idx val="1"/>
              <c:layout>
                <c:manualLayout>
                  <c:x val="0"/>
                  <c:y val="-8.8806581403809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0862-45C3-86C0-7A01E999C362}"/>
                </c:ext>
              </c:extLst>
            </c:dLbl>
            <c:dLbl>
              <c:idx val="2"/>
              <c:layout>
                <c:manualLayout>
                  <c:x val="8.1018518518517664E-3"/>
                  <c:y val="-3.6538696136159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0862-45C3-86C0-7A01E999C362}"/>
                </c:ext>
              </c:extLst>
            </c:dLbl>
            <c:dLbl>
              <c:idx val="3"/>
              <c:layout>
                <c:manualLayout>
                  <c:x val="1.1574074074074073E-3"/>
                  <c:y val="-0.127893741653977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0862-45C3-86C0-7A01E999C362}"/>
                </c:ext>
              </c:extLst>
            </c:dLbl>
            <c:dLbl>
              <c:idx val="6"/>
              <c:layout>
                <c:manualLayout>
                  <c:x val="0"/>
                  <c:y val="-7.6080871188604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18-43B4-9A23-CF27FE348AA1}"/>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Blad1!$G$2:$G$9</c:f>
              <c:numCache>
                <c:formatCode>###0%</c:formatCode>
                <c:ptCount val="8"/>
                <c:pt idx="0">
                  <c:v>0.48599999999999999</c:v>
                </c:pt>
                <c:pt idx="1">
                  <c:v>0.47199999999999998</c:v>
                </c:pt>
                <c:pt idx="2">
                  <c:v>0.35099999999999998</c:v>
                </c:pt>
                <c:pt idx="3">
                  <c:v>0.32200000000000001</c:v>
                </c:pt>
                <c:pt idx="4">
                  <c:v>0.314</c:v>
                </c:pt>
                <c:pt idx="5">
                  <c:v>0.24099999999999999</c:v>
                </c:pt>
                <c:pt idx="6">
                  <c:v>0.17799999999999999</c:v>
                </c:pt>
                <c:pt idx="7">
                  <c:v>0.129</c:v>
                </c:pt>
              </c:numCache>
            </c:numRef>
          </c:cat>
          <c:val>
            <c:numRef>
              <c:f>Blad1!$G$2:$G$9</c:f>
              <c:numCache>
                <c:formatCode>###0%</c:formatCode>
                <c:ptCount val="8"/>
                <c:pt idx="0">
                  <c:v>0.48599999999999999</c:v>
                </c:pt>
                <c:pt idx="1">
                  <c:v>0.47199999999999998</c:v>
                </c:pt>
                <c:pt idx="2">
                  <c:v>0.35099999999999998</c:v>
                </c:pt>
                <c:pt idx="3">
                  <c:v>0.32200000000000001</c:v>
                </c:pt>
                <c:pt idx="4">
                  <c:v>0.314</c:v>
                </c:pt>
                <c:pt idx="5">
                  <c:v>0.24099999999999999</c:v>
                </c:pt>
                <c:pt idx="6">
                  <c:v>0.17799999999999999</c:v>
                </c:pt>
                <c:pt idx="7">
                  <c:v>0.129</c:v>
                </c:pt>
              </c:numCache>
            </c:numRef>
          </c:val>
          <c:extLst>
            <c:ext xmlns:c16="http://schemas.microsoft.com/office/drawing/2014/chart" uri="{C3380CC4-5D6E-409C-BE32-E72D297353CC}">
              <c16:uniqueId val="{00000026-0862-45C3-86C0-7A01E999C36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Blad1!$H$2:$H$9</c:f>
              <c:numCache>
                <c:formatCode>_(* #,##0.00_);_(* \(#,##0.00\);_(* "-"??_);_(@_)</c:formatCode>
                <c:ptCount val="8"/>
                <c:pt idx="0">
                  <c:v>0.66</c:v>
                </c:pt>
                <c:pt idx="1">
                  <c:v>1.66</c:v>
                </c:pt>
                <c:pt idx="2">
                  <c:v>2.66</c:v>
                </c:pt>
              </c:numCache>
            </c:numRef>
          </c:xVal>
          <c:yVal>
            <c:numRef>
              <c:f>Blad1!$N$2:$N$9</c:f>
              <c:numCache>
                <c:formatCode>###0.0%</c:formatCode>
                <c:ptCount val="8"/>
                <c:pt idx="0">
                  <c:v>0.58599999999999997</c:v>
                </c:pt>
                <c:pt idx="1">
                  <c:v>0.59099999999999997</c:v>
                </c:pt>
                <c:pt idx="2">
                  <c:v>0.46</c:v>
                </c:pt>
                <c:pt idx="3">
                  <c:v>0.41299999999999998</c:v>
                </c:pt>
                <c:pt idx="4">
                  <c:v>0.377</c:v>
                </c:pt>
                <c:pt idx="5">
                  <c:v>0</c:v>
                </c:pt>
                <c:pt idx="6">
                  <c:v>0.189</c:v>
                </c:pt>
                <c:pt idx="7">
                  <c:v>0.15</c:v>
                </c:pt>
              </c:numCache>
            </c:numRef>
          </c:yVal>
          <c:smooth val="0"/>
          <c:extLst>
            <c:ext xmlns:c16="http://schemas.microsoft.com/office/drawing/2014/chart" uri="{C3380CC4-5D6E-409C-BE32-E72D297353CC}">
              <c16:uniqueId val="{00000027-0862-45C3-86C0-7A01E999C362}"/>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Blad1!$I$2:$I$9</c:f>
              <c:numCache>
                <c:formatCode>General</c:formatCode>
                <c:ptCount val="8"/>
                <c:pt idx="0">
                  <c:v>0.8</c:v>
                </c:pt>
                <c:pt idx="1">
                  <c:v>1.8</c:v>
                </c:pt>
              </c:numCache>
            </c:numRef>
          </c:xVal>
          <c:yVal>
            <c:numRef>
              <c:f>Blad1!$O$2:$O$9</c:f>
              <c:numCache>
                <c:formatCode>###0.0%</c:formatCode>
                <c:ptCount val="8"/>
                <c:pt idx="0">
                  <c:v>0.437</c:v>
                </c:pt>
                <c:pt idx="1">
                  <c:v>0.439</c:v>
                </c:pt>
                <c:pt idx="2">
                  <c:v>0.29099999999999998</c:v>
                </c:pt>
                <c:pt idx="3">
                  <c:v>0.28199999999999997</c:v>
                </c:pt>
                <c:pt idx="4">
                  <c:v>0.22900000000000001</c:v>
                </c:pt>
                <c:pt idx="5">
                  <c:v>0</c:v>
                </c:pt>
                <c:pt idx="6">
                  <c:v>0.10100000000000001</c:v>
                </c:pt>
                <c:pt idx="7">
                  <c:v>9.6000000000000002E-2</c:v>
                </c:pt>
              </c:numCache>
            </c:numRef>
          </c:yVal>
          <c:smooth val="0"/>
          <c:extLst>
            <c:ext xmlns:c16="http://schemas.microsoft.com/office/drawing/2014/chart" uri="{C3380CC4-5D6E-409C-BE32-E72D297353CC}">
              <c16:uniqueId val="{00000028-0862-45C3-86C0-7A01E999C362}"/>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Blad1!$J$2:$J$9</c:f>
              <c:numCache>
                <c:formatCode>General</c:formatCode>
                <c:ptCount val="8"/>
                <c:pt idx="1">
                  <c:v>1.93</c:v>
                </c:pt>
                <c:pt idx="3">
                  <c:v>3.93</c:v>
                </c:pt>
              </c:numCache>
            </c:numRef>
          </c:xVal>
          <c:yVal>
            <c:numRef>
              <c:f>Blad1!$P$2:$P$9</c:f>
              <c:numCache>
                <c:formatCode>###0.0%</c:formatCode>
                <c:ptCount val="8"/>
                <c:pt idx="0">
                  <c:v>0.52700000000000002</c:v>
                </c:pt>
                <c:pt idx="1">
                  <c:v>0.55200000000000005</c:v>
                </c:pt>
                <c:pt idx="2">
                  <c:v>0.34799999999999998</c:v>
                </c:pt>
                <c:pt idx="3">
                  <c:v>0.47899999999999998</c:v>
                </c:pt>
                <c:pt idx="4">
                  <c:v>0.38500000000000001</c:v>
                </c:pt>
                <c:pt idx="5">
                  <c:v>0</c:v>
                </c:pt>
                <c:pt idx="6">
                  <c:v>0.2</c:v>
                </c:pt>
                <c:pt idx="7">
                  <c:v>0.129</c:v>
                </c:pt>
              </c:numCache>
            </c:numRef>
          </c:yVal>
          <c:smooth val="0"/>
          <c:extLst>
            <c:ext xmlns:c16="http://schemas.microsoft.com/office/drawing/2014/chart" uri="{C3380CC4-5D6E-409C-BE32-E72D297353CC}">
              <c16:uniqueId val="{00000029-0862-45C3-86C0-7A01E999C362}"/>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Blad1!$K$2:$K$9</c:f>
              <c:numCache>
                <c:formatCode>General</c:formatCode>
                <c:ptCount val="8"/>
              </c:numCache>
            </c:numRef>
          </c:xVal>
          <c:yVal>
            <c:numRef>
              <c:f>Blad1!$Q$2:$Q$9</c:f>
              <c:numCache>
                <c:formatCode>###0.0%</c:formatCode>
                <c:ptCount val="8"/>
                <c:pt idx="0">
                  <c:v>0.56999999999999995</c:v>
                </c:pt>
                <c:pt idx="1">
                  <c:v>0.56999999999999995</c:v>
                </c:pt>
                <c:pt idx="2">
                  <c:v>0.38300000000000001</c:v>
                </c:pt>
                <c:pt idx="3">
                  <c:v>0.52600000000000002</c:v>
                </c:pt>
                <c:pt idx="4">
                  <c:v>0.42699999999999999</c:v>
                </c:pt>
                <c:pt idx="5">
                  <c:v>0</c:v>
                </c:pt>
                <c:pt idx="6">
                  <c:v>0.25900000000000001</c:v>
                </c:pt>
                <c:pt idx="7">
                  <c:v>0.154</c:v>
                </c:pt>
              </c:numCache>
            </c:numRef>
          </c:yVal>
          <c:smooth val="0"/>
          <c:extLst>
            <c:ext xmlns:c16="http://schemas.microsoft.com/office/drawing/2014/chart" uri="{C3380CC4-5D6E-409C-BE32-E72D297353CC}">
              <c16:uniqueId val="{0000002A-0862-45C3-86C0-7A01E999C362}"/>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Blad1!$L$2:$L$9</c:f>
              <c:numCache>
                <c:formatCode>General</c:formatCode>
                <c:ptCount val="8"/>
                <c:pt idx="6">
                  <c:v>7.2030000000000003</c:v>
                </c:pt>
              </c:numCache>
            </c:numRef>
          </c:xVal>
          <c:yVal>
            <c:numRef>
              <c:f>Blad1!$R$2:$R$9</c:f>
              <c:numCache>
                <c:formatCode>###0.0%</c:formatCode>
                <c:ptCount val="8"/>
                <c:pt idx="0">
                  <c:v>0.47399999999999998</c:v>
                </c:pt>
                <c:pt idx="1">
                  <c:v>0.44400000000000001</c:v>
                </c:pt>
                <c:pt idx="2">
                  <c:v>0.38800000000000001</c:v>
                </c:pt>
                <c:pt idx="3">
                  <c:v>0.17899999999999999</c:v>
                </c:pt>
                <c:pt idx="4">
                  <c:v>0.24299999999999999</c:v>
                </c:pt>
                <c:pt idx="5">
                  <c:v>0</c:v>
                </c:pt>
                <c:pt idx="6">
                  <c:v>7.400000000000001E-2</c:v>
                </c:pt>
                <c:pt idx="7">
                  <c:v>7.2999999999999995E-2</c:v>
                </c:pt>
              </c:numCache>
            </c:numRef>
          </c:yVal>
          <c:smooth val="0"/>
          <c:extLst>
            <c:ext xmlns:c16="http://schemas.microsoft.com/office/drawing/2014/chart" uri="{C3380CC4-5D6E-409C-BE32-E72D297353CC}">
              <c16:uniqueId val="{0000002B-0862-45C3-86C0-7A01E999C362}"/>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Blad1!$M$2:$M$9</c:f>
              <c:numCache>
                <c:formatCode>0.0</c:formatCode>
                <c:ptCount val="8"/>
                <c:pt idx="0">
                  <c:v>1.35</c:v>
                </c:pt>
                <c:pt idx="1">
                  <c:v>2.35</c:v>
                </c:pt>
                <c:pt idx="3">
                  <c:v>4.3499999999999996</c:v>
                </c:pt>
                <c:pt idx="6">
                  <c:v>7.33</c:v>
                </c:pt>
              </c:numCache>
            </c:numRef>
          </c:xVal>
          <c:yVal>
            <c:numRef>
              <c:f>Blad1!$S$2:$S$9</c:f>
              <c:numCache>
                <c:formatCode>###0.0%</c:formatCode>
                <c:ptCount val="8"/>
                <c:pt idx="0">
                  <c:v>0.51200000000000001</c:v>
                </c:pt>
                <c:pt idx="1">
                  <c:v>0.51100000000000001</c:v>
                </c:pt>
                <c:pt idx="2">
                  <c:v>0.373</c:v>
                </c:pt>
                <c:pt idx="3">
                  <c:v>0.35499999999999998</c:v>
                </c:pt>
                <c:pt idx="4">
                  <c:v>0.31900000000000001</c:v>
                </c:pt>
                <c:pt idx="5">
                  <c:v>0</c:v>
                </c:pt>
                <c:pt idx="6">
                  <c:v>0.153</c:v>
                </c:pt>
                <c:pt idx="7">
                  <c:v>0.11600000000000001</c:v>
                </c:pt>
              </c:numCache>
            </c:numRef>
          </c:yVal>
          <c:smooth val="0"/>
          <c:extLst>
            <c:ext xmlns:c16="http://schemas.microsoft.com/office/drawing/2014/chart" uri="{C3380CC4-5D6E-409C-BE32-E72D297353CC}">
              <c16:uniqueId val="{0000002C-0862-45C3-86C0-7A01E999C36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0862-45C3-86C0-7A01E999C36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0862-45C3-86C0-7A01E999C36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0862-45C3-86C0-7A01E999C36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0862-45C3-86C0-7A01E999C36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0862-45C3-86C0-7A01E999C36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Blad1!$A$2:$A$9</c15:sqref>
                        </c15:formulaRef>
                      </c:ext>
                    </c:extLst>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c:ext uri="{02D57815-91ED-43cb-92C2-25804820EDAC}">
                        <c15:formulaRef>
                          <c15:sqref>Blad1!$H$2:$H$9</c15:sqref>
                        </c15:formulaRef>
                      </c:ext>
                    </c:extLst>
                    <c:numCache>
                      <c:formatCode>_(* #,##0.00_);_(* \(#,##0.00\);_(* "-"??_);_(@_)</c:formatCode>
                      <c:ptCount val="8"/>
                      <c:pt idx="0">
                        <c:v>0.66</c:v>
                      </c:pt>
                      <c:pt idx="1">
                        <c:v>1.66</c:v>
                      </c:pt>
                      <c:pt idx="2">
                        <c:v>2.66</c:v>
                      </c:pt>
                    </c:numCache>
                  </c:numRef>
                </c:yVal>
                <c:smooth val="0"/>
                <c:extLst>
                  <c:ext xmlns:c16="http://schemas.microsoft.com/office/drawing/2014/chart" uri="{C3380CC4-5D6E-409C-BE32-E72D297353CC}">
                    <c16:uniqueId val="{00000032-0862-45C3-86C0-7A01E999C36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0862-45C3-86C0-7A01E999C36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0862-45C3-86C0-7A01E999C36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0862-45C3-86C0-7A01E999C36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Blad1!$A$2:$A$9</c15:sqref>
                        </c15:formulaRef>
                      </c:ext>
                    </c:extLst>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xmlns:c15="http://schemas.microsoft.com/office/drawing/2012/chart">
                      <c:ext xmlns:c15="http://schemas.microsoft.com/office/drawing/2012/chart" uri="{02D57815-91ED-43cb-92C2-25804820EDAC}">
                        <c15:formulaRef>
                          <c15:sqref>Blad1!$I$2:$I$9</c15:sqref>
                        </c15:formulaRef>
                      </c:ext>
                    </c:extLst>
                    <c:numCache>
                      <c:formatCode>General</c:formatCode>
                      <c:ptCount val="8"/>
                      <c:pt idx="0">
                        <c:v>0.8</c:v>
                      </c:pt>
                      <c:pt idx="1">
                        <c:v>1.8</c:v>
                      </c:pt>
                    </c:numCache>
                  </c:numRef>
                </c:yVal>
                <c:smooth val="0"/>
                <c:extLst xmlns:c15="http://schemas.microsoft.com/office/drawing/2012/chart">
                  <c:ext xmlns:c16="http://schemas.microsoft.com/office/drawing/2014/chart" uri="{C3380CC4-5D6E-409C-BE32-E72D297353CC}">
                    <c16:uniqueId val="{00000036-0862-45C3-86C0-7A01E999C36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0862-45C3-86C0-7A01E999C36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0862-45C3-86C0-7A01E999C36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0862-45C3-86C0-7A01E999C36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0862-45C3-86C0-7A01E999C36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0862-45C3-86C0-7A01E999C36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0862-45C3-86C0-7A01E999C36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Blad1!$A$2:$A$9</c15:sqref>
                        </c15:formulaRef>
                      </c:ext>
                    </c:extLst>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xmlns:c15="http://schemas.microsoft.com/office/drawing/2012/chart">
                      <c:ext xmlns:c15="http://schemas.microsoft.com/office/drawing/2012/chart" uri="{02D57815-91ED-43cb-92C2-25804820EDAC}">
                        <c15:formulaRef>
                          <c15:sqref>Blad1!$J$2:$J$9</c15:sqref>
                        </c15:formulaRef>
                      </c:ext>
                    </c:extLst>
                    <c:numCache>
                      <c:formatCode>General</c:formatCode>
                      <c:ptCount val="8"/>
                      <c:pt idx="1">
                        <c:v>1.93</c:v>
                      </c:pt>
                      <c:pt idx="3">
                        <c:v>3.93</c:v>
                      </c:pt>
                    </c:numCache>
                  </c:numRef>
                </c:yVal>
                <c:smooth val="0"/>
                <c:extLst xmlns:c15="http://schemas.microsoft.com/office/drawing/2012/chart">
                  <c:ext xmlns:c16="http://schemas.microsoft.com/office/drawing/2014/chart" uri="{C3380CC4-5D6E-409C-BE32-E72D297353CC}">
                    <c16:uniqueId val="{0000003D-0862-45C3-86C0-7A01E999C36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Blad1!$A$2:$A$9</c15:sqref>
                        </c15:formulaRef>
                      </c:ext>
                    </c:extLst>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xmlns:c15="http://schemas.microsoft.com/office/drawing/2012/chart">
                      <c:ext xmlns:c15="http://schemas.microsoft.com/office/drawing/2012/chart" uri="{02D57815-91ED-43cb-92C2-25804820EDAC}">
                        <c15:formulaRef>
                          <c15:sqref>Blad1!$K$2:$K$9</c15:sqref>
                        </c15:formulaRef>
                      </c:ext>
                    </c:extLst>
                    <c:numCache>
                      <c:formatCode>General</c:formatCode>
                      <c:ptCount val="8"/>
                    </c:numCache>
                  </c:numRef>
                </c:yVal>
                <c:smooth val="0"/>
                <c:extLst xmlns:c15="http://schemas.microsoft.com/office/drawing/2012/chart">
                  <c:ext xmlns:c16="http://schemas.microsoft.com/office/drawing/2014/chart" uri="{C3380CC4-5D6E-409C-BE32-E72D297353CC}">
                    <c16:uniqueId val="{0000003E-0862-45C3-86C0-7A01E999C36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Blad1!$A$2:$A$9</c15:sqref>
                        </c15:formulaRef>
                      </c:ext>
                    </c:extLst>
                    <c:strCache>
                      <c:ptCount val="8"/>
                      <c:pt idx="0">
                        <c:v>Verblijfstoeristen (die in ##STAD## overnachten)</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xmlns:c15="http://schemas.microsoft.com/office/drawing/2012/chart">
                      <c:ext xmlns:c15="http://schemas.microsoft.com/office/drawing/2012/chart" uri="{02D57815-91ED-43cb-92C2-25804820EDAC}">
                        <c15:formulaRef>
                          <c15:sqref>Blad1!$L$2:$L$9</c15:sqref>
                        </c15:formulaRef>
                      </c:ext>
                    </c:extLst>
                    <c:numCache>
                      <c:formatCode>General</c:formatCode>
                      <c:ptCount val="8"/>
                      <c:pt idx="6">
                        <c:v>7.2030000000000003</c:v>
                      </c:pt>
                    </c:numCache>
                  </c:numRef>
                </c:yVal>
                <c:smooth val="0"/>
                <c:extLst xmlns:c15="http://schemas.microsoft.com/office/drawing/2012/chart">
                  <c:ext xmlns:c16="http://schemas.microsoft.com/office/drawing/2014/chart" uri="{C3380CC4-5D6E-409C-BE32-E72D297353CC}">
                    <c16:uniqueId val="{0000003F-0862-45C3-86C0-7A01E999C36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3148148148148095E-3"/>
                  <c:y val="-4.9108758576496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2F-47EC-88E4-83067319933B}"/>
                </c:ext>
              </c:extLst>
            </c:dLbl>
            <c:dLbl>
              <c:idx val="1"/>
              <c:layout>
                <c:manualLayout>
                  <c:x val="-4.629629629629651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2F-47EC-88E4-83067319933B}"/>
                </c:ext>
              </c:extLst>
            </c:dLbl>
            <c:dLbl>
              <c:idx val="2"/>
              <c:layout>
                <c:manualLayout>
                  <c:x val="-2.3148148148148147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2F-47EC-88E4-83067319933B}"/>
                </c:ext>
              </c:extLst>
            </c:dLbl>
            <c:dLbl>
              <c:idx val="3"/>
              <c:layout>
                <c:manualLayout>
                  <c:x val="-1.1574074074074073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2F-47EC-88E4-83067319933B}"/>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2F-47EC-88E4-83067319933B}"/>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2F-47EC-88E4-83067319933B}"/>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cat>
          <c:val>
            <c:numRef>
              <c:f>Blad1!$B$2:$B$9</c:f>
              <c:numCache>
                <c:formatCode>###0%</c:formatCode>
                <c:ptCount val="8"/>
                <c:pt idx="0">
                  <c:v>0.46800000000000003</c:v>
                </c:pt>
                <c:pt idx="1">
                  <c:v>0.255</c:v>
                </c:pt>
                <c:pt idx="2">
                  <c:v>0.14000000000000001</c:v>
                </c:pt>
                <c:pt idx="3">
                  <c:v>0.112</c:v>
                </c:pt>
                <c:pt idx="4">
                  <c:v>0.125</c:v>
                </c:pt>
                <c:pt idx="5">
                  <c:v>0.113</c:v>
                </c:pt>
                <c:pt idx="6">
                  <c:v>0.08</c:v>
                </c:pt>
                <c:pt idx="7">
                  <c:v>7.0999999999999994E-2</c:v>
                </c:pt>
              </c:numCache>
            </c:numRef>
          </c:val>
          <c:extLst>
            <c:ext xmlns:c16="http://schemas.microsoft.com/office/drawing/2014/chart" uri="{C3380CC4-5D6E-409C-BE32-E72D297353CC}">
              <c16:uniqueId val="{00000007-962F-47EC-88E4-83067319933B}"/>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2.3148148148148043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2F-47EC-88E4-83067319933B}"/>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62F-47EC-88E4-83067319933B}"/>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cat>
          <c:val>
            <c:numRef>
              <c:f>Blad1!$C$2:$C$9</c:f>
              <c:numCache>
                <c:formatCode>###0%</c:formatCode>
                <c:ptCount val="8"/>
                <c:pt idx="0">
                  <c:v>0.502</c:v>
                </c:pt>
                <c:pt idx="1">
                  <c:v>0.38500000000000001</c:v>
                </c:pt>
                <c:pt idx="2">
                  <c:v>0.21299999999999999</c:v>
                </c:pt>
                <c:pt idx="3">
                  <c:v>0.17499999999999999</c:v>
                </c:pt>
                <c:pt idx="4">
                  <c:v>0.156</c:v>
                </c:pt>
                <c:pt idx="5">
                  <c:v>0.183</c:v>
                </c:pt>
                <c:pt idx="6">
                  <c:v>0.107</c:v>
                </c:pt>
                <c:pt idx="7">
                  <c:v>9.4E-2</c:v>
                </c:pt>
              </c:numCache>
            </c:numRef>
          </c:val>
          <c:extLst>
            <c:ext xmlns:c16="http://schemas.microsoft.com/office/drawing/2014/chart" uri="{C3380CC4-5D6E-409C-BE32-E72D297353CC}">
              <c16:uniqueId val="{0000000E-962F-47EC-88E4-83067319933B}"/>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0"/>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62F-47EC-88E4-83067319933B}"/>
                </c:ext>
              </c:extLst>
            </c:dLbl>
            <c:dLbl>
              <c:idx val="1"/>
              <c:layout>
                <c:manualLayout>
                  <c:x val="-1.1574074074074073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62F-47EC-88E4-83067319933B}"/>
                </c:ext>
              </c:extLst>
            </c:dLbl>
            <c:dLbl>
              <c:idx val="2"/>
              <c:layout>
                <c:manualLayout>
                  <c:x val="0"/>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62F-47EC-88E4-83067319933B}"/>
                </c:ext>
              </c:extLst>
            </c:dLbl>
            <c:dLbl>
              <c:idx val="3"/>
              <c:layout>
                <c:manualLayout>
                  <c:x val="1.157407407407322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62F-47EC-88E4-83067319933B}"/>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cat>
          <c:val>
            <c:numRef>
              <c:f>Blad1!$D$2:$D$9</c:f>
              <c:numCache>
                <c:formatCode>###0%</c:formatCode>
                <c:ptCount val="8"/>
                <c:pt idx="0">
                  <c:v>0.436</c:v>
                </c:pt>
                <c:pt idx="1">
                  <c:v>0.253</c:v>
                </c:pt>
                <c:pt idx="2">
                  <c:v>0.123</c:v>
                </c:pt>
                <c:pt idx="3">
                  <c:v>8.900000000000001E-2</c:v>
                </c:pt>
                <c:pt idx="4">
                  <c:v>0.123</c:v>
                </c:pt>
                <c:pt idx="5">
                  <c:v>0.09</c:v>
                </c:pt>
                <c:pt idx="6">
                  <c:v>8.3000000000000004E-2</c:v>
                </c:pt>
                <c:pt idx="7">
                  <c:v>7.3999999999999996E-2</c:v>
                </c:pt>
              </c:numCache>
            </c:numRef>
          </c:val>
          <c:extLst>
            <c:ext xmlns:c16="http://schemas.microsoft.com/office/drawing/2014/chart" uri="{C3380CC4-5D6E-409C-BE32-E72D297353CC}">
              <c16:uniqueId val="{00000016-962F-47EC-88E4-83067319933B}"/>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0"/>
                  <c:y val="-1.439748916858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62F-47EC-88E4-83067319933B}"/>
                </c:ext>
              </c:extLst>
            </c:dLbl>
            <c:dLbl>
              <c:idx val="1"/>
              <c:layout>
                <c:manualLayout>
                  <c:x val="2.3148148148148147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62F-47EC-88E4-83067319933B}"/>
                </c:ext>
              </c:extLst>
            </c:dLbl>
            <c:dLbl>
              <c:idx val="2"/>
              <c:layout>
                <c:manualLayout>
                  <c:x val="4.6296296296296294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62F-47EC-88E4-83067319933B}"/>
                </c:ext>
              </c:extLst>
            </c:dLbl>
            <c:dLbl>
              <c:idx val="3"/>
              <c:layout>
                <c:manualLayout>
                  <c:x val="3.4722222222221375E-3"/>
                  <c:y val="-3.647842459162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62F-47EC-88E4-83067319933B}"/>
                </c:ext>
              </c:extLst>
            </c:dLbl>
            <c:dLbl>
              <c:idx val="4"/>
              <c:layout>
                <c:manualLayout>
                  <c:x val="2.3148148148148147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62F-47EC-88E4-83067319933B}"/>
                </c:ext>
              </c:extLst>
            </c:dLbl>
            <c:dLbl>
              <c:idx val="5"/>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62F-47EC-88E4-83067319933B}"/>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cat>
          <c:val>
            <c:numRef>
              <c:f>Blad1!$E$2:$E$9</c:f>
              <c:numCache>
                <c:formatCode>###0%</c:formatCode>
                <c:ptCount val="8"/>
                <c:pt idx="0">
                  <c:v>0.375</c:v>
                </c:pt>
                <c:pt idx="1">
                  <c:v>0.155</c:v>
                </c:pt>
                <c:pt idx="2">
                  <c:v>8.8000000000000009E-2</c:v>
                </c:pt>
                <c:pt idx="3">
                  <c:v>5.7000000000000002E-2</c:v>
                </c:pt>
                <c:pt idx="4">
                  <c:v>0.104</c:v>
                </c:pt>
                <c:pt idx="5">
                  <c:v>6.6000000000000003E-2</c:v>
                </c:pt>
                <c:pt idx="6">
                  <c:v>3.4000000000000002E-2</c:v>
                </c:pt>
                <c:pt idx="7">
                  <c:v>3.3000000000000002E-2</c:v>
                </c:pt>
              </c:numCache>
            </c:numRef>
          </c:val>
          <c:extLst>
            <c:ext xmlns:c16="http://schemas.microsoft.com/office/drawing/2014/chart" uri="{C3380CC4-5D6E-409C-BE32-E72D297353CC}">
              <c16:uniqueId val="{0000001E-962F-47EC-88E4-83067319933B}"/>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2.3148148148148147E-3"/>
                  <c:y val="-5.99700770294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962F-47EC-88E4-83067319933B}"/>
                </c:ext>
              </c:extLst>
            </c:dLbl>
            <c:dLbl>
              <c:idx val="2"/>
              <c:layout>
                <c:manualLayout>
                  <c:x val="0"/>
                  <c:y val="1.16058500286100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962F-47EC-88E4-83067319933B}"/>
                </c:ext>
              </c:extLst>
            </c:dLbl>
            <c:dLbl>
              <c:idx val="3"/>
              <c:layout>
                <c:manualLayout>
                  <c:x val="5.7870370370370367E-3"/>
                  <c:y val="-4.6909173666312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7-962F-47EC-88E4-83067319933B}"/>
                </c:ext>
              </c:extLst>
            </c:dLbl>
            <c:dLbl>
              <c:idx val="4"/>
              <c:layout>
                <c:manualLayout>
                  <c:x val="-1.1574074074074923E-3"/>
                  <c:y val="-1.7570888503633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962F-47EC-88E4-83067319933B}"/>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962F-47EC-88E4-83067319933B}"/>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cat>
          <c:val>
            <c:numRef>
              <c:f>Blad1!$F$2:$F$9</c:f>
              <c:numCache>
                <c:formatCode>###0%</c:formatCode>
                <c:ptCount val="8"/>
                <c:pt idx="0">
                  <c:v>0.57299999999999995</c:v>
                </c:pt>
                <c:pt idx="1">
                  <c:v>0.40300000000000002</c:v>
                </c:pt>
                <c:pt idx="2">
                  <c:v>0.186</c:v>
                </c:pt>
                <c:pt idx="3">
                  <c:v>0.22</c:v>
                </c:pt>
                <c:pt idx="4">
                  <c:v>0.122</c:v>
                </c:pt>
                <c:pt idx="5">
                  <c:v>0.125</c:v>
                </c:pt>
                <c:pt idx="6">
                  <c:v>7.9000000000000001E-2</c:v>
                </c:pt>
                <c:pt idx="7">
                  <c:v>6.7000000000000004E-2</c:v>
                </c:pt>
              </c:numCache>
            </c:numRef>
          </c:val>
          <c:extLst>
            <c:ext xmlns:c16="http://schemas.microsoft.com/office/drawing/2014/chart" uri="{C3380CC4-5D6E-409C-BE32-E72D297353CC}">
              <c16:uniqueId val="{00000025-962F-47EC-88E4-83067319933B}"/>
            </c:ext>
          </c:extLst>
        </c:ser>
        <c:ser>
          <c:idx val="15"/>
          <c:order val="5"/>
          <c:tx>
            <c:strRef>
              <c:f>Blad1!$G$1</c:f>
              <c:strCache>
                <c:ptCount val="1"/>
                <c:pt idx="0">
                  <c:v>TOTAAL 2021</c:v>
                </c:pt>
              </c:strCache>
            </c:strRef>
          </c:tx>
          <c:spPr>
            <a:solidFill>
              <a:schemeClr val="tx1"/>
            </a:solidFill>
            <a:ln w="25400">
              <a:noFill/>
            </a:ln>
            <a:effectLst/>
          </c:spPr>
          <c:invertIfNegative val="0"/>
          <c:dLbls>
            <c:dLbl>
              <c:idx val="1"/>
              <c:layout>
                <c:manualLayout>
                  <c:x val="5.7870370370369942E-3"/>
                  <c:y val="5.55323627498397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962F-47EC-88E4-83067319933B}"/>
                </c:ext>
              </c:extLst>
            </c:dLbl>
            <c:dLbl>
              <c:idx val="2"/>
              <c:layout>
                <c:manualLayout>
                  <c:x val="4.6296296296296294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962F-47EC-88E4-83067319933B}"/>
                </c:ext>
              </c:extLst>
            </c:dLbl>
            <c:dLbl>
              <c:idx val="3"/>
              <c:layout>
                <c:manualLayout>
                  <c:x val="-1.1574074074074073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962F-47EC-88E4-83067319933B}"/>
                </c:ext>
              </c:extLst>
            </c:dLbl>
            <c:dLbl>
              <c:idx val="6"/>
              <c:layout>
                <c:manualLayout>
                  <c:x val="9.2592592592592587E-3"/>
                  <c:y val="-5.144333783857040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cat>
          <c:val>
            <c:numRef>
              <c:f>Blad1!$G$2:$G$9</c:f>
              <c:numCache>
                <c:formatCode>###0%</c:formatCode>
                <c:ptCount val="8"/>
                <c:pt idx="0">
                  <c:v>0.48199999999999998</c:v>
                </c:pt>
                <c:pt idx="1">
                  <c:v>0.30599999999999999</c:v>
                </c:pt>
                <c:pt idx="2">
                  <c:v>0.158</c:v>
                </c:pt>
                <c:pt idx="3">
                  <c:v>0.14000000000000001</c:v>
                </c:pt>
                <c:pt idx="4">
                  <c:v>0.128</c:v>
                </c:pt>
                <c:pt idx="5">
                  <c:v>0.122</c:v>
                </c:pt>
                <c:pt idx="6">
                  <c:v>8.1000000000000003E-2</c:v>
                </c:pt>
                <c:pt idx="7">
                  <c:v>7.0999999999999994E-2</c:v>
                </c:pt>
              </c:numCache>
            </c:numRef>
          </c:val>
          <c:extLst>
            <c:ext xmlns:c16="http://schemas.microsoft.com/office/drawing/2014/chart" uri="{C3380CC4-5D6E-409C-BE32-E72D297353CC}">
              <c16:uniqueId val="{0000002D-962F-47EC-88E4-83067319933B}"/>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Blad1!$H$2:$H$9</c:f>
              <c:numCache>
                <c:formatCode>General</c:formatCode>
                <c:ptCount val="8"/>
                <c:pt idx="0" formatCode="_(* #,##0.00_);_(* \(#,##0.00\);_(* &quot;-&quot;??_);_(@_)">
                  <c:v>0.66</c:v>
                </c:pt>
                <c:pt idx="3" formatCode="_(* #,##0.00_);_(* \(#,##0.00\);_(* &quot;-&quot;??_);_(@_)">
                  <c:v>3.66</c:v>
                </c:pt>
                <c:pt idx="4" formatCode="0.0">
                  <c:v>4.66</c:v>
                </c:pt>
                <c:pt idx="5" formatCode="0.0">
                  <c:v>5.67</c:v>
                </c:pt>
                <c:pt idx="6" formatCode="0.0">
                  <c:v>6.66</c:v>
                </c:pt>
                <c:pt idx="7" formatCode="0.0">
                  <c:v>7.65</c:v>
                </c:pt>
              </c:numCache>
            </c:numRef>
          </c:xVal>
          <c:yVal>
            <c:numRef>
              <c:f>Blad1!$N$2:$N$9</c:f>
              <c:numCache>
                <c:formatCode>###0.0%</c:formatCode>
                <c:ptCount val="8"/>
                <c:pt idx="0">
                  <c:v>0.53900000000000003</c:v>
                </c:pt>
                <c:pt idx="1">
                  <c:v>0.28000000000000003</c:v>
                </c:pt>
                <c:pt idx="2">
                  <c:v>0</c:v>
                </c:pt>
                <c:pt idx="3">
                  <c:v>7.5999999999999998E-2</c:v>
                </c:pt>
                <c:pt idx="4">
                  <c:v>6.7000000000000004E-2</c:v>
                </c:pt>
                <c:pt idx="5">
                  <c:v>5.8000000000000003E-2</c:v>
                </c:pt>
                <c:pt idx="6">
                  <c:v>2.1999999999999999E-2</c:v>
                </c:pt>
                <c:pt idx="7">
                  <c:v>1.7999999999999999E-2</c:v>
                </c:pt>
              </c:numCache>
            </c:numRef>
          </c:yVal>
          <c:smooth val="0"/>
          <c:extLst>
            <c:ext xmlns:c16="http://schemas.microsoft.com/office/drawing/2014/chart" uri="{C3380CC4-5D6E-409C-BE32-E72D297353CC}">
              <c16:uniqueId val="{0000002E-962F-47EC-88E4-83067319933B}"/>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Blad1!$I$2:$I$9</c:f>
              <c:numCache>
                <c:formatCode>General</c:formatCode>
                <c:ptCount val="8"/>
                <c:pt idx="3">
                  <c:v>3.8</c:v>
                </c:pt>
                <c:pt idx="4">
                  <c:v>4.8</c:v>
                </c:pt>
                <c:pt idx="5">
                  <c:v>5.8</c:v>
                </c:pt>
                <c:pt idx="6">
                  <c:v>6.8</c:v>
                </c:pt>
                <c:pt idx="7">
                  <c:v>7.8</c:v>
                </c:pt>
              </c:numCache>
            </c:numRef>
          </c:xVal>
          <c:yVal>
            <c:numRef>
              <c:f>Blad1!$O$2:$O$9</c:f>
              <c:numCache>
                <c:formatCode>###0.0%</c:formatCode>
                <c:ptCount val="8"/>
                <c:pt idx="0">
                  <c:v>0.50600000000000001</c:v>
                </c:pt>
                <c:pt idx="1">
                  <c:v>0.40300000000000002</c:v>
                </c:pt>
                <c:pt idx="2">
                  <c:v>0</c:v>
                </c:pt>
                <c:pt idx="3">
                  <c:v>0.11600000000000001</c:v>
                </c:pt>
                <c:pt idx="4">
                  <c:v>8.1000000000000003E-2</c:v>
                </c:pt>
                <c:pt idx="5">
                  <c:v>7.5999999999999998E-2</c:v>
                </c:pt>
                <c:pt idx="6">
                  <c:v>5.2999999999999999E-2</c:v>
                </c:pt>
                <c:pt idx="7">
                  <c:v>3.1E-2</c:v>
                </c:pt>
              </c:numCache>
            </c:numRef>
          </c:yVal>
          <c:smooth val="0"/>
          <c:extLst>
            <c:ext xmlns:c16="http://schemas.microsoft.com/office/drawing/2014/chart" uri="{C3380CC4-5D6E-409C-BE32-E72D297353CC}">
              <c16:uniqueId val="{0000002F-962F-47EC-88E4-83067319933B}"/>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Blad1!$J$2:$J$9</c:f>
              <c:numCache>
                <c:formatCode>General</c:formatCode>
                <c:ptCount val="8"/>
                <c:pt idx="1">
                  <c:v>1.93</c:v>
                </c:pt>
                <c:pt idx="3">
                  <c:v>3.93</c:v>
                </c:pt>
                <c:pt idx="4">
                  <c:v>4.93</c:v>
                </c:pt>
                <c:pt idx="5">
                  <c:v>5.93</c:v>
                </c:pt>
                <c:pt idx="6">
                  <c:v>6.93</c:v>
                </c:pt>
                <c:pt idx="7">
                  <c:v>7.93</c:v>
                </c:pt>
              </c:numCache>
            </c:numRef>
          </c:xVal>
          <c:yVal>
            <c:numRef>
              <c:f>Blad1!$P$2:$P$9</c:f>
              <c:numCache>
                <c:formatCode>###0.0%</c:formatCode>
                <c:ptCount val="8"/>
                <c:pt idx="0">
                  <c:v>0.38200000000000001</c:v>
                </c:pt>
                <c:pt idx="1">
                  <c:v>0.187</c:v>
                </c:pt>
                <c:pt idx="2">
                  <c:v>0</c:v>
                </c:pt>
                <c:pt idx="3">
                  <c:v>4.4999999999999998E-2</c:v>
                </c:pt>
                <c:pt idx="4">
                  <c:v>7.400000000000001E-2</c:v>
                </c:pt>
                <c:pt idx="5">
                  <c:v>5.7000000000000002E-2</c:v>
                </c:pt>
                <c:pt idx="6">
                  <c:v>3.2000000000000001E-2</c:v>
                </c:pt>
                <c:pt idx="7">
                  <c:v>2.3E-2</c:v>
                </c:pt>
              </c:numCache>
            </c:numRef>
          </c:yVal>
          <c:smooth val="0"/>
          <c:extLst>
            <c:ext xmlns:c16="http://schemas.microsoft.com/office/drawing/2014/chart" uri="{C3380CC4-5D6E-409C-BE32-E72D297353CC}">
              <c16:uniqueId val="{00000030-962F-47EC-88E4-83067319933B}"/>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Blad1!$K$2:$K$9</c:f>
              <c:numCache>
                <c:formatCode>General</c:formatCode>
                <c:ptCount val="8"/>
                <c:pt idx="3">
                  <c:v>4.07</c:v>
                </c:pt>
                <c:pt idx="4">
                  <c:v>5.07</c:v>
                </c:pt>
              </c:numCache>
            </c:numRef>
          </c:xVal>
          <c:yVal>
            <c:numRef>
              <c:f>Blad1!$Q$2:$Q$9</c:f>
              <c:numCache>
                <c:formatCode>###0.0%</c:formatCode>
                <c:ptCount val="8"/>
                <c:pt idx="0">
                  <c:v>0.32800000000000001</c:v>
                </c:pt>
                <c:pt idx="1">
                  <c:v>0.12</c:v>
                </c:pt>
                <c:pt idx="2">
                  <c:v>0</c:v>
                </c:pt>
                <c:pt idx="3">
                  <c:v>2.8000000000000001E-2</c:v>
                </c:pt>
                <c:pt idx="4">
                  <c:v>6.3E-2</c:v>
                </c:pt>
                <c:pt idx="5">
                  <c:v>5.1999999999999998E-2</c:v>
                </c:pt>
                <c:pt idx="6">
                  <c:v>3.3000000000000002E-2</c:v>
                </c:pt>
                <c:pt idx="7">
                  <c:v>2.8000000000000001E-2</c:v>
                </c:pt>
              </c:numCache>
            </c:numRef>
          </c:yVal>
          <c:smooth val="0"/>
          <c:extLst>
            <c:ext xmlns:c16="http://schemas.microsoft.com/office/drawing/2014/chart" uri="{C3380CC4-5D6E-409C-BE32-E72D297353CC}">
              <c16:uniqueId val="{00000031-962F-47EC-88E4-83067319933B}"/>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Blad1!$L$2:$L$9</c:f>
              <c:numCache>
                <c:formatCode>General</c:formatCode>
                <c:ptCount val="8"/>
                <c:pt idx="1">
                  <c:v>2.2000000000000002</c:v>
                </c:pt>
                <c:pt idx="4">
                  <c:v>5.2</c:v>
                </c:pt>
                <c:pt idx="5">
                  <c:v>6.2</c:v>
                </c:pt>
                <c:pt idx="6">
                  <c:v>7.2030000000000003</c:v>
                </c:pt>
              </c:numCache>
            </c:numRef>
          </c:xVal>
          <c:yVal>
            <c:numRef>
              <c:f>Blad1!$R$2:$R$9</c:f>
              <c:numCache>
                <c:formatCode>###0.0%</c:formatCode>
                <c:ptCount val="8"/>
                <c:pt idx="0">
                  <c:v>0.56200000000000006</c:v>
                </c:pt>
                <c:pt idx="1">
                  <c:v>0.48899999999999999</c:v>
                </c:pt>
                <c:pt idx="2">
                  <c:v>0</c:v>
                </c:pt>
                <c:pt idx="3">
                  <c:v>0.23200000000000001</c:v>
                </c:pt>
                <c:pt idx="4">
                  <c:v>8.5000000000000006E-2</c:v>
                </c:pt>
                <c:pt idx="5">
                  <c:v>8.8000000000000009E-2</c:v>
                </c:pt>
                <c:pt idx="6">
                  <c:v>4.7E-2</c:v>
                </c:pt>
                <c:pt idx="7">
                  <c:v>4.4999999999999998E-2</c:v>
                </c:pt>
              </c:numCache>
            </c:numRef>
          </c:yVal>
          <c:smooth val="0"/>
          <c:extLst>
            <c:ext xmlns:c16="http://schemas.microsoft.com/office/drawing/2014/chart" uri="{C3380CC4-5D6E-409C-BE32-E72D297353CC}">
              <c16:uniqueId val="{00000032-962F-47EC-88E4-83067319933B}"/>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Blad1!$M$2:$M$9</c:f>
              <c:numCache>
                <c:formatCode>General</c:formatCode>
                <c:ptCount val="8"/>
                <c:pt idx="3" formatCode="0.0">
                  <c:v>4.33</c:v>
                </c:pt>
                <c:pt idx="4" formatCode="0.0">
                  <c:v>5.34</c:v>
                </c:pt>
                <c:pt idx="5" formatCode="0.0">
                  <c:v>6.34</c:v>
                </c:pt>
                <c:pt idx="6" formatCode="0.0">
                  <c:v>7.33</c:v>
                </c:pt>
                <c:pt idx="7" formatCode="0.0">
                  <c:v>8.34</c:v>
                </c:pt>
              </c:numCache>
            </c:numRef>
          </c:xVal>
          <c:yVal>
            <c:numRef>
              <c:f>Blad1!$S$2:$S$9</c:f>
              <c:numCache>
                <c:formatCode>###0.0%</c:formatCode>
                <c:ptCount val="8"/>
                <c:pt idx="0">
                  <c:v>0.48</c:v>
                </c:pt>
                <c:pt idx="1">
                  <c:v>0.31900000000000001</c:v>
                </c:pt>
                <c:pt idx="2">
                  <c:v>0</c:v>
                </c:pt>
                <c:pt idx="3">
                  <c:v>0.11</c:v>
                </c:pt>
                <c:pt idx="4">
                  <c:v>7.4999999999999997E-2</c:v>
                </c:pt>
                <c:pt idx="5">
                  <c:v>6.8000000000000005E-2</c:v>
                </c:pt>
                <c:pt idx="6">
                  <c:v>3.9E-2</c:v>
                </c:pt>
                <c:pt idx="7">
                  <c:v>2.9000000000000001E-2</c:v>
                </c:pt>
              </c:numCache>
            </c:numRef>
          </c:yVal>
          <c:smooth val="0"/>
          <c:extLst>
            <c:ext xmlns:c16="http://schemas.microsoft.com/office/drawing/2014/chart" uri="{C3380CC4-5D6E-409C-BE32-E72D297353CC}">
              <c16:uniqueId val="{00000033-962F-47EC-88E4-83067319933B}"/>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4-962F-47EC-88E4-83067319933B}"/>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5-962F-47EC-88E4-83067319933B}"/>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6-962F-47EC-88E4-83067319933B}"/>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7-962F-47EC-88E4-83067319933B}"/>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8-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xVal>
                <c:yVal>
                  <c:numRef>
                    <c:extLst>
                      <c:ext uri="{02D57815-91ED-43cb-92C2-25804820EDAC}">
                        <c15:formulaRef>
                          <c15:sqref>Blad1!$H$2:$H$9</c15:sqref>
                        </c15:formulaRef>
                      </c:ext>
                    </c:extLst>
                    <c:numCache>
                      <c:formatCode>General</c:formatCode>
                      <c:ptCount val="8"/>
                      <c:pt idx="0" formatCode="_(* #,##0.00_);_(* \(#,##0.00\);_(* &quot;-&quot;??_);_(@_)">
                        <c:v>0.66</c:v>
                      </c:pt>
                      <c:pt idx="3" formatCode="_(* #,##0.00_);_(* \(#,##0.00\);_(* &quot;-&quot;??_);_(@_)">
                        <c:v>3.66</c:v>
                      </c:pt>
                      <c:pt idx="4" formatCode="0.0">
                        <c:v>4.66</c:v>
                      </c:pt>
                      <c:pt idx="5" formatCode="0.0">
                        <c:v>5.67</c:v>
                      </c:pt>
                      <c:pt idx="6" formatCode="0.0">
                        <c:v>6.66</c:v>
                      </c:pt>
                      <c:pt idx="7" formatCode="0.0">
                        <c:v>7.65</c:v>
                      </c:pt>
                    </c:numCache>
                  </c:numRef>
                </c:yVal>
                <c:smooth val="0"/>
                <c:extLst>
                  <c:ext xmlns:c16="http://schemas.microsoft.com/office/drawing/2014/chart" uri="{C3380CC4-5D6E-409C-BE32-E72D297353CC}">
                    <c16:uniqueId val="{00000039-962F-47EC-88E4-83067319933B}"/>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962F-47EC-88E4-83067319933B}"/>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962F-47EC-88E4-83067319933B}"/>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xVal>
                <c:yVal>
                  <c:numRef>
                    <c:extLst xmlns:c15="http://schemas.microsoft.com/office/drawing/2012/chart">
                      <c:ext xmlns:c15="http://schemas.microsoft.com/office/drawing/2012/chart" uri="{02D57815-91ED-43cb-92C2-25804820EDAC}">
                        <c15:formulaRef>
                          <c15:sqref>Blad1!$I$2:$I$9</c15:sqref>
                        </c15:formulaRef>
                      </c:ext>
                    </c:extLst>
                    <c:numCache>
                      <c:formatCode>General</c:formatCode>
                      <c:ptCount val="8"/>
                      <c:pt idx="3">
                        <c:v>3.8</c:v>
                      </c:pt>
                      <c:pt idx="4">
                        <c:v>4.8</c:v>
                      </c:pt>
                      <c:pt idx="5">
                        <c:v>5.8</c:v>
                      </c:pt>
                      <c:pt idx="6">
                        <c:v>6.8</c:v>
                      </c:pt>
                      <c:pt idx="7">
                        <c:v>7.8</c:v>
                      </c:pt>
                    </c:numCache>
                  </c:numRef>
                </c:yVal>
                <c:smooth val="0"/>
                <c:extLst xmlns:c15="http://schemas.microsoft.com/office/drawing/2012/chart">
                  <c:ext xmlns:c16="http://schemas.microsoft.com/office/drawing/2014/chart" uri="{C3380CC4-5D6E-409C-BE32-E72D297353CC}">
                    <c16:uniqueId val="{0000003D-962F-47EC-88E4-83067319933B}"/>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E-962F-47EC-88E4-83067319933B}"/>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F-962F-47EC-88E4-83067319933B}"/>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40-962F-47EC-88E4-83067319933B}"/>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41-962F-47EC-88E4-83067319933B}"/>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42-962F-47EC-88E4-83067319933B}"/>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43-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xVal>
                <c:yVal>
                  <c:numRef>
                    <c:extLst xmlns:c15="http://schemas.microsoft.com/office/drawing/2012/chart">
                      <c:ext xmlns:c15="http://schemas.microsoft.com/office/drawing/2012/chart" uri="{02D57815-91ED-43cb-92C2-25804820EDAC}">
                        <c15:formulaRef>
                          <c15:sqref>Blad1!$J$2:$J$9</c15:sqref>
                        </c15:formulaRef>
                      </c:ext>
                    </c:extLst>
                    <c:numCache>
                      <c:formatCode>General</c:formatCode>
                      <c:ptCount val="8"/>
                      <c:pt idx="1">
                        <c:v>1.93</c:v>
                      </c:pt>
                      <c:pt idx="3">
                        <c:v>3.93</c:v>
                      </c:pt>
                      <c:pt idx="4">
                        <c:v>4.93</c:v>
                      </c:pt>
                      <c:pt idx="5">
                        <c:v>5.93</c:v>
                      </c:pt>
                      <c:pt idx="6">
                        <c:v>6.93</c:v>
                      </c:pt>
                      <c:pt idx="7">
                        <c:v>7.93</c:v>
                      </c:pt>
                    </c:numCache>
                  </c:numRef>
                </c:yVal>
                <c:smooth val="0"/>
                <c:extLst xmlns:c15="http://schemas.microsoft.com/office/drawing/2012/chart">
                  <c:ext xmlns:c16="http://schemas.microsoft.com/office/drawing/2014/chart" uri="{C3380CC4-5D6E-409C-BE32-E72D297353CC}">
                    <c16:uniqueId val="{00000044-962F-47EC-88E4-83067319933B}"/>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xVal>
                <c:yVal>
                  <c:numRef>
                    <c:extLst xmlns:c15="http://schemas.microsoft.com/office/drawing/2012/chart">
                      <c:ext xmlns:c15="http://schemas.microsoft.com/office/drawing/2012/chart" uri="{02D57815-91ED-43cb-92C2-25804820EDAC}">
                        <c15:formulaRef>
                          <c15:sqref>Blad1!$K$2:$K$9</c15:sqref>
                        </c15:formulaRef>
                      </c:ext>
                    </c:extLst>
                    <c:numCache>
                      <c:formatCode>General</c:formatCode>
                      <c:ptCount val="8"/>
                      <c:pt idx="3">
                        <c:v>4.07</c:v>
                      </c:pt>
                      <c:pt idx="4">
                        <c:v>5.07</c:v>
                      </c:pt>
                    </c:numCache>
                  </c:numRef>
                </c:yVal>
                <c:smooth val="0"/>
                <c:extLst xmlns:c15="http://schemas.microsoft.com/office/drawing/2012/chart">
                  <c:ext xmlns:c16="http://schemas.microsoft.com/office/drawing/2014/chart" uri="{C3380CC4-5D6E-409C-BE32-E72D297353CC}">
                    <c16:uniqueId val="{00000045-962F-47EC-88E4-83067319933B}"/>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 (die in ##STAD## overnachten)</c:v>
                      </c:pt>
                      <c:pt idx="7">
                        <c:v>Individuele toeristen (koppels, singles, mensen met kinderen,…) – niet in groep</c:v>
                      </c:pt>
                    </c:strCache>
                  </c:strRef>
                </c:xVal>
                <c:yVal>
                  <c:numRef>
                    <c:extLst xmlns:c15="http://schemas.microsoft.com/office/drawing/2012/chart">
                      <c:ext xmlns:c15="http://schemas.microsoft.com/office/drawing/2012/chart" uri="{02D57815-91ED-43cb-92C2-25804820EDAC}">
                        <c15:formulaRef>
                          <c15:sqref>Blad1!$L$2:$L$9</c15:sqref>
                        </c15:formulaRef>
                      </c:ext>
                    </c:extLst>
                    <c:numCache>
                      <c:formatCode>General</c:formatCode>
                      <c:ptCount val="8"/>
                      <c:pt idx="1">
                        <c:v>2.2000000000000002</c:v>
                      </c:pt>
                      <c:pt idx="4">
                        <c:v>5.2</c:v>
                      </c:pt>
                      <c:pt idx="5">
                        <c:v>6.2</c:v>
                      </c:pt>
                      <c:pt idx="6">
                        <c:v>7.2030000000000003</c:v>
                      </c:pt>
                    </c:numCache>
                  </c:numRef>
                </c:yVal>
                <c:smooth val="0"/>
                <c:extLst xmlns:c15="http://schemas.microsoft.com/office/drawing/2012/chart">
                  <c:ext xmlns:c16="http://schemas.microsoft.com/office/drawing/2014/chart" uri="{C3380CC4-5D6E-409C-BE32-E72D297353CC}">
                    <c16:uniqueId val="{00000046-962F-47EC-88E4-83067319933B}"/>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A2-47D6-B07A-F0923D5239FF}"/>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A2-47D6-B07A-F0923D5239FF}"/>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A2-47D6-B07A-F0923D5239FF}"/>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A2-47D6-B07A-F0923D5239FF}"/>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DA2-47D6-B07A-F0923D5239FF}"/>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A2-47D6-B07A-F0923D5239FF}"/>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Blad1!$B$2:$B$4</c:f>
              <c:numCache>
                <c:formatCode>###0%</c:formatCode>
                <c:ptCount val="3"/>
                <c:pt idx="0">
                  <c:v>0.58200000000000007</c:v>
                </c:pt>
                <c:pt idx="1">
                  <c:v>0.32700000000000001</c:v>
                </c:pt>
                <c:pt idx="2">
                  <c:v>0.09</c:v>
                </c:pt>
              </c:numCache>
            </c:numRef>
          </c:val>
          <c:extLst>
            <c:ext xmlns:c16="http://schemas.microsoft.com/office/drawing/2014/chart" uri="{C3380CC4-5D6E-409C-BE32-E72D297353CC}">
              <c16:uniqueId val="{00000007-CDA2-47D6-B07A-F0923D5239FF}"/>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DA2-47D6-B07A-F0923D5239FF}"/>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A2-47D6-B07A-F0923D5239F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Blad1!$C$2:$C$4</c:f>
              <c:numCache>
                <c:formatCode>###0%</c:formatCode>
                <c:ptCount val="3"/>
                <c:pt idx="0">
                  <c:v>0.56600000000000006</c:v>
                </c:pt>
                <c:pt idx="1">
                  <c:v>0.34499999999999997</c:v>
                </c:pt>
                <c:pt idx="2">
                  <c:v>8.8999999999999996E-2</c:v>
                </c:pt>
              </c:numCache>
            </c:numRef>
          </c:val>
          <c:extLst>
            <c:ext xmlns:c16="http://schemas.microsoft.com/office/drawing/2014/chart" uri="{C3380CC4-5D6E-409C-BE32-E72D297353CC}">
              <c16:uniqueId val="{0000000B-CDA2-47D6-B07A-F0923D5239FF}"/>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DA2-47D6-B07A-F0923D5239FF}"/>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DA2-47D6-B07A-F0923D5239FF}"/>
                </c:ext>
              </c:extLst>
            </c:dLbl>
            <c:dLbl>
              <c:idx val="2"/>
              <c:layout>
                <c:manualLayout>
                  <c:x val="1.1574074074073226E-3"/>
                  <c:y val="3.56653079990721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DA2-47D6-B07A-F0923D5239FF}"/>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Blad1!$D$2:$D$4</c:f>
              <c:numCache>
                <c:formatCode>###0%</c:formatCode>
                <c:ptCount val="3"/>
                <c:pt idx="0">
                  <c:v>0.57100000000000006</c:v>
                </c:pt>
                <c:pt idx="1">
                  <c:v>0.33600000000000002</c:v>
                </c:pt>
                <c:pt idx="2">
                  <c:v>9.2999999999999999E-2</c:v>
                </c:pt>
              </c:numCache>
            </c:numRef>
          </c:val>
          <c:extLst>
            <c:ext xmlns:c16="http://schemas.microsoft.com/office/drawing/2014/chart" uri="{C3380CC4-5D6E-409C-BE32-E72D297353CC}">
              <c16:uniqueId val="{00000010-CDA2-47D6-B07A-F0923D5239FF}"/>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4073E-3"/>
                  <c:y val="-9.78769243504534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DA2-47D6-B07A-F0923D5239FF}"/>
                </c:ext>
              </c:extLst>
            </c:dLbl>
            <c:dLbl>
              <c:idx val="1"/>
              <c:layout>
                <c:manualLayout>
                  <c:x val="1.1574074074074073E-3"/>
                  <c:y val="-1.81730584408608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DA2-47D6-B07A-F0923D5239FF}"/>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DA2-47D6-B07A-F0923D5239FF}"/>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DA2-47D6-B07A-F0923D5239FF}"/>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DA2-47D6-B07A-F0923D5239FF}"/>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Blad1!$E$2:$E$4</c:f>
              <c:numCache>
                <c:formatCode>###0%</c:formatCode>
                <c:ptCount val="3"/>
                <c:pt idx="0">
                  <c:v>0.68100000000000005</c:v>
                </c:pt>
                <c:pt idx="1">
                  <c:v>0.24399999999999999</c:v>
                </c:pt>
                <c:pt idx="2">
                  <c:v>7.4999999999999997E-2</c:v>
                </c:pt>
              </c:numCache>
            </c:numRef>
          </c:val>
          <c:extLst>
            <c:ext xmlns:c16="http://schemas.microsoft.com/office/drawing/2014/chart" uri="{C3380CC4-5D6E-409C-BE32-E72D297353CC}">
              <c16:uniqueId val="{00000017-CDA2-47D6-B07A-F0923D5239FF}"/>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1.1574074074074073E-3"/>
                  <c:y val="-6.686130734929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F2-4FFC-8C7F-80EF47338D1E}"/>
                </c:ext>
              </c:extLst>
            </c:dLbl>
            <c:dLbl>
              <c:idx val="1"/>
              <c:layout>
                <c:manualLayout>
                  <c:x val="2.3148148148148147E-3"/>
                  <c:y val="-2.882090936550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DA2-47D6-B07A-F0923D5239FF}"/>
                </c:ext>
              </c:extLst>
            </c:dLbl>
            <c:dLbl>
              <c:idx val="2"/>
              <c:layout>
                <c:manualLayout>
                  <c:x val="1.1574074074074073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DA2-47D6-B07A-F0923D5239FF}"/>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DA2-47D6-B07A-F0923D5239FF}"/>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DA2-47D6-B07A-F0923D5239FF}"/>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Blad1!$F$2:$F$4</c:f>
              <c:numCache>
                <c:formatCode>###0%</c:formatCode>
                <c:ptCount val="3"/>
                <c:pt idx="0">
                  <c:v>0.75700000000000001</c:v>
                </c:pt>
                <c:pt idx="1">
                  <c:v>0.193</c:v>
                </c:pt>
                <c:pt idx="2">
                  <c:v>5.0999999999999997E-2</c:v>
                </c:pt>
              </c:numCache>
            </c:numRef>
          </c:val>
          <c:extLst>
            <c:ext xmlns:c16="http://schemas.microsoft.com/office/drawing/2014/chart" uri="{C3380CC4-5D6E-409C-BE32-E72D297353CC}">
              <c16:uniqueId val="{0000001D-CDA2-47D6-B07A-F0923D5239FF}"/>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0.63</c:v>
                </c:pt>
                <c:pt idx="1">
                  <c:v>0.29099999999999998</c:v>
                </c:pt>
                <c:pt idx="2">
                  <c:v>7.9000000000000001E-2</c:v>
                </c:pt>
              </c:numCache>
            </c:numRef>
          </c:cat>
          <c:val>
            <c:numRef>
              <c:f>Blad1!$G$2:$G$4</c:f>
              <c:numCache>
                <c:formatCode>###0%</c:formatCode>
                <c:ptCount val="3"/>
                <c:pt idx="0">
                  <c:v>0.63</c:v>
                </c:pt>
                <c:pt idx="1">
                  <c:v>0.29099999999999998</c:v>
                </c:pt>
                <c:pt idx="2">
                  <c:v>7.9000000000000001E-2</c:v>
                </c:pt>
              </c:numCache>
            </c:numRef>
          </c:val>
          <c:extLst>
            <c:ext xmlns:c16="http://schemas.microsoft.com/office/drawing/2014/chart" uri="{C3380CC4-5D6E-409C-BE32-E72D297353CC}">
              <c16:uniqueId val="{0000001E-CDA2-47D6-B07A-F0923D5239FF}"/>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###0.0%</c:formatCode>
                <c:ptCount val="3"/>
                <c:pt idx="0">
                  <c:v>0.69399999999999995</c:v>
                </c:pt>
                <c:pt idx="1">
                  <c:v>0.251</c:v>
                </c:pt>
                <c:pt idx="2">
                  <c:v>5.5E-2</c:v>
                </c:pt>
              </c:numCache>
            </c:numRef>
          </c:yVal>
          <c:smooth val="0"/>
          <c:extLst>
            <c:ext xmlns:c16="http://schemas.microsoft.com/office/drawing/2014/chart" uri="{C3380CC4-5D6E-409C-BE32-E72D297353CC}">
              <c16:uniqueId val="{0000001F-CDA2-47D6-B07A-F0923D5239FF}"/>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0.71299999999999997</c:v>
                </c:pt>
                <c:pt idx="1">
                  <c:v>0.22800000000000001</c:v>
                </c:pt>
                <c:pt idx="2">
                  <c:v>0.06</c:v>
                </c:pt>
              </c:numCache>
            </c:numRef>
          </c:yVal>
          <c:smooth val="0"/>
          <c:extLst>
            <c:ext xmlns:c16="http://schemas.microsoft.com/office/drawing/2014/chart" uri="{C3380CC4-5D6E-409C-BE32-E72D297353CC}">
              <c16:uniqueId val="{00000020-CDA2-47D6-B07A-F0923D5239FF}"/>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###0.0%</c:formatCode>
                <c:ptCount val="3"/>
                <c:pt idx="0">
                  <c:v>0.67200000000000004</c:v>
                </c:pt>
                <c:pt idx="1">
                  <c:v>0.25700000000000001</c:v>
                </c:pt>
                <c:pt idx="2">
                  <c:v>7.0000000000000007E-2</c:v>
                </c:pt>
              </c:numCache>
            </c:numRef>
          </c:yVal>
          <c:smooth val="0"/>
          <c:extLst>
            <c:ext xmlns:c16="http://schemas.microsoft.com/office/drawing/2014/chart" uri="{C3380CC4-5D6E-409C-BE32-E72D297353CC}">
              <c16:uniqueId val="{00000021-CDA2-47D6-B07A-F0923D5239FF}"/>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1">
                  <c:v>2.0699999999999998</c:v>
                </c:pt>
              </c:numCache>
            </c:numRef>
          </c:xVal>
          <c:yVal>
            <c:numRef>
              <c:f>Blad1!$Q$2:$Q$4</c:f>
              <c:numCache>
                <c:formatCode>###0.0%</c:formatCode>
                <c:ptCount val="3"/>
                <c:pt idx="0">
                  <c:v>0.80800000000000005</c:v>
                </c:pt>
                <c:pt idx="1">
                  <c:v>0.14099999999999999</c:v>
                </c:pt>
                <c:pt idx="2">
                  <c:v>5.0999999999999997E-2</c:v>
                </c:pt>
              </c:numCache>
            </c:numRef>
          </c:yVal>
          <c:smooth val="0"/>
          <c:extLst>
            <c:ext xmlns:c16="http://schemas.microsoft.com/office/drawing/2014/chart" uri="{C3380CC4-5D6E-409C-BE32-E72D297353CC}">
              <c16:uniqueId val="{00000022-CDA2-47D6-B07A-F0923D5239FF}"/>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1">
                  <c:v>2.2000000000000002</c:v>
                </c:pt>
                <c:pt idx="2">
                  <c:v>3.2</c:v>
                </c:pt>
              </c:numCache>
            </c:numRef>
          </c:xVal>
          <c:yVal>
            <c:numRef>
              <c:f>Blad1!$R$2:$R$4</c:f>
              <c:numCache>
                <c:formatCode>###0.0%</c:formatCode>
                <c:ptCount val="3"/>
                <c:pt idx="0">
                  <c:v>0.80800000000000005</c:v>
                </c:pt>
                <c:pt idx="1">
                  <c:v>0.158</c:v>
                </c:pt>
                <c:pt idx="2">
                  <c:v>3.4000000000000002E-2</c:v>
                </c:pt>
              </c:numCache>
            </c:numRef>
          </c:yVal>
          <c:smooth val="0"/>
          <c:extLst>
            <c:ext xmlns:c16="http://schemas.microsoft.com/office/drawing/2014/chart" uri="{C3380CC4-5D6E-409C-BE32-E72D297353CC}">
              <c16:uniqueId val="{00000023-CDA2-47D6-B07A-F0923D5239FF}"/>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###0.0%</c:formatCode>
                <c:ptCount val="3"/>
                <c:pt idx="0">
                  <c:v>0.73699999999999999</c:v>
                </c:pt>
                <c:pt idx="1">
                  <c:v>0.21</c:v>
                </c:pt>
                <c:pt idx="2">
                  <c:v>5.2999999999999999E-2</c:v>
                </c:pt>
              </c:numCache>
            </c:numRef>
          </c:yVal>
          <c:smooth val="0"/>
          <c:extLst>
            <c:ext xmlns:c16="http://schemas.microsoft.com/office/drawing/2014/chart" uri="{C3380CC4-5D6E-409C-BE32-E72D297353CC}">
              <c16:uniqueId val="{00000024-CDA2-47D6-B07A-F0923D5239FF}"/>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CDA2-47D6-B07A-F0923D5239FF}"/>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CDA2-47D6-B07A-F0923D5239FF}"/>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CDA2-47D6-B07A-F0923D5239FF}"/>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CDA2-47D6-B07A-F0923D5239FF}"/>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A-CDA2-47D6-B07A-F0923D5239FF}"/>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CDA2-47D6-B07A-F0923D5239FF}"/>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CDA2-47D6-B07A-F0923D5239FF}"/>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CDA2-47D6-B07A-F0923D5239FF}"/>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CDA2-47D6-B07A-F0923D5239FF}"/>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CDA2-47D6-B07A-F0923D5239FF}"/>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CDA2-47D6-B07A-F0923D5239FF}"/>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CDA2-47D6-B07A-F0923D5239FF}"/>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CDA2-47D6-B07A-F0923D5239FF}"/>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5-CDA2-47D6-B07A-F0923D5239FF}"/>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numCache>
                  </c:numRef>
                </c:yVal>
                <c:smooth val="0"/>
                <c:extLst xmlns:c15="http://schemas.microsoft.com/office/drawing/2012/chart">
                  <c:ext xmlns:c16="http://schemas.microsoft.com/office/drawing/2014/chart" uri="{C3380CC4-5D6E-409C-BE32-E72D297353CC}">
                    <c16:uniqueId val="{00000036-CDA2-47D6-B07A-F0923D5239FF}"/>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1">
                        <c:v>2.2000000000000002</c:v>
                      </c:pt>
                      <c:pt idx="2">
                        <c:v>3.2</c:v>
                      </c:pt>
                    </c:numCache>
                  </c:numRef>
                </c:yVal>
                <c:smooth val="0"/>
                <c:extLst xmlns:c15="http://schemas.microsoft.com/office/drawing/2012/chart">
                  <c:ext xmlns:c16="http://schemas.microsoft.com/office/drawing/2014/chart" uri="{C3380CC4-5D6E-409C-BE32-E72D297353CC}">
                    <c16:uniqueId val="{00000037-CDA2-47D6-B07A-F0923D5239FF}"/>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B5-4418-A994-2346DB9E2D87}"/>
                </c:ext>
              </c:extLst>
            </c:dLbl>
            <c:dLbl>
              <c:idx val="1"/>
              <c:layout>
                <c:manualLayout>
                  <c:x val="-6.4986784042380579E-3"/>
                  <c:y val="-4.6009380600223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B5-4418-A994-2346DB9E2D87}"/>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B5-4418-A994-2346DB9E2D87}"/>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B5-4418-A994-2346DB9E2D87}"/>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B5-4418-A994-2346DB9E2D87}"/>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B5-4418-A994-2346DB9E2D87}"/>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Blad1!$B$2:$B$3</c:f>
              <c:numCache>
                <c:formatCode>###0%</c:formatCode>
                <c:ptCount val="2"/>
                <c:pt idx="0">
                  <c:v>0.26300000000000001</c:v>
                </c:pt>
                <c:pt idx="1">
                  <c:v>0.73699999999999999</c:v>
                </c:pt>
              </c:numCache>
            </c:numRef>
          </c:val>
          <c:extLst>
            <c:ext xmlns:c16="http://schemas.microsoft.com/office/drawing/2014/chart" uri="{C3380CC4-5D6E-409C-BE32-E72D297353CC}">
              <c16:uniqueId val="{00000007-A8B5-4418-A994-2346DB9E2D87}"/>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8B5-4418-A994-2346DB9E2D87}"/>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8B5-4418-A994-2346DB9E2D87}"/>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Blad1!$C$2:$C$3</c:f>
              <c:numCache>
                <c:formatCode>###0%</c:formatCode>
                <c:ptCount val="2"/>
                <c:pt idx="0">
                  <c:v>0.313</c:v>
                </c:pt>
                <c:pt idx="1">
                  <c:v>0.68700000000000006</c:v>
                </c:pt>
              </c:numCache>
            </c:numRef>
          </c:val>
          <c:extLst>
            <c:ext xmlns:c16="http://schemas.microsoft.com/office/drawing/2014/chart" uri="{C3380CC4-5D6E-409C-BE32-E72D297353CC}">
              <c16:uniqueId val="{0000000B-A8B5-4418-A994-2346DB9E2D87}"/>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8B5-4418-A994-2346DB9E2D87}"/>
                </c:ext>
              </c:extLst>
            </c:dLbl>
            <c:dLbl>
              <c:idx val="1"/>
              <c:layout>
                <c:manualLayout>
                  <c:x val="-2.5376876590051146E-3"/>
                  <c:y val="-6.2373806292054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8B5-4418-A994-2346DB9E2D87}"/>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8B5-4418-A994-2346DB9E2D87}"/>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Blad1!$D$2:$D$3</c:f>
              <c:numCache>
                <c:formatCode>###0%</c:formatCode>
                <c:ptCount val="2"/>
                <c:pt idx="0">
                  <c:v>0.21</c:v>
                </c:pt>
                <c:pt idx="1">
                  <c:v>0.79</c:v>
                </c:pt>
              </c:numCache>
            </c:numRef>
          </c:val>
          <c:extLst>
            <c:ext xmlns:c16="http://schemas.microsoft.com/office/drawing/2014/chart" uri="{C3380CC4-5D6E-409C-BE32-E72D297353CC}">
              <c16:uniqueId val="{00000010-A8B5-4418-A994-2346DB9E2D87}"/>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8B5-4418-A994-2346DB9E2D87}"/>
                </c:ext>
              </c:extLst>
            </c:dLbl>
            <c:dLbl>
              <c:idx val="1"/>
              <c:layout>
                <c:manualLayout>
                  <c:x val="1.1574074074074073E-3"/>
                  <c:y val="-1.81730584408608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8B5-4418-A994-2346DB9E2D87}"/>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8B5-4418-A994-2346DB9E2D87}"/>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8B5-4418-A994-2346DB9E2D87}"/>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8B5-4418-A994-2346DB9E2D87}"/>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Blad1!$E$2:$E$3</c:f>
              <c:numCache>
                <c:formatCode>###0%</c:formatCode>
                <c:ptCount val="2"/>
                <c:pt idx="0">
                  <c:v>0.16200000000000001</c:v>
                </c:pt>
                <c:pt idx="1">
                  <c:v>0.83799999999999997</c:v>
                </c:pt>
              </c:numCache>
            </c:numRef>
          </c:val>
          <c:extLst>
            <c:ext xmlns:c16="http://schemas.microsoft.com/office/drawing/2014/chart" uri="{C3380CC4-5D6E-409C-BE32-E72D297353CC}">
              <c16:uniqueId val="{00000017-A8B5-4418-A994-2346DB9E2D87}"/>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8B5-4418-A994-2346DB9E2D87}"/>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8B5-4418-A994-2346DB9E2D87}"/>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8B5-4418-A994-2346DB9E2D87}"/>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8B5-4418-A994-2346DB9E2D87}"/>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Blad1!$F$2:$F$3</c:f>
              <c:numCache>
                <c:formatCode>###0%</c:formatCode>
                <c:ptCount val="2"/>
                <c:pt idx="0">
                  <c:v>0.47699999999999998</c:v>
                </c:pt>
                <c:pt idx="1">
                  <c:v>0.52300000000000002</c:v>
                </c:pt>
              </c:numCache>
            </c:numRef>
          </c:val>
          <c:extLst>
            <c:ext xmlns:c16="http://schemas.microsoft.com/office/drawing/2014/chart" uri="{C3380CC4-5D6E-409C-BE32-E72D297353CC}">
              <c16:uniqueId val="{0000001D-A8B5-4418-A994-2346DB9E2D87}"/>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Blad1!$G$2:$G$3</c:f>
              <c:numCache>
                <c:formatCode>###0%</c:formatCode>
                <c:ptCount val="2"/>
                <c:pt idx="0">
                  <c:v>0.28699999999999998</c:v>
                </c:pt>
                <c:pt idx="1">
                  <c:v>0.71299999999999997</c:v>
                </c:pt>
              </c:numCache>
            </c:numRef>
          </c:cat>
          <c:val>
            <c:numRef>
              <c:f>Blad1!$G$2:$G$3</c:f>
              <c:numCache>
                <c:formatCode>###0%</c:formatCode>
                <c:ptCount val="2"/>
                <c:pt idx="0">
                  <c:v>0.28699999999999998</c:v>
                </c:pt>
                <c:pt idx="1">
                  <c:v>0.71299999999999997</c:v>
                </c:pt>
              </c:numCache>
            </c:numRef>
          </c:val>
          <c:extLst>
            <c:ext xmlns:c16="http://schemas.microsoft.com/office/drawing/2014/chart" uri="{C3380CC4-5D6E-409C-BE32-E72D297353CC}">
              <c16:uniqueId val="{0000001E-A8B5-4418-A994-2346DB9E2D87}"/>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Blad1!$H$2:$H$3</c:f>
              <c:numCache>
                <c:formatCode>_(* #,##0.00_);_(* \(#,##0.00\);_(* "-"??_);_(@_)</c:formatCode>
                <c:ptCount val="2"/>
                <c:pt idx="0">
                  <c:v>0.66</c:v>
                </c:pt>
                <c:pt idx="1">
                  <c:v>1.66</c:v>
                </c:pt>
              </c:numCache>
            </c:numRef>
          </c:xVal>
          <c:yVal>
            <c:numRef>
              <c:f>Blad1!$N$2:$N$3</c:f>
              <c:numCache>
                <c:formatCode>###0.0%</c:formatCode>
                <c:ptCount val="2"/>
                <c:pt idx="0">
                  <c:v>0.20499999999999999</c:v>
                </c:pt>
                <c:pt idx="1">
                  <c:v>0.79500000000000004</c:v>
                </c:pt>
              </c:numCache>
            </c:numRef>
          </c:yVal>
          <c:smooth val="0"/>
          <c:extLst>
            <c:ext xmlns:c16="http://schemas.microsoft.com/office/drawing/2014/chart" uri="{C3380CC4-5D6E-409C-BE32-E72D297353CC}">
              <c16:uniqueId val="{0000001F-A8B5-4418-A994-2346DB9E2D87}"/>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Blad1!$I$2:$I$3</c:f>
              <c:numCache>
                <c:formatCode>General</c:formatCode>
                <c:ptCount val="2"/>
                <c:pt idx="0">
                  <c:v>0.8</c:v>
                </c:pt>
                <c:pt idx="1">
                  <c:v>1.8</c:v>
                </c:pt>
              </c:numCache>
            </c:numRef>
          </c:xVal>
          <c:yVal>
            <c:numRef>
              <c:f>Blad1!$O$2:$O$3</c:f>
              <c:numCache>
                <c:formatCode>###0.0%</c:formatCode>
                <c:ptCount val="2"/>
                <c:pt idx="0">
                  <c:v>0.191</c:v>
                </c:pt>
                <c:pt idx="1">
                  <c:v>0.80900000000000005</c:v>
                </c:pt>
              </c:numCache>
            </c:numRef>
          </c:yVal>
          <c:smooth val="0"/>
          <c:extLst>
            <c:ext xmlns:c16="http://schemas.microsoft.com/office/drawing/2014/chart" uri="{C3380CC4-5D6E-409C-BE32-E72D297353CC}">
              <c16:uniqueId val="{00000020-A8B5-4418-A994-2346DB9E2D87}"/>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Blad1!$J$2:$J$3</c:f>
              <c:numCache>
                <c:formatCode>General</c:formatCode>
                <c:ptCount val="2"/>
                <c:pt idx="0">
                  <c:v>0.93</c:v>
                </c:pt>
                <c:pt idx="1">
                  <c:v>1.93</c:v>
                </c:pt>
              </c:numCache>
            </c:numRef>
          </c:xVal>
          <c:yVal>
            <c:numRef>
              <c:f>Blad1!$P$2:$P$3</c:f>
              <c:numCache>
                <c:formatCode>###0.0%</c:formatCode>
                <c:ptCount val="2"/>
                <c:pt idx="0">
                  <c:v>0.13800000000000001</c:v>
                </c:pt>
                <c:pt idx="1">
                  <c:v>0.86199999999999999</c:v>
                </c:pt>
              </c:numCache>
            </c:numRef>
          </c:yVal>
          <c:smooth val="0"/>
          <c:extLst>
            <c:ext xmlns:c16="http://schemas.microsoft.com/office/drawing/2014/chart" uri="{C3380CC4-5D6E-409C-BE32-E72D297353CC}">
              <c16:uniqueId val="{00000021-A8B5-4418-A994-2346DB9E2D87}"/>
            </c:ext>
          </c:extLst>
        </c:ser>
        <c:ser>
          <c:idx val="12"/>
          <c:order val="14"/>
          <c:tx>
            <c:strRef>
              <c:f>Blad1!$Q$1</c:f>
              <c:strCache>
                <c:ptCount val="1"/>
                <c:pt idx="0">
                  <c:v>MECHELEN 2019</c:v>
                </c:pt>
              </c:strCache>
            </c:strRef>
          </c:tx>
          <c:spPr>
            <a:ln w="25400" cap="rnd">
              <a:noFill/>
              <a:round/>
            </a:ln>
            <a:effectLst/>
          </c:spPr>
          <c:marker>
            <c:symbol val="x"/>
            <c:size val="10"/>
            <c:spPr>
              <a:noFill/>
              <a:ln w="9525">
                <a:solidFill>
                  <a:schemeClr val="bg1">
                    <a:lumMod val="50000"/>
                  </a:schemeClr>
                </a:solidFill>
              </a:ln>
              <a:effectLst/>
            </c:spPr>
          </c:marker>
          <c:xVal>
            <c:numRef>
              <c:f>Blad1!$K$2:$K$3</c:f>
              <c:numCache>
                <c:formatCode>General</c:formatCode>
                <c:ptCount val="2"/>
              </c:numCache>
            </c:numRef>
          </c:xVal>
          <c:yVal>
            <c:numRef>
              <c:f>Blad1!$Q$2:$Q$3</c:f>
              <c:numCache>
                <c:formatCode>###0.0%</c:formatCode>
                <c:ptCount val="2"/>
                <c:pt idx="0">
                  <c:v>9.0999999999999998E-2</c:v>
                </c:pt>
                <c:pt idx="1">
                  <c:v>0.90900000000000003</c:v>
                </c:pt>
              </c:numCache>
            </c:numRef>
          </c:yVal>
          <c:smooth val="0"/>
          <c:extLst>
            <c:ext xmlns:c16="http://schemas.microsoft.com/office/drawing/2014/chart" uri="{C3380CC4-5D6E-409C-BE32-E72D297353CC}">
              <c16:uniqueId val="{00000022-A8B5-4418-A994-2346DB9E2D87}"/>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Blad1!$L$2:$L$3</c:f>
              <c:numCache>
                <c:formatCode>General</c:formatCode>
                <c:ptCount val="2"/>
                <c:pt idx="0">
                  <c:v>1.2030000000000001</c:v>
                </c:pt>
                <c:pt idx="1">
                  <c:v>2.2029999999999998</c:v>
                </c:pt>
              </c:numCache>
            </c:numRef>
          </c:xVal>
          <c:yVal>
            <c:numRef>
              <c:f>Blad1!$R$2:$R$3</c:f>
              <c:numCache>
                <c:formatCode>###0.0%</c:formatCode>
                <c:ptCount val="2"/>
                <c:pt idx="0">
                  <c:v>0.29799999999999999</c:v>
                </c:pt>
                <c:pt idx="1">
                  <c:v>0.70199999999999996</c:v>
                </c:pt>
              </c:numCache>
            </c:numRef>
          </c:yVal>
          <c:smooth val="0"/>
          <c:extLst>
            <c:ext xmlns:c16="http://schemas.microsoft.com/office/drawing/2014/chart" uri="{C3380CC4-5D6E-409C-BE32-E72D297353CC}">
              <c16:uniqueId val="{00000023-A8B5-4418-A994-2346DB9E2D87}"/>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Blad1!$M$2:$M$3</c:f>
              <c:numCache>
                <c:formatCode>0.0</c:formatCode>
                <c:ptCount val="2"/>
                <c:pt idx="0">
                  <c:v>1.33</c:v>
                </c:pt>
                <c:pt idx="1">
                  <c:v>2.33</c:v>
                </c:pt>
              </c:numCache>
            </c:numRef>
          </c:xVal>
          <c:yVal>
            <c:numRef>
              <c:f>Blad1!$S$2:$S$3</c:f>
              <c:numCache>
                <c:formatCode>###0.0%</c:formatCode>
                <c:ptCount val="2"/>
                <c:pt idx="0">
                  <c:v>0.191</c:v>
                </c:pt>
                <c:pt idx="1">
                  <c:v>0.80900000000000005</c:v>
                </c:pt>
              </c:numCache>
            </c:numRef>
          </c:yVal>
          <c:smooth val="0"/>
          <c:extLst>
            <c:ext xmlns:c16="http://schemas.microsoft.com/office/drawing/2014/chart" uri="{C3380CC4-5D6E-409C-BE32-E72D297353CC}">
              <c16:uniqueId val="{00000024-A8B5-4418-A994-2346DB9E2D87}"/>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A8B5-4418-A994-2346DB9E2D87}"/>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A8B5-4418-A994-2346DB9E2D87}"/>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A8B5-4418-A994-2346DB9E2D87}"/>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A8B5-4418-A994-2346DB9E2D87}"/>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A8B5-4418-A994-2346DB9E2D8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Ja </c:v>
                      </c:pt>
                      <c:pt idx="1">
                        <c:v>Nee</c:v>
                      </c:pt>
                    </c:strCache>
                  </c:strRef>
                </c:xVal>
                <c:yVal>
                  <c:numRef>
                    <c:extLst>
                      <c:ext uri="{02D57815-91ED-43cb-92C2-25804820EDAC}">
                        <c15:formulaRef>
                          <c15:sqref>Blad1!$H$2:$H$3</c15:sqref>
                        </c15:formulaRef>
                      </c:ext>
                    </c:extLst>
                    <c:numCache>
                      <c:formatCode>_(* #,##0.00_);_(* \(#,##0.00\);_(* "-"??_);_(@_)</c:formatCode>
                      <c:ptCount val="2"/>
                      <c:pt idx="0">
                        <c:v>0.66</c:v>
                      </c:pt>
                      <c:pt idx="1">
                        <c:v>1.66</c:v>
                      </c:pt>
                    </c:numCache>
                  </c:numRef>
                </c:yVal>
                <c:smooth val="0"/>
                <c:extLst>
                  <c:ext xmlns:c16="http://schemas.microsoft.com/office/drawing/2014/chart" uri="{C3380CC4-5D6E-409C-BE32-E72D297353CC}">
                    <c16:uniqueId val="{0000002A-A8B5-4418-A994-2346DB9E2D87}"/>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A8B5-4418-A994-2346DB9E2D87}"/>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A8B5-4418-A994-2346DB9E2D87}"/>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A8B5-4418-A994-2346DB9E2D8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Ja </c:v>
                      </c:pt>
                      <c:pt idx="1">
                        <c:v>Nee</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pt idx="0">
                        <c:v>0.8</c:v>
                      </c:pt>
                      <c:pt idx="1">
                        <c:v>1.8</c:v>
                      </c:pt>
                    </c:numCache>
                  </c:numRef>
                </c:yVal>
                <c:smooth val="0"/>
                <c:extLst xmlns:c15="http://schemas.microsoft.com/office/drawing/2012/chart">
                  <c:ext xmlns:c16="http://schemas.microsoft.com/office/drawing/2014/chart" uri="{C3380CC4-5D6E-409C-BE32-E72D297353CC}">
                    <c16:uniqueId val="{0000002E-A8B5-4418-A994-2346DB9E2D87}"/>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A8B5-4418-A994-2346DB9E2D87}"/>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A8B5-4418-A994-2346DB9E2D87}"/>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A8B5-4418-A994-2346DB9E2D87}"/>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A8B5-4418-A994-2346DB9E2D87}"/>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A8B5-4418-A994-2346DB9E2D87}"/>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A8B5-4418-A994-2346DB9E2D8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Ja </c:v>
                      </c:pt>
                      <c:pt idx="1">
                        <c:v>Nee</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General</c:formatCode>
                      <c:ptCount val="2"/>
                      <c:pt idx="0">
                        <c:v>0.93</c:v>
                      </c:pt>
                      <c:pt idx="1">
                        <c:v>1.93</c:v>
                      </c:pt>
                    </c:numCache>
                  </c:numRef>
                </c:yVal>
                <c:smooth val="0"/>
                <c:extLst xmlns:c15="http://schemas.microsoft.com/office/drawing/2012/chart">
                  <c:ext xmlns:c16="http://schemas.microsoft.com/office/drawing/2014/chart" uri="{C3380CC4-5D6E-409C-BE32-E72D297353CC}">
                    <c16:uniqueId val="{00000035-A8B5-4418-A994-2346DB9E2D87}"/>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Ja </c:v>
                      </c:pt>
                      <c:pt idx="1">
                        <c:v>Nee</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6-A8B5-4418-A994-2346DB9E2D87}"/>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Ja </c:v>
                      </c:pt>
                      <c:pt idx="1">
                        <c:v>Nee</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pt idx="0">
                        <c:v>1.2030000000000001</c:v>
                      </c:pt>
                      <c:pt idx="1">
                        <c:v>2.2029999999999998</c:v>
                      </c:pt>
                    </c:numCache>
                  </c:numRef>
                </c:yVal>
                <c:smooth val="0"/>
                <c:extLst xmlns:c15="http://schemas.microsoft.com/office/drawing/2012/chart">
                  <c:ext xmlns:c16="http://schemas.microsoft.com/office/drawing/2014/chart" uri="{C3380CC4-5D6E-409C-BE32-E72D297353CC}">
                    <c16:uniqueId val="{00000037-A8B5-4418-A994-2346DB9E2D87}"/>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69121023589971486"/>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41-464A-809F-52476FC7C2C3}"/>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41-464A-809F-52476FC7C2C3}"/>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41-464A-809F-52476FC7C2C3}"/>
                </c:ext>
              </c:extLst>
            </c:dLbl>
            <c:dLbl>
              <c:idx val="3"/>
              <c:layout>
                <c:manualLayout>
                  <c:x val="-5.7870850170877505E-3"/>
                  <c:y val="-7.93065173828422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41-464A-809F-52476FC7C2C3}"/>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41-464A-809F-52476FC7C2C3}"/>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41-464A-809F-52476FC7C2C3}"/>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41-464A-809F-52476FC7C2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0-4</c:v>
                </c:pt>
                <c:pt idx="1">
                  <c:v>5-6</c:v>
                </c:pt>
                <c:pt idx="2">
                  <c:v>7-8</c:v>
                </c:pt>
                <c:pt idx="3">
                  <c:v>9-10</c:v>
                </c:pt>
              </c:strCache>
            </c:strRef>
          </c:cat>
          <c:val>
            <c:numRef>
              <c:f>Blad1!$B$2:$B$5</c:f>
              <c:numCache>
                <c:formatCode>###0%</c:formatCode>
                <c:ptCount val="4"/>
                <c:pt idx="0">
                  <c:v>7.9000000000000001E-2</c:v>
                </c:pt>
                <c:pt idx="1">
                  <c:v>0.10199999999999999</c:v>
                </c:pt>
                <c:pt idx="2">
                  <c:v>0.38800000000000001</c:v>
                </c:pt>
                <c:pt idx="3">
                  <c:v>0.43099999999999999</c:v>
                </c:pt>
              </c:numCache>
            </c:numRef>
          </c:val>
          <c:extLst>
            <c:ext xmlns:c16="http://schemas.microsoft.com/office/drawing/2014/chart" uri="{C3380CC4-5D6E-409C-BE32-E72D297353CC}">
              <c16:uniqueId val="{00000007-4041-464A-809F-52476FC7C2C3}"/>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041-464A-809F-52476FC7C2C3}"/>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041-464A-809F-52476FC7C2C3}"/>
                </c:ext>
              </c:extLst>
            </c:dLbl>
            <c:dLbl>
              <c:idx val="3"/>
              <c:layout>
                <c:manualLayout>
                  <c:x val="-3.9485662455415399E-3"/>
                  <c:y val="-7.83863521337135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EE-4B5A-86C3-E352C8E527E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041-464A-809F-52476FC7C2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0-4</c:v>
                </c:pt>
                <c:pt idx="1">
                  <c:v>5-6</c:v>
                </c:pt>
                <c:pt idx="2">
                  <c:v>7-8</c:v>
                </c:pt>
                <c:pt idx="3">
                  <c:v>9-10</c:v>
                </c:pt>
              </c:strCache>
            </c:strRef>
          </c:cat>
          <c:val>
            <c:numRef>
              <c:f>Blad1!$C$2:$C$5</c:f>
              <c:numCache>
                <c:formatCode>###0%</c:formatCode>
                <c:ptCount val="4"/>
                <c:pt idx="0">
                  <c:v>9.6000000000000002E-2</c:v>
                </c:pt>
                <c:pt idx="1">
                  <c:v>0.107</c:v>
                </c:pt>
                <c:pt idx="2">
                  <c:v>0.36299999999999999</c:v>
                </c:pt>
                <c:pt idx="3">
                  <c:v>0.434</c:v>
                </c:pt>
              </c:numCache>
            </c:numRef>
          </c:val>
          <c:extLst>
            <c:ext xmlns:c16="http://schemas.microsoft.com/office/drawing/2014/chart" uri="{C3380CC4-5D6E-409C-BE32-E72D297353CC}">
              <c16:uniqueId val="{0000000B-4041-464A-809F-52476FC7C2C3}"/>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041-464A-809F-52476FC7C2C3}"/>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041-464A-809F-52476FC7C2C3}"/>
                </c:ext>
              </c:extLst>
            </c:dLbl>
            <c:dLbl>
              <c:idx val="2"/>
              <c:layout>
                <c:manualLayout>
                  <c:x val="-1.5877174509631599E-4"/>
                  <c:y val="-5.8489385953001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041-464A-809F-52476FC7C2C3}"/>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041-464A-809F-52476FC7C2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0-4</c:v>
                </c:pt>
                <c:pt idx="1">
                  <c:v>5-6</c:v>
                </c:pt>
                <c:pt idx="2">
                  <c:v>7-8</c:v>
                </c:pt>
                <c:pt idx="3">
                  <c:v>9-10</c:v>
                </c:pt>
              </c:strCache>
            </c:strRef>
          </c:cat>
          <c:val>
            <c:numRef>
              <c:f>Blad1!$D$2:$D$5</c:f>
              <c:numCache>
                <c:formatCode>###0%</c:formatCode>
                <c:ptCount val="4"/>
                <c:pt idx="0">
                  <c:v>7.8E-2</c:v>
                </c:pt>
                <c:pt idx="1">
                  <c:v>7.4999999999999997E-2</c:v>
                </c:pt>
                <c:pt idx="2">
                  <c:v>0.33</c:v>
                </c:pt>
                <c:pt idx="3">
                  <c:v>0.51700000000000002</c:v>
                </c:pt>
              </c:numCache>
            </c:numRef>
          </c:val>
          <c:extLst>
            <c:ext xmlns:c16="http://schemas.microsoft.com/office/drawing/2014/chart" uri="{C3380CC4-5D6E-409C-BE32-E72D297353CC}">
              <c16:uniqueId val="{00000010-4041-464A-809F-52476FC7C2C3}"/>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041-464A-809F-52476FC7C2C3}"/>
                </c:ext>
              </c:extLst>
            </c:dLbl>
            <c:dLbl>
              <c:idx val="1"/>
              <c:layout>
                <c:manualLayout>
                  <c:x val="1.1574074074074073E-3"/>
                  <c:y val="-1.81730584408608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041-464A-809F-52476FC7C2C3}"/>
                </c:ext>
              </c:extLst>
            </c:dLbl>
            <c:dLbl>
              <c:idx val="2"/>
              <c:layout>
                <c:manualLayout>
                  <c:x val="-8.3987351322499526E-4"/>
                  <c:y val="-6.29760273549853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041-464A-809F-52476FC7C2C3}"/>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041-464A-809F-52476FC7C2C3}"/>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041-464A-809F-52476FC7C2C3}"/>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041-464A-809F-52476FC7C2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0-4</c:v>
                </c:pt>
                <c:pt idx="1">
                  <c:v>5-6</c:v>
                </c:pt>
                <c:pt idx="2">
                  <c:v>7-8</c:v>
                </c:pt>
                <c:pt idx="3">
                  <c:v>9-10</c:v>
                </c:pt>
              </c:strCache>
            </c:strRef>
          </c:cat>
          <c:val>
            <c:numRef>
              <c:f>Blad1!$E$2:$E$5</c:f>
              <c:numCache>
                <c:formatCode>###0%</c:formatCode>
                <c:ptCount val="4"/>
                <c:pt idx="0">
                  <c:v>7.6999999999999999E-2</c:v>
                </c:pt>
                <c:pt idx="1">
                  <c:v>7.5999999999999998E-2</c:v>
                </c:pt>
                <c:pt idx="2">
                  <c:v>0.33</c:v>
                </c:pt>
                <c:pt idx="3">
                  <c:v>0.51800000000000002</c:v>
                </c:pt>
              </c:numCache>
            </c:numRef>
          </c:val>
          <c:extLst>
            <c:ext xmlns:c16="http://schemas.microsoft.com/office/drawing/2014/chart" uri="{C3380CC4-5D6E-409C-BE32-E72D297353CC}">
              <c16:uniqueId val="{00000017-4041-464A-809F-52476FC7C2C3}"/>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2.3148148148148147E-3"/>
                  <c:y val="-2.882090936550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041-464A-809F-52476FC7C2C3}"/>
                </c:ext>
              </c:extLst>
            </c:dLbl>
            <c:dLbl>
              <c:idx val="2"/>
              <c:layout>
                <c:manualLayout>
                  <c:x val="-2.3148148148148147E-3"/>
                  <c:y val="9.33071267300772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041-464A-809F-52476FC7C2C3}"/>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041-464A-809F-52476FC7C2C3}"/>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041-464A-809F-52476FC7C2C3}"/>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041-464A-809F-52476FC7C2C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0-4</c:v>
                </c:pt>
                <c:pt idx="1">
                  <c:v>5-6</c:v>
                </c:pt>
                <c:pt idx="2">
                  <c:v>7-8</c:v>
                </c:pt>
                <c:pt idx="3">
                  <c:v>9-10</c:v>
                </c:pt>
              </c:strCache>
            </c:strRef>
          </c:cat>
          <c:val>
            <c:numRef>
              <c:f>Blad1!$F$2:$F$5</c:f>
              <c:numCache>
                <c:formatCode>###0%</c:formatCode>
                <c:ptCount val="4"/>
                <c:pt idx="0">
                  <c:v>2.5999999999999999E-2</c:v>
                </c:pt>
                <c:pt idx="1">
                  <c:v>4.2000000000000003E-2</c:v>
                </c:pt>
                <c:pt idx="2">
                  <c:v>0.313</c:v>
                </c:pt>
                <c:pt idx="3">
                  <c:v>0.61899999999999999</c:v>
                </c:pt>
              </c:numCache>
            </c:numRef>
          </c:val>
          <c:extLst>
            <c:ext xmlns:c16="http://schemas.microsoft.com/office/drawing/2014/chart" uri="{C3380CC4-5D6E-409C-BE32-E72D297353CC}">
              <c16:uniqueId val="{0000001D-4041-464A-809F-52476FC7C2C3}"/>
            </c:ext>
          </c:extLst>
        </c:ser>
        <c:ser>
          <c:idx val="15"/>
          <c:order val="5"/>
          <c:tx>
            <c:strRef>
              <c:f>Blad1!$G$1</c:f>
              <c:strCache>
                <c:ptCount val="1"/>
                <c:pt idx="0">
                  <c:v>TOTAAL 2021</c:v>
                </c:pt>
              </c:strCache>
            </c:strRef>
          </c:tx>
          <c:spPr>
            <a:solidFill>
              <a:schemeClr val="tx1"/>
            </a:solidFill>
            <a:ln w="25400">
              <a:noFill/>
            </a:ln>
            <a:effectLst/>
          </c:spPr>
          <c:invertIfNegative val="0"/>
          <c:dLbls>
            <c:dLbl>
              <c:idx val="2"/>
              <c:layout>
                <c:manualLayout>
                  <c:x val="-9.6519393224081915E-17"/>
                  <c:y val="-3.5927078061285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EE-4B5A-86C3-E352C8E527EF}"/>
                </c:ext>
              </c:extLst>
            </c:dLbl>
            <c:dLbl>
              <c:idx val="3"/>
              <c:layout>
                <c:manualLayout>
                  <c:x val="1.3161887485136537E-3"/>
                  <c:y val="-4.8991470083570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EE-4B5A-86C3-E352C8E527EF}"/>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7.0000000000000007E-2</c:v>
                </c:pt>
                <c:pt idx="1">
                  <c:v>8.1000000000000003E-2</c:v>
                </c:pt>
                <c:pt idx="2">
                  <c:v>0.34699999999999998</c:v>
                </c:pt>
                <c:pt idx="3">
                  <c:v>0.501</c:v>
                </c:pt>
              </c:numCache>
            </c:numRef>
          </c:cat>
          <c:val>
            <c:numRef>
              <c:f>Blad1!$G$2:$G$5</c:f>
              <c:numCache>
                <c:formatCode>###0%</c:formatCode>
                <c:ptCount val="4"/>
                <c:pt idx="0">
                  <c:v>7.0000000000000007E-2</c:v>
                </c:pt>
                <c:pt idx="1">
                  <c:v>8.1000000000000003E-2</c:v>
                </c:pt>
                <c:pt idx="2">
                  <c:v>0.34699999999999998</c:v>
                </c:pt>
                <c:pt idx="3">
                  <c:v>0.501</c:v>
                </c:pt>
              </c:numCache>
            </c:numRef>
          </c:val>
          <c:extLst>
            <c:ext xmlns:c16="http://schemas.microsoft.com/office/drawing/2014/chart" uri="{C3380CC4-5D6E-409C-BE32-E72D297353CC}">
              <c16:uniqueId val="{0000001E-4041-464A-809F-52476FC7C2C3}"/>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pt idx="0" formatCode="_(* #,##0.00_);_(* \(#,##0.00\);_(* &quot;-&quot;??_);_(@_)">
                  <c:v>0.66</c:v>
                </c:pt>
                <c:pt idx="3" formatCode="0.0">
                  <c:v>3.66</c:v>
                </c:pt>
              </c:numCache>
            </c:numRef>
          </c:xVal>
          <c:yVal>
            <c:numRef>
              <c:f>Blad1!$N$2:$N$5</c:f>
              <c:numCache>
                <c:formatCode>###0.0%</c:formatCode>
                <c:ptCount val="4"/>
                <c:pt idx="0">
                  <c:v>3.9E-2</c:v>
                </c:pt>
                <c:pt idx="1">
                  <c:v>8.3000000000000004E-2</c:v>
                </c:pt>
                <c:pt idx="2">
                  <c:v>0.39700000000000002</c:v>
                </c:pt>
                <c:pt idx="3">
                  <c:v>0.48099999999999998</c:v>
                </c:pt>
              </c:numCache>
            </c:numRef>
          </c:yVal>
          <c:smooth val="0"/>
          <c:extLst>
            <c:ext xmlns:c16="http://schemas.microsoft.com/office/drawing/2014/chart" uri="{C3380CC4-5D6E-409C-BE32-E72D297353CC}">
              <c16:uniqueId val="{0000001F-4041-464A-809F-52476FC7C2C3}"/>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pt idx="0">
                  <c:v>0.8</c:v>
                </c:pt>
                <c:pt idx="1">
                  <c:v>1.8</c:v>
                </c:pt>
                <c:pt idx="3" formatCode="0.0">
                  <c:v>3.8</c:v>
                </c:pt>
              </c:numCache>
            </c:numRef>
          </c:xVal>
          <c:yVal>
            <c:numRef>
              <c:f>Blad1!$O$2:$O$5</c:f>
              <c:numCache>
                <c:formatCode>###0.0%</c:formatCode>
                <c:ptCount val="4"/>
                <c:pt idx="0">
                  <c:v>2.5999999999999999E-2</c:v>
                </c:pt>
                <c:pt idx="1">
                  <c:v>6.2E-2</c:v>
                </c:pt>
                <c:pt idx="2">
                  <c:v>0.373</c:v>
                </c:pt>
                <c:pt idx="3">
                  <c:v>0.53900000000000003</c:v>
                </c:pt>
              </c:numCache>
            </c:numRef>
          </c:yVal>
          <c:smooth val="0"/>
          <c:extLst>
            <c:ext xmlns:c16="http://schemas.microsoft.com/office/drawing/2014/chart" uri="{C3380CC4-5D6E-409C-BE32-E72D297353CC}">
              <c16:uniqueId val="{00000020-4041-464A-809F-52476FC7C2C3}"/>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0">
                  <c:v>0.93</c:v>
                </c:pt>
                <c:pt idx="1">
                  <c:v>1.93</c:v>
                </c:pt>
                <c:pt idx="2">
                  <c:v>2.93</c:v>
                </c:pt>
              </c:numCache>
            </c:numRef>
          </c:xVal>
          <c:yVal>
            <c:numRef>
              <c:f>Blad1!$P$2:$P$5</c:f>
              <c:numCache>
                <c:formatCode>###0.0%</c:formatCode>
                <c:ptCount val="4"/>
                <c:pt idx="0">
                  <c:v>2.1999999999999999E-2</c:v>
                </c:pt>
                <c:pt idx="1">
                  <c:v>4.0999999999999988E-2</c:v>
                </c:pt>
                <c:pt idx="2">
                  <c:v>0.40600000000000003</c:v>
                </c:pt>
                <c:pt idx="3">
                  <c:v>0.53</c:v>
                </c:pt>
              </c:numCache>
            </c:numRef>
          </c:yVal>
          <c:smooth val="0"/>
          <c:extLst>
            <c:ext xmlns:c16="http://schemas.microsoft.com/office/drawing/2014/chart" uri="{C3380CC4-5D6E-409C-BE32-E72D297353CC}">
              <c16:uniqueId val="{00000021-4041-464A-809F-52476FC7C2C3}"/>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0">
                  <c:v>1.07</c:v>
                </c:pt>
                <c:pt idx="2">
                  <c:v>3.07</c:v>
                </c:pt>
              </c:numCache>
            </c:numRef>
          </c:xVal>
          <c:yVal>
            <c:numRef>
              <c:f>Blad1!$Q$2:$Q$5</c:f>
              <c:numCache>
                <c:formatCode>###0.0%</c:formatCode>
                <c:ptCount val="4"/>
                <c:pt idx="0">
                  <c:v>2.1999999999999999E-2</c:v>
                </c:pt>
                <c:pt idx="1">
                  <c:v>0.06</c:v>
                </c:pt>
                <c:pt idx="2">
                  <c:v>0.41199999999999998</c:v>
                </c:pt>
                <c:pt idx="3">
                  <c:v>0.50600000000000001</c:v>
                </c:pt>
              </c:numCache>
            </c:numRef>
          </c:yVal>
          <c:smooth val="0"/>
          <c:extLst>
            <c:ext xmlns:c16="http://schemas.microsoft.com/office/drawing/2014/chart" uri="{C3380CC4-5D6E-409C-BE32-E72D297353CC}">
              <c16:uniqueId val="{00000022-4041-464A-809F-52476FC7C2C3}"/>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0">
                  <c:v>1.2030000000000001</c:v>
                </c:pt>
              </c:numCache>
            </c:numRef>
          </c:xVal>
          <c:yVal>
            <c:numRef>
              <c:f>Blad1!$R$2:$R$5</c:f>
              <c:numCache>
                <c:formatCode>###0.0%</c:formatCode>
                <c:ptCount val="4"/>
                <c:pt idx="0">
                  <c:v>9.0000000000000011E-3</c:v>
                </c:pt>
                <c:pt idx="1">
                  <c:v>3.3000000000000002E-2</c:v>
                </c:pt>
                <c:pt idx="2">
                  <c:v>0.32300000000000001</c:v>
                </c:pt>
                <c:pt idx="3">
                  <c:v>0.63400000000000001</c:v>
                </c:pt>
              </c:numCache>
            </c:numRef>
          </c:yVal>
          <c:smooth val="0"/>
          <c:extLst>
            <c:ext xmlns:c16="http://schemas.microsoft.com/office/drawing/2014/chart" uri="{C3380CC4-5D6E-409C-BE32-E72D297353CC}">
              <c16:uniqueId val="{00000023-4041-464A-809F-52476FC7C2C3}"/>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0.0</c:formatCode>
                <c:ptCount val="4"/>
                <c:pt idx="0">
                  <c:v>1.33</c:v>
                </c:pt>
                <c:pt idx="1">
                  <c:v>2.33</c:v>
                </c:pt>
                <c:pt idx="2">
                  <c:v>3.33</c:v>
                </c:pt>
                <c:pt idx="3">
                  <c:v>4.33</c:v>
                </c:pt>
              </c:numCache>
            </c:numRef>
          </c:xVal>
          <c:yVal>
            <c:numRef>
              <c:f>Blad1!$S$2:$S$5</c:f>
              <c:numCache>
                <c:formatCode>###0.0%</c:formatCode>
                <c:ptCount val="4"/>
                <c:pt idx="0">
                  <c:v>2.4E-2</c:v>
                </c:pt>
                <c:pt idx="1">
                  <c:v>5.5999999999999987E-2</c:v>
                </c:pt>
                <c:pt idx="2">
                  <c:v>0.378</c:v>
                </c:pt>
                <c:pt idx="3">
                  <c:v>0.54200000000000004</c:v>
                </c:pt>
              </c:numCache>
            </c:numRef>
          </c:yVal>
          <c:smooth val="0"/>
          <c:extLst>
            <c:ext xmlns:c16="http://schemas.microsoft.com/office/drawing/2014/chart" uri="{C3380CC4-5D6E-409C-BE32-E72D297353CC}">
              <c16:uniqueId val="{00000024-4041-464A-809F-52476FC7C2C3}"/>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4041-464A-809F-52476FC7C2C3}"/>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4041-464A-809F-52476FC7C2C3}"/>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4041-464A-809F-52476FC7C2C3}"/>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4041-464A-809F-52476FC7C2C3}"/>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4041-464A-809F-52476FC7C2C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0-4</c:v>
                      </c:pt>
                      <c:pt idx="1">
                        <c:v>5-6</c:v>
                      </c:pt>
                      <c:pt idx="2">
                        <c:v>7-8</c:v>
                      </c:pt>
                      <c:pt idx="3">
                        <c:v>9-10</c:v>
                      </c:pt>
                    </c:strCache>
                  </c:strRef>
                </c:xVal>
                <c:yVal>
                  <c:numRef>
                    <c:extLst>
                      <c:ext uri="{02D57815-91ED-43cb-92C2-25804820EDAC}">
                        <c15:formulaRef>
                          <c15:sqref>Blad1!$H$2:$H$5</c15:sqref>
                        </c15:formulaRef>
                      </c:ext>
                    </c:extLst>
                    <c:numCache>
                      <c:formatCode>General</c:formatCode>
                      <c:ptCount val="4"/>
                      <c:pt idx="0" formatCode="_(* #,##0.00_);_(* \(#,##0.00\);_(* &quot;-&quot;??_);_(@_)">
                        <c:v>0.66</c:v>
                      </c:pt>
                      <c:pt idx="3" formatCode="0.0">
                        <c:v>3.66</c:v>
                      </c:pt>
                    </c:numCache>
                  </c:numRef>
                </c:yVal>
                <c:smooth val="0"/>
                <c:extLst>
                  <c:ext xmlns:c16="http://schemas.microsoft.com/office/drawing/2014/chart" uri="{C3380CC4-5D6E-409C-BE32-E72D297353CC}">
                    <c16:uniqueId val="{0000002A-4041-464A-809F-52476FC7C2C3}"/>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4041-464A-809F-52476FC7C2C3}"/>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4041-464A-809F-52476FC7C2C3}"/>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4041-464A-809F-52476FC7C2C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0-4</c:v>
                      </c:pt>
                      <c:pt idx="1">
                        <c:v>5-6</c:v>
                      </c:pt>
                      <c:pt idx="2">
                        <c:v>7-8</c:v>
                      </c:pt>
                      <c:pt idx="3">
                        <c:v>9-10</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0">
                        <c:v>0.8</c:v>
                      </c:pt>
                      <c:pt idx="1">
                        <c:v>1.8</c:v>
                      </c:pt>
                      <c:pt idx="3" formatCode="0.0">
                        <c:v>3.8</c:v>
                      </c:pt>
                    </c:numCache>
                  </c:numRef>
                </c:yVal>
                <c:smooth val="0"/>
                <c:extLst xmlns:c15="http://schemas.microsoft.com/office/drawing/2012/chart">
                  <c:ext xmlns:c16="http://schemas.microsoft.com/office/drawing/2014/chart" uri="{C3380CC4-5D6E-409C-BE32-E72D297353CC}">
                    <c16:uniqueId val="{0000002E-4041-464A-809F-52476FC7C2C3}"/>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4041-464A-809F-52476FC7C2C3}"/>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4041-464A-809F-52476FC7C2C3}"/>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4041-464A-809F-52476FC7C2C3}"/>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4041-464A-809F-52476FC7C2C3}"/>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4041-464A-809F-52476FC7C2C3}"/>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4041-464A-809F-52476FC7C2C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0-4</c:v>
                      </c:pt>
                      <c:pt idx="1">
                        <c:v>5-6</c:v>
                      </c:pt>
                      <c:pt idx="2">
                        <c:v>7-8</c:v>
                      </c:pt>
                      <c:pt idx="3">
                        <c:v>9-10</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0">
                        <c:v>0.93</c:v>
                      </c:pt>
                      <c:pt idx="1">
                        <c:v>1.93</c:v>
                      </c:pt>
                      <c:pt idx="2">
                        <c:v>2.93</c:v>
                      </c:pt>
                    </c:numCache>
                  </c:numRef>
                </c:yVal>
                <c:smooth val="0"/>
                <c:extLst xmlns:c15="http://schemas.microsoft.com/office/drawing/2012/chart">
                  <c:ext xmlns:c16="http://schemas.microsoft.com/office/drawing/2014/chart" uri="{C3380CC4-5D6E-409C-BE32-E72D297353CC}">
                    <c16:uniqueId val="{00000035-4041-464A-809F-52476FC7C2C3}"/>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0-4</c:v>
                      </c:pt>
                      <c:pt idx="1">
                        <c:v>5-6</c:v>
                      </c:pt>
                      <c:pt idx="2">
                        <c:v>7-8</c:v>
                      </c:pt>
                      <c:pt idx="3">
                        <c:v>9-10</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0">
                        <c:v>1.07</c:v>
                      </c:pt>
                      <c:pt idx="2">
                        <c:v>3.07</c:v>
                      </c:pt>
                    </c:numCache>
                  </c:numRef>
                </c:yVal>
                <c:smooth val="0"/>
                <c:extLst xmlns:c15="http://schemas.microsoft.com/office/drawing/2012/chart">
                  <c:ext xmlns:c16="http://schemas.microsoft.com/office/drawing/2014/chart" uri="{C3380CC4-5D6E-409C-BE32-E72D297353CC}">
                    <c16:uniqueId val="{00000036-4041-464A-809F-52476FC7C2C3}"/>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0-4</c:v>
                      </c:pt>
                      <c:pt idx="1">
                        <c:v>5-6</c:v>
                      </c:pt>
                      <c:pt idx="2">
                        <c:v>7-8</c:v>
                      </c:pt>
                      <c:pt idx="3">
                        <c:v>9-10</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0">
                        <c:v>1.2030000000000001</c:v>
                      </c:pt>
                    </c:numCache>
                  </c:numRef>
                </c:yVal>
                <c:smooth val="0"/>
                <c:extLst xmlns:c15="http://schemas.microsoft.com/office/drawing/2012/chart">
                  <c:ext xmlns:c16="http://schemas.microsoft.com/office/drawing/2014/chart" uri="{C3380CC4-5D6E-409C-BE32-E72D297353CC}">
                    <c16:uniqueId val="{00000037-4041-464A-809F-52476FC7C2C3}"/>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A9-49C7-94FD-5A548C1299A2}"/>
                </c:ext>
              </c:extLst>
            </c:dLbl>
            <c:dLbl>
              <c:idx val="1"/>
              <c:layout>
                <c:manualLayout>
                  <c:x val="-4.6296296296297144E-3"/>
                  <c:y val="-1.1528363746200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A9-49C7-94FD-5A548C1299A2}"/>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A9-49C7-94FD-5A548C1299A2}"/>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A9-49C7-94FD-5A548C1299A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A9-49C7-94FD-5A548C1299A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A9-49C7-94FD-5A548C1299A2}"/>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Blad1!$B$2:$B$3</c:f>
              <c:numCache>
                <c:formatCode>###0%</c:formatCode>
                <c:ptCount val="2"/>
                <c:pt idx="0">
                  <c:v>0.24199999999999999</c:v>
                </c:pt>
                <c:pt idx="1">
                  <c:v>0.75800000000000001</c:v>
                </c:pt>
              </c:numCache>
            </c:numRef>
          </c:val>
          <c:extLst>
            <c:ext xmlns:c16="http://schemas.microsoft.com/office/drawing/2014/chart" uri="{C3380CC4-5D6E-409C-BE32-E72D297353CC}">
              <c16:uniqueId val="{00000007-F7A9-49C7-94FD-5A548C1299A2}"/>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7A9-49C7-94FD-5A548C1299A2}"/>
                </c:ext>
              </c:extLst>
            </c:dLbl>
            <c:dLbl>
              <c:idx val="1"/>
              <c:layout>
                <c:manualLayout>
                  <c:x val="-1.1574074074074073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F7A9-49C7-94FD-5A548C1299A2}"/>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A9-49C7-94FD-5A548C1299A2}"/>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Blad1!$C$2:$C$3</c:f>
              <c:numCache>
                <c:formatCode>###0%</c:formatCode>
                <c:ptCount val="2"/>
                <c:pt idx="0">
                  <c:v>0.21</c:v>
                </c:pt>
                <c:pt idx="1">
                  <c:v>0.79</c:v>
                </c:pt>
              </c:numCache>
            </c:numRef>
          </c:val>
          <c:extLst>
            <c:ext xmlns:c16="http://schemas.microsoft.com/office/drawing/2014/chart" uri="{C3380CC4-5D6E-409C-BE32-E72D297353CC}">
              <c16:uniqueId val="{0000000B-F7A9-49C7-94FD-5A548C1299A2}"/>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A9-49C7-94FD-5A548C1299A2}"/>
                </c:ext>
              </c:extLst>
            </c:dLbl>
            <c:dLbl>
              <c:idx val="1"/>
              <c:layout>
                <c:manualLayout>
                  <c:x val="0"/>
                  <c:y val="1.4334431024188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A9-49C7-94FD-5A548C1299A2}"/>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7A9-49C7-94FD-5A548C1299A2}"/>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Blad1!$D$2:$D$3</c:f>
              <c:numCache>
                <c:formatCode>###0%</c:formatCode>
                <c:ptCount val="2"/>
                <c:pt idx="0">
                  <c:v>0.26900000000000002</c:v>
                </c:pt>
                <c:pt idx="1">
                  <c:v>0.73099999999999998</c:v>
                </c:pt>
              </c:numCache>
            </c:numRef>
          </c:val>
          <c:extLst>
            <c:ext xmlns:c16="http://schemas.microsoft.com/office/drawing/2014/chart" uri="{C3380CC4-5D6E-409C-BE32-E72D297353CC}">
              <c16:uniqueId val="{00000010-F7A9-49C7-94FD-5A548C1299A2}"/>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7A9-49C7-94FD-5A548C1299A2}"/>
                </c:ext>
              </c:extLst>
            </c:dLbl>
            <c:dLbl>
              <c:idx val="1"/>
              <c:layout>
                <c:manualLayout>
                  <c:x val="1.1574074074074073E-3"/>
                  <c:y val="-1.81730584408608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7A9-49C7-94FD-5A548C1299A2}"/>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7A9-49C7-94FD-5A548C1299A2}"/>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7A9-49C7-94FD-5A548C1299A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7A9-49C7-94FD-5A548C1299A2}"/>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Blad1!$E$2:$E$3</c:f>
              <c:numCache>
                <c:formatCode>###0%</c:formatCode>
                <c:ptCount val="2"/>
                <c:pt idx="0">
                  <c:v>0.21</c:v>
                </c:pt>
                <c:pt idx="1">
                  <c:v>0.79</c:v>
                </c:pt>
              </c:numCache>
            </c:numRef>
          </c:val>
          <c:extLst>
            <c:ext xmlns:c16="http://schemas.microsoft.com/office/drawing/2014/chart" uri="{C3380CC4-5D6E-409C-BE32-E72D297353CC}">
              <c16:uniqueId val="{00000017-F7A9-49C7-94FD-5A548C1299A2}"/>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4.2437781360066642E-17"/>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F7A9-49C7-94FD-5A548C1299A2}"/>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7A9-49C7-94FD-5A548C1299A2}"/>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7A9-49C7-94FD-5A548C1299A2}"/>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7A9-49C7-94FD-5A548C1299A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7A9-49C7-94FD-5A548C1299A2}"/>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Blad1!$F$2:$F$3</c:f>
              <c:numCache>
                <c:formatCode>###0%</c:formatCode>
                <c:ptCount val="2"/>
                <c:pt idx="0">
                  <c:v>0.185</c:v>
                </c:pt>
                <c:pt idx="1">
                  <c:v>0.81499999999999995</c:v>
                </c:pt>
              </c:numCache>
            </c:numRef>
          </c:val>
          <c:extLst>
            <c:ext xmlns:c16="http://schemas.microsoft.com/office/drawing/2014/chart" uri="{C3380CC4-5D6E-409C-BE32-E72D297353CC}">
              <c16:uniqueId val="{0000001D-F7A9-49C7-94FD-5A548C1299A2}"/>
            </c:ext>
          </c:extLst>
        </c:ser>
        <c:ser>
          <c:idx val="15"/>
          <c:order val="5"/>
          <c:tx>
            <c:strRef>
              <c:f>Blad1!$G$1</c:f>
              <c:strCache>
                <c:ptCount val="1"/>
                <c:pt idx="0">
                  <c:v>TOTAAL 2021</c:v>
                </c:pt>
              </c:strCache>
            </c:strRef>
          </c:tx>
          <c:spPr>
            <a:solidFill>
              <a:schemeClr val="tx1"/>
            </a:solidFill>
            <a:ln w="25400">
              <a:noFill/>
            </a:ln>
            <a:effectLst/>
          </c:spPr>
          <c:invertIfNegative val="0"/>
          <c:dLbls>
            <c:dLbl>
              <c:idx val="1"/>
              <c:layout>
                <c:manualLayout>
                  <c:x val="1.1574074074074073E-3"/>
                  <c:y val="-2.882090936550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F7A9-49C7-94FD-5A548C1299A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Blad1!$G$2:$G$3</c:f>
              <c:numCache>
                <c:formatCode>###0%</c:formatCode>
                <c:ptCount val="2"/>
                <c:pt idx="0">
                  <c:v>0.222</c:v>
                </c:pt>
                <c:pt idx="1">
                  <c:v>0.77800000000000002</c:v>
                </c:pt>
              </c:numCache>
            </c:numRef>
          </c:cat>
          <c:val>
            <c:numRef>
              <c:f>Blad1!$G$2:$G$3</c:f>
              <c:numCache>
                <c:formatCode>###0%</c:formatCode>
                <c:ptCount val="2"/>
                <c:pt idx="0">
                  <c:v>0.222</c:v>
                </c:pt>
                <c:pt idx="1">
                  <c:v>0.77800000000000002</c:v>
                </c:pt>
              </c:numCache>
            </c:numRef>
          </c:val>
          <c:extLst>
            <c:ext xmlns:c16="http://schemas.microsoft.com/office/drawing/2014/chart" uri="{C3380CC4-5D6E-409C-BE32-E72D297353CC}">
              <c16:uniqueId val="{0000001E-F7A9-49C7-94FD-5A548C1299A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x"/>
            <c:size val="10"/>
            <c:spPr>
              <a:noFill/>
              <a:ln w="9525">
                <a:solidFill>
                  <a:schemeClr val="bg1">
                    <a:lumMod val="50000"/>
                  </a:schemeClr>
                </a:solidFill>
              </a:ln>
              <a:effectLst/>
            </c:spPr>
          </c:marker>
          <c:xVal>
            <c:numRef>
              <c:f>Blad1!$H$2:$H$3</c:f>
              <c:numCache>
                <c:formatCode>General</c:formatCode>
                <c:ptCount val="2"/>
              </c:numCache>
            </c:numRef>
          </c:xVal>
          <c:yVal>
            <c:numRef>
              <c:f>Blad1!$N$2:$N$3</c:f>
              <c:numCache>
                <c:formatCode>###0.0%</c:formatCode>
                <c:ptCount val="2"/>
                <c:pt idx="0">
                  <c:v>0.248</c:v>
                </c:pt>
                <c:pt idx="1">
                  <c:v>0.752</c:v>
                </c:pt>
              </c:numCache>
            </c:numRef>
          </c:yVal>
          <c:smooth val="0"/>
          <c:extLst>
            <c:ext xmlns:c16="http://schemas.microsoft.com/office/drawing/2014/chart" uri="{C3380CC4-5D6E-409C-BE32-E72D297353CC}">
              <c16:uniqueId val="{0000001F-F7A9-49C7-94FD-5A548C1299A2}"/>
            </c:ext>
          </c:extLst>
        </c:ser>
        <c:ser>
          <c:idx val="8"/>
          <c:order val="12"/>
          <c:tx>
            <c:strRef>
              <c:f>Blad1!$O$1</c:f>
              <c:strCache>
                <c:ptCount val="1"/>
                <c:pt idx="0">
                  <c:v>GENT 2019</c:v>
                </c:pt>
              </c:strCache>
            </c:strRef>
          </c:tx>
          <c:spPr>
            <a:ln w="25400" cap="rnd">
              <a:noFill/>
              <a:round/>
            </a:ln>
            <a:effectLst/>
          </c:spPr>
          <c:marker>
            <c:symbol val="x"/>
            <c:size val="10"/>
            <c:spPr>
              <a:noFill/>
              <a:ln w="9525">
                <a:solidFill>
                  <a:schemeClr val="bg1">
                    <a:lumMod val="50000"/>
                  </a:schemeClr>
                </a:solidFill>
              </a:ln>
              <a:effectLst/>
            </c:spPr>
          </c:marker>
          <c:xVal>
            <c:numRef>
              <c:f>Blad1!$I$2:$I$3</c:f>
              <c:numCache>
                <c:formatCode>General</c:formatCode>
                <c:ptCount val="2"/>
              </c:numCache>
            </c:numRef>
          </c:xVal>
          <c:yVal>
            <c:numRef>
              <c:f>Blad1!$O$2:$O$3</c:f>
              <c:numCache>
                <c:formatCode>###0.0%</c:formatCode>
                <c:ptCount val="2"/>
                <c:pt idx="0">
                  <c:v>0.224</c:v>
                </c:pt>
                <c:pt idx="1">
                  <c:v>0.77599999999999991</c:v>
                </c:pt>
              </c:numCache>
            </c:numRef>
          </c:yVal>
          <c:smooth val="0"/>
          <c:extLst>
            <c:ext xmlns:c16="http://schemas.microsoft.com/office/drawing/2014/chart" uri="{C3380CC4-5D6E-409C-BE32-E72D297353CC}">
              <c16:uniqueId val="{00000020-F7A9-49C7-94FD-5A548C1299A2}"/>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Blad1!$J$2:$J$3</c:f>
              <c:numCache>
                <c:formatCode>General</c:formatCode>
                <c:ptCount val="2"/>
              </c:numCache>
            </c:numRef>
          </c:xVal>
          <c:yVal>
            <c:numRef>
              <c:f>Blad1!$P$2:$P$3</c:f>
              <c:numCache>
                <c:formatCode>###0.0%</c:formatCode>
                <c:ptCount val="2"/>
                <c:pt idx="0">
                  <c:v>0.318</c:v>
                </c:pt>
                <c:pt idx="1">
                  <c:v>0.68200000000000005</c:v>
                </c:pt>
              </c:numCache>
            </c:numRef>
          </c:yVal>
          <c:smooth val="0"/>
          <c:extLst>
            <c:ext xmlns:c16="http://schemas.microsoft.com/office/drawing/2014/chart" uri="{C3380CC4-5D6E-409C-BE32-E72D297353CC}">
              <c16:uniqueId val="{00000021-F7A9-49C7-94FD-5A548C1299A2}"/>
            </c:ext>
          </c:extLst>
        </c:ser>
        <c:ser>
          <c:idx val="12"/>
          <c:order val="14"/>
          <c:tx>
            <c:strRef>
              <c:f>Blad1!$Q$1</c:f>
              <c:strCache>
                <c:ptCount val="1"/>
                <c:pt idx="0">
                  <c:v>MECHELEN 2019</c:v>
                </c:pt>
              </c:strCache>
            </c:strRef>
          </c:tx>
          <c:spPr>
            <a:ln w="25400" cap="rnd">
              <a:noFill/>
              <a:round/>
            </a:ln>
            <a:effectLst/>
          </c:spPr>
          <c:marker>
            <c:symbol val="x"/>
            <c:size val="10"/>
            <c:spPr>
              <a:noFill/>
              <a:ln w="9525">
                <a:solidFill>
                  <a:schemeClr val="bg1">
                    <a:lumMod val="50000"/>
                  </a:schemeClr>
                </a:solidFill>
              </a:ln>
              <a:effectLst/>
            </c:spPr>
          </c:marker>
          <c:xVal>
            <c:numRef>
              <c:f>Blad1!$K$2:$K$3</c:f>
              <c:numCache>
                <c:formatCode>General</c:formatCode>
                <c:ptCount val="2"/>
              </c:numCache>
            </c:numRef>
          </c:xVal>
          <c:yVal>
            <c:numRef>
              <c:f>Blad1!$Q$2:$Q$3</c:f>
              <c:numCache>
                <c:formatCode>###0.0%</c:formatCode>
                <c:ptCount val="2"/>
                <c:pt idx="0">
                  <c:v>0.21299999999999999</c:v>
                </c:pt>
                <c:pt idx="1">
                  <c:v>0.78700000000000003</c:v>
                </c:pt>
              </c:numCache>
            </c:numRef>
          </c:yVal>
          <c:smooth val="0"/>
          <c:extLst>
            <c:ext xmlns:c16="http://schemas.microsoft.com/office/drawing/2014/chart" uri="{C3380CC4-5D6E-409C-BE32-E72D297353CC}">
              <c16:uniqueId val="{00000022-F7A9-49C7-94FD-5A548C1299A2}"/>
            </c:ext>
          </c:extLst>
        </c:ser>
        <c:ser>
          <c:idx val="14"/>
          <c:order val="15"/>
          <c:tx>
            <c:strRef>
              <c:f>Blad1!$R$1</c:f>
              <c:strCache>
                <c:ptCount val="1"/>
                <c:pt idx="0">
                  <c:v>BRUGGE 2019</c:v>
                </c:pt>
              </c:strCache>
            </c:strRef>
          </c:tx>
          <c:spPr>
            <a:ln w="25400" cap="rnd">
              <a:noFill/>
              <a:round/>
            </a:ln>
            <a:effectLst/>
          </c:spPr>
          <c:marker>
            <c:symbol val="x"/>
            <c:size val="10"/>
            <c:spPr>
              <a:noFill/>
              <a:ln w="9525">
                <a:solidFill>
                  <a:schemeClr val="bg1">
                    <a:lumMod val="50000"/>
                  </a:schemeClr>
                </a:solidFill>
              </a:ln>
              <a:effectLst/>
            </c:spPr>
          </c:marker>
          <c:xVal>
            <c:numRef>
              <c:f>Blad1!$L$2:$L$3</c:f>
              <c:numCache>
                <c:formatCode>General</c:formatCode>
                <c:ptCount val="2"/>
              </c:numCache>
            </c:numRef>
          </c:xVal>
          <c:yVal>
            <c:numRef>
              <c:f>Blad1!$R$2:$R$3</c:f>
              <c:numCache>
                <c:formatCode>###0.0%</c:formatCode>
                <c:ptCount val="2"/>
                <c:pt idx="0">
                  <c:v>0.16</c:v>
                </c:pt>
                <c:pt idx="1">
                  <c:v>0.84</c:v>
                </c:pt>
              </c:numCache>
            </c:numRef>
          </c:yVal>
          <c:smooth val="0"/>
          <c:extLst>
            <c:ext xmlns:c16="http://schemas.microsoft.com/office/drawing/2014/chart" uri="{C3380CC4-5D6E-409C-BE32-E72D297353CC}">
              <c16:uniqueId val="{00000023-F7A9-49C7-94FD-5A548C1299A2}"/>
            </c:ext>
          </c:extLst>
        </c:ser>
        <c:ser>
          <c:idx val="16"/>
          <c:order val="16"/>
          <c:tx>
            <c:strRef>
              <c:f>Blad1!$S$1</c:f>
              <c:strCache>
                <c:ptCount val="1"/>
                <c:pt idx="0">
                  <c:v>TOTAAL 2019</c:v>
                </c:pt>
              </c:strCache>
            </c:strRef>
          </c:tx>
          <c:spPr>
            <a:ln w="25400" cap="rnd">
              <a:noFill/>
              <a:round/>
            </a:ln>
            <a:effectLst/>
          </c:spPr>
          <c:marker>
            <c:symbol val="x"/>
            <c:size val="10"/>
            <c:spPr>
              <a:noFill/>
              <a:ln w="9525">
                <a:solidFill>
                  <a:schemeClr val="bg1">
                    <a:lumMod val="50000"/>
                  </a:schemeClr>
                </a:solidFill>
              </a:ln>
              <a:effectLst/>
            </c:spPr>
          </c:marker>
          <c:xVal>
            <c:numRef>
              <c:f>Blad1!$M$2:$M$3</c:f>
              <c:numCache>
                <c:formatCode>General</c:formatCode>
                <c:ptCount val="2"/>
              </c:numCache>
            </c:numRef>
          </c:xVal>
          <c:yVal>
            <c:numRef>
              <c:f>Blad1!$S$2:$S$3</c:f>
              <c:numCache>
                <c:formatCode>###0.0%</c:formatCode>
                <c:ptCount val="2"/>
                <c:pt idx="0">
                  <c:v>0.23</c:v>
                </c:pt>
                <c:pt idx="1">
                  <c:v>0.77</c:v>
                </c:pt>
              </c:numCache>
            </c:numRef>
          </c:yVal>
          <c:smooth val="0"/>
          <c:extLst>
            <c:ext xmlns:c16="http://schemas.microsoft.com/office/drawing/2014/chart" uri="{C3380CC4-5D6E-409C-BE32-E72D297353CC}">
              <c16:uniqueId val="{00000024-F7A9-49C7-94FD-5A548C1299A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F7A9-49C7-94FD-5A548C1299A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7A9-49C7-94FD-5A548C1299A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7A9-49C7-94FD-5A548C1299A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7A9-49C7-94FD-5A548C1299A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7A9-49C7-94FD-5A548C1299A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0-10</c:v>
                      </c:pt>
                      <c:pt idx="1">
                        <c:v>&gt;10</c:v>
                      </c:pt>
                    </c:strCache>
                  </c:strRef>
                </c:xVal>
                <c:yVal>
                  <c:numRef>
                    <c:extLst>
                      <c:ext uri="{02D57815-91ED-43cb-92C2-25804820EDAC}">
                        <c15:formulaRef>
                          <c15:sqref>Blad1!$H$2:$H$3</c15:sqref>
                        </c15:formulaRef>
                      </c:ext>
                    </c:extLst>
                    <c:numCache>
                      <c:formatCode>General</c:formatCode>
                      <c:ptCount val="2"/>
                    </c:numCache>
                  </c:numRef>
                </c:yVal>
                <c:smooth val="0"/>
                <c:extLst>
                  <c:ext xmlns:c16="http://schemas.microsoft.com/office/drawing/2014/chart" uri="{C3380CC4-5D6E-409C-BE32-E72D297353CC}">
                    <c16:uniqueId val="{0000002A-F7A9-49C7-94FD-5A548C1299A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F7A9-49C7-94FD-5A548C1299A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7A9-49C7-94FD-5A548C1299A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7A9-49C7-94FD-5A548C1299A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0-10</c:v>
                      </c:pt>
                      <c:pt idx="1">
                        <c:v>&gt;10</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2E-F7A9-49C7-94FD-5A548C1299A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F7A9-49C7-94FD-5A548C1299A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7A9-49C7-94FD-5A548C1299A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7A9-49C7-94FD-5A548C1299A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7A9-49C7-94FD-5A548C1299A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7A9-49C7-94FD-5A548C1299A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7A9-49C7-94FD-5A548C1299A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0-10</c:v>
                      </c:pt>
                      <c:pt idx="1">
                        <c:v>&gt;10</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5-F7A9-49C7-94FD-5A548C1299A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0-10</c:v>
                      </c:pt>
                      <c:pt idx="1">
                        <c:v>&gt;10</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6-F7A9-49C7-94FD-5A548C1299A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0-10</c:v>
                      </c:pt>
                      <c:pt idx="1">
                        <c:v>&gt;10</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7-F7A9-49C7-94FD-5A548C1299A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8.72234262630958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8F-4025-B0E1-24F74923E0CD}"/>
                </c:ext>
              </c:extLst>
            </c:dLbl>
            <c:dLbl>
              <c:idx val="1"/>
              <c:layout>
                <c:manualLayout>
                  <c:x val="2.3148148148148147E-3"/>
                  <c:y val="-1.12241306435779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8F-4025-B0E1-24F74923E0CD}"/>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8F-4025-B0E1-24F74923E0CD}"/>
                </c:ext>
              </c:extLst>
            </c:dLbl>
            <c:dLbl>
              <c:idx val="3"/>
              <c:layout>
                <c:manualLayout>
                  <c:x val="0"/>
                  <c:y val="-8.4180979826834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8F-4025-B0E1-24F74923E0CD}"/>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28F-4025-B0E1-24F74923E0CD}"/>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8F-4025-B0E1-24F74923E0CD}"/>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cat>
          <c:val>
            <c:numRef>
              <c:f>Blad1!$B$2:$B$4</c:f>
              <c:numCache>
                <c:formatCode>###0%</c:formatCode>
                <c:ptCount val="3"/>
                <c:pt idx="0">
                  <c:v>0.36299999999999999</c:v>
                </c:pt>
                <c:pt idx="1">
                  <c:v>0.28799999999999998</c:v>
                </c:pt>
                <c:pt idx="2">
                  <c:v>0.186</c:v>
                </c:pt>
              </c:numCache>
            </c:numRef>
          </c:val>
          <c:extLst>
            <c:ext xmlns:c16="http://schemas.microsoft.com/office/drawing/2014/chart" uri="{C3380CC4-5D6E-409C-BE32-E72D297353CC}">
              <c16:uniqueId val="{00000007-828F-4025-B0E1-24F74923E0CD}"/>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28F-4025-B0E1-24F74923E0CD}"/>
                </c:ext>
              </c:extLst>
            </c:dLbl>
            <c:dLbl>
              <c:idx val="2"/>
              <c:layout>
                <c:manualLayout>
                  <c:x val="-2.3148148148148997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8F-4025-B0E1-24F74923E0CD}"/>
                </c:ext>
              </c:extLst>
            </c:dLbl>
            <c:dLbl>
              <c:idx val="3"/>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8F-4025-B0E1-24F74923E0CD}"/>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cat>
          <c:val>
            <c:numRef>
              <c:f>Blad1!$C$2:$C$4</c:f>
              <c:numCache>
                <c:formatCode>###0%</c:formatCode>
                <c:ptCount val="3"/>
                <c:pt idx="0">
                  <c:v>0.45700000000000002</c:v>
                </c:pt>
                <c:pt idx="1">
                  <c:v>0.26500000000000001</c:v>
                </c:pt>
                <c:pt idx="2">
                  <c:v>0.221</c:v>
                </c:pt>
              </c:numCache>
            </c:numRef>
          </c:val>
          <c:extLst>
            <c:ext xmlns:c16="http://schemas.microsoft.com/office/drawing/2014/chart" uri="{C3380CC4-5D6E-409C-BE32-E72D297353CC}">
              <c16:uniqueId val="{0000000C-828F-4025-B0E1-24F74923E0CD}"/>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073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28F-4025-B0E1-24F74923E0CD}"/>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28F-4025-B0E1-24F74923E0CD}"/>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28F-4025-B0E1-24F74923E0CD}"/>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cat>
          <c:val>
            <c:numRef>
              <c:f>Blad1!$D$2:$D$4</c:f>
              <c:numCache>
                <c:formatCode>###0%</c:formatCode>
                <c:ptCount val="3"/>
                <c:pt idx="0">
                  <c:v>0.31</c:v>
                </c:pt>
                <c:pt idx="1">
                  <c:v>0.29499999999999998</c:v>
                </c:pt>
                <c:pt idx="2">
                  <c:v>0.14000000000000001</c:v>
                </c:pt>
              </c:numCache>
            </c:numRef>
          </c:val>
          <c:extLst>
            <c:ext xmlns:c16="http://schemas.microsoft.com/office/drawing/2014/chart" uri="{C3380CC4-5D6E-409C-BE32-E72D297353CC}">
              <c16:uniqueId val="{00000011-828F-4025-B0E1-24F74923E0CD}"/>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1574074074074286E-3"/>
                  <c:y val="8.41809798268343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28F-4025-B0E1-24F74923E0CD}"/>
                </c:ext>
              </c:extLst>
            </c:dLbl>
            <c:dLbl>
              <c:idx val="1"/>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28F-4025-B0E1-24F74923E0CD}"/>
                </c:ext>
              </c:extLst>
            </c:dLbl>
            <c:dLbl>
              <c:idx val="2"/>
              <c:layout>
                <c:manualLayout>
                  <c:x val="-2.3148148148148997E-3"/>
                  <c:y val="-8.41809798268351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28F-4025-B0E1-24F74923E0CD}"/>
                </c:ext>
              </c:extLst>
            </c:dLbl>
            <c:dLbl>
              <c:idx val="3"/>
              <c:layout>
                <c:manualLayout>
                  <c:x val="-3.472222222222222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28F-4025-B0E1-24F74923E0CD}"/>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28F-4025-B0E1-24F74923E0CD}"/>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28F-4025-B0E1-24F74923E0CD}"/>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cat>
          <c:val>
            <c:numRef>
              <c:f>Blad1!$E$2:$E$4</c:f>
              <c:numCache>
                <c:formatCode>###0%</c:formatCode>
                <c:ptCount val="3"/>
                <c:pt idx="0">
                  <c:v>0.17899999999999999</c:v>
                </c:pt>
                <c:pt idx="1">
                  <c:v>0.23899999999999999</c:v>
                </c:pt>
                <c:pt idx="2">
                  <c:v>0.107</c:v>
                </c:pt>
              </c:numCache>
            </c:numRef>
          </c:val>
          <c:extLst>
            <c:ext xmlns:c16="http://schemas.microsoft.com/office/drawing/2014/chart" uri="{C3380CC4-5D6E-409C-BE32-E72D297353CC}">
              <c16:uniqueId val="{00000019-828F-4025-B0E1-24F74923E0CD}"/>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28F-4025-B0E1-24F74923E0CD}"/>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28F-4025-B0E1-24F74923E0CD}"/>
                </c:ext>
              </c:extLst>
            </c:dLbl>
            <c:dLbl>
              <c:idx val="2"/>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28F-4025-B0E1-24F74923E0CD}"/>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28F-4025-B0E1-24F74923E0CD}"/>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28F-4025-B0E1-24F74923E0CD}"/>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28F-4025-B0E1-24F74923E0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cat>
          <c:val>
            <c:numRef>
              <c:f>Blad1!$F$2:$F$4</c:f>
              <c:numCache>
                <c:formatCode>###0%</c:formatCode>
                <c:ptCount val="3"/>
                <c:pt idx="0">
                  <c:v>0.53400000000000003</c:v>
                </c:pt>
                <c:pt idx="1">
                  <c:v>0.38200000000000001</c:v>
                </c:pt>
                <c:pt idx="2">
                  <c:v>0.19600000000000001</c:v>
                </c:pt>
              </c:numCache>
            </c:numRef>
          </c:val>
          <c:extLst>
            <c:ext xmlns:c16="http://schemas.microsoft.com/office/drawing/2014/chart" uri="{C3380CC4-5D6E-409C-BE32-E72D297353CC}">
              <c16:uniqueId val="{00000020-828F-4025-B0E1-24F74923E0CD}"/>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3E-4423-8C6D-7A53D95B14A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0.39100000000000001</c:v>
                </c:pt>
                <c:pt idx="1">
                  <c:v>0.29899999999999999</c:v>
                </c:pt>
                <c:pt idx="2">
                  <c:v>0.17799999999999999</c:v>
                </c:pt>
              </c:numCache>
            </c:numRef>
          </c:cat>
          <c:val>
            <c:numRef>
              <c:f>Blad1!$G$2:$G$4</c:f>
              <c:numCache>
                <c:formatCode>###0%</c:formatCode>
                <c:ptCount val="3"/>
                <c:pt idx="0">
                  <c:v>0.39100000000000001</c:v>
                </c:pt>
                <c:pt idx="1">
                  <c:v>0.29899999999999999</c:v>
                </c:pt>
                <c:pt idx="2">
                  <c:v>0.17799999999999999</c:v>
                </c:pt>
              </c:numCache>
            </c:numRef>
          </c:val>
          <c:extLst>
            <c:ext xmlns:c16="http://schemas.microsoft.com/office/drawing/2014/chart" uri="{C3380CC4-5D6E-409C-BE32-E72D297353CC}">
              <c16:uniqueId val="{00000021-828F-4025-B0E1-24F74923E0CD}"/>
            </c:ext>
          </c:extLst>
        </c:ser>
        <c:dLbls>
          <c:showLegendKey val="0"/>
          <c:showVal val="0"/>
          <c:showCatName val="0"/>
          <c:showSerName val="0"/>
          <c:showPercent val="0"/>
          <c:showBubbleSize val="0"/>
        </c:dLbls>
        <c:gapWidth val="150"/>
        <c:axId val="680833056"/>
        <c:axId val="680828792"/>
      </c:barChart>
      <c:scatterChart>
        <c:scatterStyle val="lineMarker"/>
        <c:varyColors val="0"/>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Blad1!#REF!</c15:sqref>
                        </c15:formulaRef>
                      </c:ext>
                    </c:extLst>
                    <c:strCache>
                      <c:ptCount val="1"/>
                      <c:pt idx="0">
                        <c:v>#REF!</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28F-4025-B0E1-24F74923E0CD}"/>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28F-4025-B0E1-24F74923E0CD}"/>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28F-4025-B0E1-24F74923E0CD}"/>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28F-4025-B0E1-24F74923E0CD}"/>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xVal>
                <c:yVal>
                  <c:numRef>
                    <c:extLst>
                      <c:ext uri="{02D57815-91ED-43cb-92C2-25804820EDAC}">
                        <c15:formulaRef>
                          <c15:sqref>Blad1!#REF!</c15:sqref>
                        </c15:formulaRef>
                      </c:ext>
                    </c:extLst>
                    <c:numCache>
                      <c:formatCode>General</c:formatCode>
                      <c:ptCount val="1"/>
                      <c:pt idx="0">
                        <c:v>1</c:v>
                      </c:pt>
                    </c:numCache>
                  </c:numRef>
                </c:yVal>
                <c:smooth val="0"/>
                <c:extLst>
                  <c:ext xmlns:c16="http://schemas.microsoft.com/office/drawing/2014/chart" uri="{C3380CC4-5D6E-409C-BE32-E72D297353CC}">
                    <c16:uniqueId val="{0000002D-828F-4025-B0E1-24F74923E0CD}"/>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28F-4025-B0E1-24F74923E0CD}"/>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28F-4025-B0E1-24F74923E0CD}"/>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xVal>
                <c:y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31-828F-4025-B0E1-24F74923E0CD}"/>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28F-4025-B0E1-24F74923E0CD}"/>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28F-4025-B0E1-24F74923E0CD}"/>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28F-4025-B0E1-24F74923E0CD}"/>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28F-4025-B0E1-24F74923E0CD}"/>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28F-4025-B0E1-24F74923E0CD}"/>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xVal>
                <c:y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38-828F-4025-B0E1-24F74923E0CD}"/>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xVal>
                <c:y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39-828F-4025-B0E1-24F74923E0CD}"/>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Blad1!#REF!</c15:sqref>
                        </c15:formulaRef>
                      </c:ext>
                    </c:extLst>
                    <c:strCache>
                      <c:ptCount val="1"/>
                      <c:pt idx="0">
                        <c:v>#REF!</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Een jaar met minder toeristen, door de coronamaatregelen, was aangenaam</c:v>
                      </c:pt>
                      <c:pt idx="1">
                        <c:v>Sinds de coronacrisis heb ik meer toeristische bezoeken aan mijn stad gebracht dan voor de crisis</c:v>
                      </c:pt>
                      <c:pt idx="2">
                        <c:v>Door de coronacrisis heb ik het gevoel negatiever te zijn ten opzichte van toerisme in mijn stad</c:v>
                      </c:pt>
                    </c:strCache>
                  </c:strRef>
                </c:xVal>
                <c:y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3A-828F-4025-B0E1-24F74923E0CD}"/>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1047590405365996E-2"/>
          <c:y val="0.92980966967389111"/>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9-4619-9664-76F3DA3E39E0}"/>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9-4619-9664-76F3DA3E39E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9-4619-9664-76F3DA3E39E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99-4619-9664-76F3DA3E39E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99-4619-9664-76F3DA3E39E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99-4619-9664-76F3DA3E39E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0.373</c:v>
                </c:pt>
                <c:pt idx="1">
                  <c:v>0.33900000000000002</c:v>
                </c:pt>
                <c:pt idx="2">
                  <c:v>0.28799999999999998</c:v>
                </c:pt>
              </c:numCache>
            </c:numRef>
          </c:val>
          <c:extLst>
            <c:ext xmlns:c16="http://schemas.microsoft.com/office/drawing/2014/chart" uri="{C3380CC4-5D6E-409C-BE32-E72D297353CC}">
              <c16:uniqueId val="{00000007-8199-4619-9664-76F3DA3E39E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99-4619-9664-76F3DA3E39E0}"/>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99-4619-9664-76F3DA3E39E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0.40600000000000003</c:v>
                </c:pt>
                <c:pt idx="1">
                  <c:v>0.33</c:v>
                </c:pt>
                <c:pt idx="2">
                  <c:v>0.26500000000000001</c:v>
                </c:pt>
              </c:numCache>
            </c:numRef>
          </c:val>
          <c:extLst>
            <c:ext xmlns:c16="http://schemas.microsoft.com/office/drawing/2014/chart" uri="{C3380CC4-5D6E-409C-BE32-E72D297353CC}">
              <c16:uniqueId val="{0000000B-8199-4619-9664-76F3DA3E39E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99-4619-9664-76F3DA3E39E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99-4619-9664-76F3DA3E39E0}"/>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199-4619-9664-76F3DA3E39E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0.38100000000000001</c:v>
                </c:pt>
                <c:pt idx="1">
                  <c:v>0.32400000000000001</c:v>
                </c:pt>
                <c:pt idx="2">
                  <c:v>0.29499999999999998</c:v>
                </c:pt>
              </c:numCache>
            </c:numRef>
          </c:val>
          <c:extLst>
            <c:ext xmlns:c16="http://schemas.microsoft.com/office/drawing/2014/chart" uri="{C3380CC4-5D6E-409C-BE32-E72D297353CC}">
              <c16:uniqueId val="{00000010-8199-4619-9664-76F3DA3E39E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199-4619-9664-76F3DA3E39E0}"/>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199-4619-9664-76F3DA3E39E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199-4619-9664-76F3DA3E39E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199-4619-9664-76F3DA3E39E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199-4619-9664-76F3DA3E39E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0.41399999999999998</c:v>
                </c:pt>
                <c:pt idx="1">
                  <c:v>0.34799999999999998</c:v>
                </c:pt>
                <c:pt idx="2">
                  <c:v>0.23899999999999999</c:v>
                </c:pt>
              </c:numCache>
            </c:numRef>
          </c:val>
          <c:extLst>
            <c:ext xmlns:c16="http://schemas.microsoft.com/office/drawing/2014/chart" uri="{C3380CC4-5D6E-409C-BE32-E72D297353CC}">
              <c16:uniqueId val="{00000017-8199-4619-9664-76F3DA3E39E0}"/>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199-4619-9664-76F3DA3E39E0}"/>
                </c:ext>
              </c:extLst>
            </c:dLbl>
            <c:dLbl>
              <c:idx val="2"/>
              <c:layout>
                <c:manualLayout>
                  <c:x val="2.3148148148148147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199-4619-9664-76F3DA3E39E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199-4619-9664-76F3DA3E39E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199-4619-9664-76F3DA3E39E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0.313</c:v>
                </c:pt>
                <c:pt idx="1">
                  <c:v>0.30499999999999999</c:v>
                </c:pt>
                <c:pt idx="2">
                  <c:v>0.38200000000000001</c:v>
                </c:pt>
              </c:numCache>
            </c:numRef>
          </c:val>
          <c:extLst>
            <c:ext xmlns:c16="http://schemas.microsoft.com/office/drawing/2014/chart" uri="{C3380CC4-5D6E-409C-BE32-E72D297353CC}">
              <c16:uniqueId val="{0000001D-8199-4619-9664-76F3DA3E39E0}"/>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0.374</c:v>
                </c:pt>
                <c:pt idx="1">
                  <c:v>0.32800000000000001</c:v>
                </c:pt>
                <c:pt idx="2">
                  <c:v>0.29899999999999999</c:v>
                </c:pt>
              </c:numCache>
            </c:numRef>
          </c:cat>
          <c:val>
            <c:numRef>
              <c:f>Blad1!$G$2:$G$4</c:f>
              <c:numCache>
                <c:formatCode>###0%</c:formatCode>
                <c:ptCount val="3"/>
                <c:pt idx="0">
                  <c:v>0.374</c:v>
                </c:pt>
                <c:pt idx="1">
                  <c:v>0.32800000000000001</c:v>
                </c:pt>
                <c:pt idx="2">
                  <c:v>0.29899999999999999</c:v>
                </c:pt>
              </c:numCache>
            </c:numRef>
          </c:val>
          <c:extLst>
            <c:ext xmlns:c16="http://schemas.microsoft.com/office/drawing/2014/chart" uri="{C3380CC4-5D6E-409C-BE32-E72D297353CC}">
              <c16:uniqueId val="{0000001E-8199-4619-9664-76F3DA3E39E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2017</c:v>
                </c:pt>
              </c:strCache>
            </c:strRef>
          </c:tx>
          <c:spPr>
            <a:ln w="25400" cap="rnd">
              <a:noFill/>
              <a:round/>
            </a:ln>
            <a:effectLst/>
          </c:spPr>
          <c:marker>
            <c:symbol val="x"/>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General</c:formatCode>
                <c:ptCount val="3"/>
              </c:numCache>
            </c:numRef>
          </c:yVal>
          <c:smooth val="0"/>
          <c:extLst>
            <c:ext xmlns:c16="http://schemas.microsoft.com/office/drawing/2014/chart" uri="{C3380CC4-5D6E-409C-BE32-E72D297353CC}">
              <c16:uniqueId val="{0000001F-8199-4619-9664-76F3DA3E39E0}"/>
            </c:ext>
          </c:extLst>
        </c:ser>
        <c:ser>
          <c:idx val="8"/>
          <c:order val="12"/>
          <c:tx>
            <c:strRef>
              <c:f>Blad1!$O$1</c:f>
              <c:strCache>
                <c:ptCount val="1"/>
                <c:pt idx="0">
                  <c:v>GENT 2017</c:v>
                </c:pt>
              </c:strCache>
            </c:strRef>
          </c:tx>
          <c:spPr>
            <a:ln w="25400" cap="rnd">
              <a:noFill/>
              <a:round/>
            </a:ln>
            <a:effectLst/>
          </c:spPr>
          <c:marker>
            <c:symbol val="x"/>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General</c:formatCode>
                <c:ptCount val="3"/>
              </c:numCache>
            </c:numRef>
          </c:yVal>
          <c:smooth val="0"/>
          <c:extLst>
            <c:ext xmlns:c16="http://schemas.microsoft.com/office/drawing/2014/chart" uri="{C3380CC4-5D6E-409C-BE32-E72D297353CC}">
              <c16:uniqueId val="{00000020-8199-4619-9664-76F3DA3E39E0}"/>
            </c:ext>
          </c:extLst>
        </c:ser>
        <c:ser>
          <c:idx val="10"/>
          <c:order val="13"/>
          <c:tx>
            <c:strRef>
              <c:f>Blad1!$P$1</c:f>
              <c:strCache>
                <c:ptCount val="1"/>
                <c:pt idx="0">
                  <c:v>LEUVEN 2017</c:v>
                </c:pt>
              </c:strCache>
            </c:strRef>
          </c:tx>
          <c:spPr>
            <a:ln w="25400" cap="rnd">
              <a:noFill/>
              <a:round/>
            </a:ln>
            <a:effectLst/>
          </c:spPr>
          <c:marker>
            <c:symbol val="x"/>
            <c:size val="10"/>
            <c:spPr>
              <a:noFill/>
              <a:ln w="9525">
                <a:solidFill>
                  <a:schemeClr val="bg1">
                    <a:lumMod val="50000"/>
                  </a:schemeClr>
                </a:solidFill>
              </a:ln>
              <a:effectLst/>
            </c:spPr>
          </c:marker>
          <c:xVal>
            <c:numRef>
              <c:f>Blad1!$J$2:$J$4</c:f>
              <c:numCache>
                <c:formatCode>General</c:formatCode>
                <c:ptCount val="3"/>
                <c:pt idx="0">
                  <c:v>0.93</c:v>
                </c:pt>
                <c:pt idx="1">
                  <c:v>1.93</c:v>
                </c:pt>
                <c:pt idx="2">
                  <c:v>2.93</c:v>
                </c:pt>
              </c:numCache>
            </c:numRef>
          </c:xVal>
          <c:yVal>
            <c:numRef>
              <c:f>Blad1!$P$2:$P$4</c:f>
              <c:numCache>
                <c:formatCode>General</c:formatCode>
                <c:ptCount val="3"/>
              </c:numCache>
            </c:numRef>
          </c:yVal>
          <c:smooth val="0"/>
          <c:extLst>
            <c:ext xmlns:c16="http://schemas.microsoft.com/office/drawing/2014/chart" uri="{C3380CC4-5D6E-409C-BE32-E72D297353CC}">
              <c16:uniqueId val="{00000021-8199-4619-9664-76F3DA3E39E0}"/>
            </c:ext>
          </c:extLst>
        </c:ser>
        <c:ser>
          <c:idx val="12"/>
          <c:order val="14"/>
          <c:tx>
            <c:strRef>
              <c:f>Blad1!$Q$1</c:f>
              <c:strCache>
                <c:ptCount val="1"/>
                <c:pt idx="0">
                  <c:v>MECHELEN 2017</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pt idx="0">
                  <c:v>1.07</c:v>
                </c:pt>
                <c:pt idx="1">
                  <c:v>2.0699999999999998</c:v>
                </c:pt>
                <c:pt idx="2">
                  <c:v>3.07</c:v>
                </c:pt>
              </c:numCache>
            </c:numRef>
          </c:xVal>
          <c:yVal>
            <c:numRef>
              <c:f>Blad1!$Q$2:$Q$4</c:f>
              <c:numCache>
                <c:formatCode>General</c:formatCode>
                <c:ptCount val="3"/>
              </c:numCache>
            </c:numRef>
          </c:yVal>
          <c:smooth val="0"/>
          <c:extLst>
            <c:ext xmlns:c16="http://schemas.microsoft.com/office/drawing/2014/chart" uri="{C3380CC4-5D6E-409C-BE32-E72D297353CC}">
              <c16:uniqueId val="{00000022-8199-4619-9664-76F3DA3E39E0}"/>
            </c:ext>
          </c:extLst>
        </c:ser>
        <c:ser>
          <c:idx val="14"/>
          <c:order val="15"/>
          <c:tx>
            <c:strRef>
              <c:f>Blad1!$R$1</c:f>
              <c:strCache>
                <c:ptCount val="1"/>
                <c:pt idx="0">
                  <c:v>BRUGGE 2017</c:v>
                </c:pt>
              </c:strCache>
            </c:strRef>
          </c:tx>
          <c:spPr>
            <a:ln w="25400" cap="rnd">
              <a:noFill/>
              <a:round/>
            </a:ln>
            <a:effectLst/>
          </c:spPr>
          <c:marker>
            <c:symbol val="x"/>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General</c:formatCode>
                <c:ptCount val="3"/>
              </c:numCache>
            </c:numRef>
          </c:yVal>
          <c:smooth val="0"/>
          <c:extLst>
            <c:ext xmlns:c16="http://schemas.microsoft.com/office/drawing/2014/chart" uri="{C3380CC4-5D6E-409C-BE32-E72D297353CC}">
              <c16:uniqueId val="{00000023-8199-4619-9664-76F3DA3E39E0}"/>
            </c:ext>
          </c:extLst>
        </c:ser>
        <c:ser>
          <c:idx val="16"/>
          <c:order val="16"/>
          <c:tx>
            <c:strRef>
              <c:f>Blad1!$S$1</c:f>
              <c:strCache>
                <c:ptCount val="1"/>
                <c:pt idx="0">
                  <c:v>TOTAAL 2017</c:v>
                </c:pt>
              </c:strCache>
            </c:strRef>
          </c:tx>
          <c:spPr>
            <a:ln w="25400" cap="rnd">
              <a:noFill/>
              <a:round/>
            </a:ln>
            <a:effectLst/>
          </c:spPr>
          <c:marker>
            <c:symbol val="x"/>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General</c:formatCode>
                <c:ptCount val="3"/>
              </c:numCache>
            </c:numRef>
          </c:yVal>
          <c:smooth val="0"/>
          <c:extLst>
            <c:ext xmlns:c16="http://schemas.microsoft.com/office/drawing/2014/chart" uri="{C3380CC4-5D6E-409C-BE32-E72D297353CC}">
              <c16:uniqueId val="{00000024-8199-4619-9664-76F3DA3E39E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8199-4619-9664-76F3DA3E39E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8199-4619-9664-76F3DA3E39E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199-4619-9664-76F3DA3E39E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199-4619-9664-76F3DA3E39E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A-8199-4619-9664-76F3DA3E39E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8199-4619-9664-76F3DA3E39E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199-4619-9664-76F3DA3E39E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8199-4619-9664-76F3DA3E39E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199-4619-9664-76F3DA3E39E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199-4619-9664-76F3DA3E39E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199-4619-9664-76F3DA3E39E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199-4619-9664-76F3DA3E39E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199-4619-9664-76F3DA3E39E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pt idx="2">
                        <c:v>2.93</c:v>
                      </c:pt>
                    </c:numCache>
                  </c:numRef>
                </c:yVal>
                <c:smooth val="0"/>
                <c:extLst xmlns:c15="http://schemas.microsoft.com/office/drawing/2012/chart">
                  <c:ext xmlns:c16="http://schemas.microsoft.com/office/drawing/2014/chart" uri="{C3380CC4-5D6E-409C-BE32-E72D297353CC}">
                    <c16:uniqueId val="{00000035-8199-4619-9664-76F3DA3E39E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pt idx="2">
                        <c:v>3.07</c:v>
                      </c:pt>
                    </c:numCache>
                  </c:numRef>
                </c:yVal>
                <c:smooth val="0"/>
                <c:extLst xmlns:c15="http://schemas.microsoft.com/office/drawing/2012/chart">
                  <c:ext xmlns:c16="http://schemas.microsoft.com/office/drawing/2014/chart" uri="{C3380CC4-5D6E-409C-BE32-E72D297353CC}">
                    <c16:uniqueId val="{00000036-8199-4619-9664-76F3DA3E39E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8199-4619-9664-76F3DA3E39E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48E-3"/>
                  <c:y val="-2.0022589238726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73-4EB8-8ABB-45905DDA59A9}"/>
                </c:ext>
              </c:extLst>
            </c:dLbl>
            <c:dLbl>
              <c:idx val="1"/>
              <c:layout>
                <c:manualLayout>
                  <c:x val="1.1574074074073226E-3"/>
                  <c:y val="-5.76418187310040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73-4EB8-8ABB-45905DDA59A9}"/>
                </c:ext>
              </c:extLst>
            </c:dLbl>
            <c:dLbl>
              <c:idx val="2"/>
              <c:layout>
                <c:manualLayout>
                  <c:x val="-4.2960711744602434E-3"/>
                  <c:y val="-0.115225804229699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73-4EB8-8ABB-45905DDA59A9}"/>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73-4EB8-8ABB-45905DDA59A9}"/>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73-4EB8-8ABB-45905DDA59A9}"/>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73-4EB8-8ABB-45905DDA59A9}"/>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0.09</c:v>
                </c:pt>
                <c:pt idx="1">
                  <c:v>0.20699999999999999</c:v>
                </c:pt>
                <c:pt idx="2">
                  <c:v>0.70299999999999996</c:v>
                </c:pt>
              </c:numCache>
            </c:numRef>
          </c:val>
          <c:extLst>
            <c:ext xmlns:c16="http://schemas.microsoft.com/office/drawing/2014/chart" uri="{C3380CC4-5D6E-409C-BE32-E72D297353CC}">
              <c16:uniqueId val="{00000007-CE73-4EB8-8ABB-45905DDA59A9}"/>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E73-4EB8-8ABB-45905DDA59A9}"/>
                </c:ext>
              </c:extLst>
            </c:dLbl>
            <c:dLbl>
              <c:idx val="2"/>
              <c:layout>
                <c:manualLayout>
                  <c:x val="-1.1574566441201911E-3"/>
                  <c:y val="-0.132448177478322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73-4EB8-8ABB-45905DDA59A9}"/>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0.13800000000000001</c:v>
                </c:pt>
                <c:pt idx="1">
                  <c:v>0.26800000000000002</c:v>
                </c:pt>
                <c:pt idx="2">
                  <c:v>0.59399999999999997</c:v>
                </c:pt>
              </c:numCache>
            </c:numRef>
          </c:val>
          <c:extLst>
            <c:ext xmlns:c16="http://schemas.microsoft.com/office/drawing/2014/chart" uri="{C3380CC4-5D6E-409C-BE32-E72D297353CC}">
              <c16:uniqueId val="{0000000B-CE73-4EB8-8ABB-45905DDA59A9}"/>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E73-4EB8-8ABB-45905DDA59A9}"/>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E73-4EB8-8ABB-45905DDA59A9}"/>
                </c:ext>
              </c:extLst>
            </c:dLbl>
            <c:dLbl>
              <c:idx val="2"/>
              <c:layout>
                <c:manualLayout>
                  <c:x val="-1.3241779461604815E-3"/>
                  <c:y val="-8.62713614140813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E73-4EB8-8ABB-45905DDA59A9}"/>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7.0999999999999994E-2</c:v>
                </c:pt>
                <c:pt idx="1">
                  <c:v>0.253</c:v>
                </c:pt>
                <c:pt idx="2">
                  <c:v>0.67600000000000005</c:v>
                </c:pt>
              </c:numCache>
            </c:numRef>
          </c:val>
          <c:extLst>
            <c:ext xmlns:c16="http://schemas.microsoft.com/office/drawing/2014/chart" uri="{C3380CC4-5D6E-409C-BE32-E72D297353CC}">
              <c16:uniqueId val="{00000010-CE73-4EB8-8ABB-45905DDA59A9}"/>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E73-4EB8-8ABB-45905DDA59A9}"/>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E73-4EB8-8ABB-45905DDA59A9}"/>
                </c:ext>
              </c:extLst>
            </c:dLbl>
            <c:dLbl>
              <c:idx val="2"/>
              <c:layout>
                <c:manualLayout>
                  <c:x val="-1.1574566441201911E-3"/>
                  <c:y val="-5.5334661801075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E73-4EB8-8ABB-45905DDA59A9}"/>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E73-4EB8-8ABB-45905DDA59A9}"/>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E73-4EB8-8ABB-45905DDA59A9}"/>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6.4000000000000001E-2</c:v>
                </c:pt>
                <c:pt idx="1">
                  <c:v>0.17699999999999999</c:v>
                </c:pt>
                <c:pt idx="2">
                  <c:v>0.75900000000000001</c:v>
                </c:pt>
              </c:numCache>
            </c:numRef>
          </c:val>
          <c:extLst>
            <c:ext xmlns:c16="http://schemas.microsoft.com/office/drawing/2014/chart" uri="{C3380CC4-5D6E-409C-BE32-E72D297353CC}">
              <c16:uniqueId val="{00000017-CE73-4EB8-8ABB-45905DDA59A9}"/>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E73-4EB8-8ABB-45905DDA59A9}"/>
                </c:ext>
              </c:extLst>
            </c:dLbl>
            <c:dLbl>
              <c:idx val="2"/>
              <c:layout>
                <c:manualLayout>
                  <c:x val="2.3148148148148147E-3"/>
                  <c:y val="-7.1367833550397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E73-4EB8-8ABB-45905DDA59A9}"/>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E73-4EB8-8ABB-45905DDA59A9}"/>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E73-4EB8-8ABB-45905DDA59A9}"/>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0.11</c:v>
                </c:pt>
                <c:pt idx="1">
                  <c:v>0.21</c:v>
                </c:pt>
                <c:pt idx="2">
                  <c:v>0.67900000000000005</c:v>
                </c:pt>
              </c:numCache>
            </c:numRef>
          </c:val>
          <c:extLst>
            <c:ext xmlns:c16="http://schemas.microsoft.com/office/drawing/2014/chart" uri="{C3380CC4-5D6E-409C-BE32-E72D297353CC}">
              <c16:uniqueId val="{0000001D-CE73-4EB8-8ABB-45905DDA59A9}"/>
            </c:ext>
          </c:extLst>
        </c:ser>
        <c:ser>
          <c:idx val="15"/>
          <c:order val="5"/>
          <c:tx>
            <c:strRef>
              <c:f>Blad1!$G$1</c:f>
              <c:strCache>
                <c:ptCount val="1"/>
                <c:pt idx="0">
                  <c:v>TOTAAL 2021</c:v>
                </c:pt>
              </c:strCache>
            </c:strRef>
          </c:tx>
          <c:spPr>
            <a:solidFill>
              <a:schemeClr val="tx1"/>
            </a:solidFill>
            <a:ln w="25400">
              <a:noFill/>
            </a:ln>
            <a:effectLst/>
          </c:spPr>
          <c:invertIfNegative val="0"/>
          <c:dLbls>
            <c:dLbl>
              <c:idx val="2"/>
              <c:layout>
                <c:manualLayout>
                  <c:x val="-3.8058125364407659E-3"/>
                  <c:y val="-9.5601970061768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E73-4EB8-8ABB-45905DDA59A9}"/>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9.9000000000000005E-2</c:v>
                </c:pt>
                <c:pt idx="1">
                  <c:v>0.22600000000000001</c:v>
                </c:pt>
                <c:pt idx="2">
                  <c:v>0.67500000000000004</c:v>
                </c:pt>
              </c:numCache>
            </c:numRef>
          </c:cat>
          <c:val>
            <c:numRef>
              <c:f>Blad1!$G$2:$G$4</c:f>
              <c:numCache>
                <c:formatCode>0%</c:formatCode>
                <c:ptCount val="3"/>
                <c:pt idx="0">
                  <c:v>9.9000000000000005E-2</c:v>
                </c:pt>
                <c:pt idx="1">
                  <c:v>0.22600000000000001</c:v>
                </c:pt>
                <c:pt idx="2">
                  <c:v>0.67500000000000004</c:v>
                </c:pt>
              </c:numCache>
            </c:numRef>
          </c:val>
          <c:extLst>
            <c:ext xmlns:c16="http://schemas.microsoft.com/office/drawing/2014/chart" uri="{C3380CC4-5D6E-409C-BE32-E72D297353CC}">
              <c16:uniqueId val="{0000001F-CE73-4EB8-8ABB-45905DDA59A9}"/>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1.66</c:v>
                </c:pt>
                <c:pt idx="2">
                  <c:v>2.66</c:v>
                </c:pt>
              </c:numCache>
            </c:numRef>
          </c:xVal>
          <c:yVal>
            <c:numRef>
              <c:f>Blad1!$N$2:$N$4</c:f>
              <c:numCache>
                <c:formatCode>###0.0%</c:formatCode>
                <c:ptCount val="3"/>
                <c:pt idx="0">
                  <c:v>7.6999999999999999E-2</c:v>
                </c:pt>
                <c:pt idx="1">
                  <c:v>0.14699999999999999</c:v>
                </c:pt>
                <c:pt idx="2">
                  <c:v>0.77600000000000002</c:v>
                </c:pt>
              </c:numCache>
            </c:numRef>
          </c:yVal>
          <c:smooth val="0"/>
          <c:extLst>
            <c:ext xmlns:c16="http://schemas.microsoft.com/office/drawing/2014/chart" uri="{C3380CC4-5D6E-409C-BE32-E72D297353CC}">
              <c16:uniqueId val="{00000020-CE73-4EB8-8ABB-45905DDA59A9}"/>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0.10299999999999999</c:v>
                </c:pt>
                <c:pt idx="1">
                  <c:v>0.224</c:v>
                </c:pt>
                <c:pt idx="2">
                  <c:v>0.67200000000000004</c:v>
                </c:pt>
              </c:numCache>
            </c:numRef>
          </c:yVal>
          <c:smooth val="0"/>
          <c:extLst>
            <c:ext xmlns:c16="http://schemas.microsoft.com/office/drawing/2014/chart" uri="{C3380CC4-5D6E-409C-BE32-E72D297353CC}">
              <c16:uniqueId val="{00000021-CE73-4EB8-8ABB-45905DDA59A9}"/>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1">
                  <c:v>1.93</c:v>
                </c:pt>
                <c:pt idx="2">
                  <c:v>2.93</c:v>
                </c:pt>
              </c:numCache>
            </c:numRef>
          </c:xVal>
          <c:yVal>
            <c:numRef>
              <c:f>Blad1!$P$2:$P$4</c:f>
              <c:numCache>
                <c:formatCode>###0.0%</c:formatCode>
                <c:ptCount val="3"/>
                <c:pt idx="0">
                  <c:v>6.5000000000000002E-2</c:v>
                </c:pt>
                <c:pt idx="1">
                  <c:v>0.19600000000000001</c:v>
                </c:pt>
                <c:pt idx="2">
                  <c:v>0.73899999999999999</c:v>
                </c:pt>
              </c:numCache>
            </c:numRef>
          </c:yVal>
          <c:smooth val="0"/>
          <c:extLst>
            <c:ext xmlns:c16="http://schemas.microsoft.com/office/drawing/2014/chart" uri="{C3380CC4-5D6E-409C-BE32-E72D297353CC}">
              <c16:uniqueId val="{00000022-CE73-4EB8-8ABB-45905DDA59A9}"/>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2">
                  <c:v>3.06</c:v>
                </c:pt>
              </c:numCache>
            </c:numRef>
          </c:xVal>
          <c:yVal>
            <c:numRef>
              <c:f>Blad1!$Q$2:$Q$4</c:f>
              <c:numCache>
                <c:formatCode>###0.0%</c:formatCode>
                <c:ptCount val="3"/>
                <c:pt idx="0">
                  <c:v>4.2000000000000003E-2</c:v>
                </c:pt>
                <c:pt idx="1">
                  <c:v>0.14000000000000001</c:v>
                </c:pt>
                <c:pt idx="2">
                  <c:v>0.81699999999999995</c:v>
                </c:pt>
              </c:numCache>
            </c:numRef>
          </c:yVal>
          <c:smooth val="0"/>
          <c:extLst>
            <c:ext xmlns:c16="http://schemas.microsoft.com/office/drawing/2014/chart" uri="{C3380CC4-5D6E-409C-BE32-E72D297353CC}">
              <c16:uniqueId val="{00000023-CE73-4EB8-8ABB-45905DDA59A9}"/>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###0.0%</c:formatCode>
                <c:ptCount val="3"/>
                <c:pt idx="0">
                  <c:v>9.1999999999999998E-2</c:v>
                </c:pt>
                <c:pt idx="1">
                  <c:v>0.20599999999999999</c:v>
                </c:pt>
                <c:pt idx="2">
                  <c:v>0.70199999999999996</c:v>
                </c:pt>
              </c:numCache>
            </c:numRef>
          </c:yVal>
          <c:smooth val="0"/>
          <c:extLst>
            <c:ext xmlns:c16="http://schemas.microsoft.com/office/drawing/2014/chart" uri="{C3380CC4-5D6E-409C-BE32-E72D297353CC}">
              <c16:uniqueId val="{00000024-CE73-4EB8-8ABB-45905DDA59A9}"/>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###0.0%</c:formatCode>
                <c:ptCount val="3"/>
                <c:pt idx="0">
                  <c:v>0.08</c:v>
                </c:pt>
                <c:pt idx="1">
                  <c:v>0.187</c:v>
                </c:pt>
                <c:pt idx="2">
                  <c:v>0.73299999999999998</c:v>
                </c:pt>
              </c:numCache>
            </c:numRef>
          </c:yVal>
          <c:smooth val="0"/>
          <c:extLst>
            <c:ext xmlns:c16="http://schemas.microsoft.com/office/drawing/2014/chart" uri="{C3380CC4-5D6E-409C-BE32-E72D297353CC}">
              <c16:uniqueId val="{00000025-CE73-4EB8-8ABB-45905DDA59A9}"/>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CE73-4EB8-8ABB-45905DDA59A9}"/>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CE73-4EB8-8ABB-45905DDA59A9}"/>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CE73-4EB8-8ABB-45905DDA59A9}"/>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CE73-4EB8-8ABB-45905DDA59A9}"/>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CE73-4EB8-8ABB-45905DDA59A9}"/>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1">
                        <c:v>1.66</c:v>
                      </c:pt>
                      <c:pt idx="2">
                        <c:v>2.66</c:v>
                      </c:pt>
                    </c:numCache>
                  </c:numRef>
                </c:yVal>
                <c:smooth val="0"/>
                <c:extLst>
                  <c:ext xmlns:c16="http://schemas.microsoft.com/office/drawing/2014/chart" uri="{C3380CC4-5D6E-409C-BE32-E72D297353CC}">
                    <c16:uniqueId val="{0000002B-CE73-4EB8-8ABB-45905DDA59A9}"/>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CE73-4EB8-8ABB-45905DDA59A9}"/>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CE73-4EB8-8ABB-45905DDA59A9}"/>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CE73-4EB8-8ABB-45905DDA59A9}"/>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F-CE73-4EB8-8ABB-45905DDA59A9}"/>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CE73-4EB8-8ABB-45905DDA59A9}"/>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CE73-4EB8-8ABB-45905DDA59A9}"/>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CE73-4EB8-8ABB-45905DDA59A9}"/>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CE73-4EB8-8ABB-45905DDA59A9}"/>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CE73-4EB8-8ABB-45905DDA59A9}"/>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CE73-4EB8-8ABB-45905DDA59A9}"/>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1">
                        <c:v>1.93</c:v>
                      </c:pt>
                      <c:pt idx="2">
                        <c:v>2.93</c:v>
                      </c:pt>
                    </c:numCache>
                  </c:numRef>
                </c:yVal>
                <c:smooth val="0"/>
                <c:extLst xmlns:c15="http://schemas.microsoft.com/office/drawing/2012/chart">
                  <c:ext xmlns:c16="http://schemas.microsoft.com/office/drawing/2014/chart" uri="{C3380CC4-5D6E-409C-BE32-E72D297353CC}">
                    <c16:uniqueId val="{00000036-CE73-4EB8-8ABB-45905DDA59A9}"/>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2">
                        <c:v>3.06</c:v>
                      </c:pt>
                    </c:numCache>
                  </c:numRef>
                </c:yVal>
                <c:smooth val="0"/>
                <c:extLst xmlns:c15="http://schemas.microsoft.com/office/drawing/2012/chart">
                  <c:ext xmlns:c16="http://schemas.microsoft.com/office/drawing/2014/chart" uri="{C3380CC4-5D6E-409C-BE32-E72D297353CC}">
                    <c16:uniqueId val="{00000037-CE73-4EB8-8ABB-45905DDA59A9}"/>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8-CE73-4EB8-8ABB-45905DDA59A9}"/>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64318847035"/>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F4-4059-8F17-240463895300}"/>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F4-4059-8F17-24046389530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3F4-4059-8F17-24046389530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F4-4059-8F17-24046389530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F4-4059-8F17-24046389530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F4-4059-8F17-24046389530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F4-4059-8F17-24046389530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0.28899999999999998</c:v>
                </c:pt>
                <c:pt idx="1">
                  <c:v>0.34799999999999998</c:v>
                </c:pt>
                <c:pt idx="2">
                  <c:v>0.36299999999999999</c:v>
                </c:pt>
              </c:numCache>
            </c:numRef>
          </c:val>
          <c:extLst>
            <c:ext xmlns:c16="http://schemas.microsoft.com/office/drawing/2014/chart" uri="{C3380CC4-5D6E-409C-BE32-E72D297353CC}">
              <c16:uniqueId val="{00000007-53F4-4059-8F17-24046389530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3F4-4059-8F17-240463895300}"/>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F4-4059-8F17-24046389530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3F4-4059-8F17-24046389530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0.20399999999999999</c:v>
                </c:pt>
                <c:pt idx="1">
                  <c:v>0.33900000000000002</c:v>
                </c:pt>
                <c:pt idx="2">
                  <c:v>0.45700000000000002</c:v>
                </c:pt>
              </c:numCache>
            </c:numRef>
          </c:val>
          <c:extLst>
            <c:ext xmlns:c16="http://schemas.microsoft.com/office/drawing/2014/chart" uri="{C3380CC4-5D6E-409C-BE32-E72D297353CC}">
              <c16:uniqueId val="{0000000B-53F4-4059-8F17-24046389530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3F4-4059-8F17-24046389530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3F4-4059-8F17-240463895300}"/>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3F4-4059-8F17-24046389530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3F4-4059-8F17-24046389530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0.3</c:v>
                </c:pt>
                <c:pt idx="1">
                  <c:v>0.39</c:v>
                </c:pt>
                <c:pt idx="2">
                  <c:v>0.31</c:v>
                </c:pt>
              </c:numCache>
            </c:numRef>
          </c:val>
          <c:extLst>
            <c:ext xmlns:c16="http://schemas.microsoft.com/office/drawing/2014/chart" uri="{C3380CC4-5D6E-409C-BE32-E72D297353CC}">
              <c16:uniqueId val="{00000010-53F4-4059-8F17-24046389530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3F4-4059-8F17-240463895300}"/>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3F4-4059-8F17-24046389530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3F4-4059-8F17-24046389530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3F4-4059-8F17-24046389530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3F4-4059-8F17-24046389530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3F4-4059-8F17-24046389530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0.40799999999999997</c:v>
                </c:pt>
                <c:pt idx="1">
                  <c:v>0.41299999999999998</c:v>
                </c:pt>
                <c:pt idx="2">
                  <c:v>0.17899999999999999</c:v>
                </c:pt>
              </c:numCache>
            </c:numRef>
          </c:val>
          <c:extLst>
            <c:ext xmlns:c16="http://schemas.microsoft.com/office/drawing/2014/chart" uri="{C3380CC4-5D6E-409C-BE32-E72D297353CC}">
              <c16:uniqueId val="{00000017-53F4-4059-8F17-240463895300}"/>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3F4-4059-8F17-240463895300}"/>
                </c:ext>
              </c:extLst>
            </c:dLbl>
            <c:dLbl>
              <c:idx val="2"/>
              <c:layout>
                <c:manualLayout>
                  <c:x val="2.3148148148148147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3F4-4059-8F17-24046389530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3F4-4059-8F17-24046389530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3F4-4059-8F17-24046389530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3F4-4059-8F17-24046389530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0.24099999999999999</c:v>
                </c:pt>
                <c:pt idx="1">
                  <c:v>0.22500000000000001</c:v>
                </c:pt>
                <c:pt idx="2">
                  <c:v>0.53400000000000003</c:v>
                </c:pt>
              </c:numCache>
            </c:numRef>
          </c:val>
          <c:extLst>
            <c:ext xmlns:c16="http://schemas.microsoft.com/office/drawing/2014/chart" uri="{C3380CC4-5D6E-409C-BE32-E72D297353CC}">
              <c16:uniqueId val="{0000001D-53F4-4059-8F17-240463895300}"/>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0.27500000000000002</c:v>
                </c:pt>
                <c:pt idx="1">
                  <c:v>0.33400000000000002</c:v>
                </c:pt>
                <c:pt idx="2">
                  <c:v>0.39100000000000001</c:v>
                </c:pt>
              </c:numCache>
            </c:numRef>
          </c:cat>
          <c:val>
            <c:numRef>
              <c:f>Blad1!$G$2:$G$4</c:f>
              <c:numCache>
                <c:formatCode>###0%</c:formatCode>
                <c:ptCount val="3"/>
                <c:pt idx="0">
                  <c:v>0.27500000000000002</c:v>
                </c:pt>
                <c:pt idx="1">
                  <c:v>0.33400000000000002</c:v>
                </c:pt>
                <c:pt idx="2">
                  <c:v>0.39100000000000001</c:v>
                </c:pt>
              </c:numCache>
            </c:numRef>
          </c:val>
          <c:extLst>
            <c:ext xmlns:c16="http://schemas.microsoft.com/office/drawing/2014/chart" uri="{C3380CC4-5D6E-409C-BE32-E72D297353CC}">
              <c16:uniqueId val="{0000001E-53F4-4059-8F17-24046389530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2017</c:v>
                </c:pt>
              </c:strCache>
            </c:strRef>
          </c:tx>
          <c:spPr>
            <a:ln w="25400" cap="rnd">
              <a:noFill/>
              <a:round/>
            </a:ln>
            <a:effectLst/>
          </c:spPr>
          <c:marker>
            <c:symbol val="x"/>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General</c:formatCode>
                <c:ptCount val="3"/>
              </c:numCache>
            </c:numRef>
          </c:yVal>
          <c:smooth val="0"/>
          <c:extLst>
            <c:ext xmlns:c16="http://schemas.microsoft.com/office/drawing/2014/chart" uri="{C3380CC4-5D6E-409C-BE32-E72D297353CC}">
              <c16:uniqueId val="{0000001F-53F4-4059-8F17-240463895300}"/>
            </c:ext>
          </c:extLst>
        </c:ser>
        <c:ser>
          <c:idx val="8"/>
          <c:order val="12"/>
          <c:tx>
            <c:strRef>
              <c:f>Blad1!$O$1</c:f>
              <c:strCache>
                <c:ptCount val="1"/>
                <c:pt idx="0">
                  <c:v>GENT 2017</c:v>
                </c:pt>
              </c:strCache>
            </c:strRef>
          </c:tx>
          <c:spPr>
            <a:ln w="25400" cap="rnd">
              <a:noFill/>
              <a:round/>
            </a:ln>
            <a:effectLst/>
          </c:spPr>
          <c:marker>
            <c:symbol val="x"/>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General</c:formatCode>
                <c:ptCount val="3"/>
              </c:numCache>
            </c:numRef>
          </c:yVal>
          <c:smooth val="0"/>
          <c:extLst>
            <c:ext xmlns:c16="http://schemas.microsoft.com/office/drawing/2014/chart" uri="{C3380CC4-5D6E-409C-BE32-E72D297353CC}">
              <c16:uniqueId val="{00000020-53F4-4059-8F17-240463895300}"/>
            </c:ext>
          </c:extLst>
        </c:ser>
        <c:ser>
          <c:idx val="10"/>
          <c:order val="13"/>
          <c:tx>
            <c:strRef>
              <c:f>Blad1!$P$1</c:f>
              <c:strCache>
                <c:ptCount val="1"/>
                <c:pt idx="0">
                  <c:v>LEUVEN 2017</c:v>
                </c:pt>
              </c:strCache>
            </c:strRef>
          </c:tx>
          <c:spPr>
            <a:ln w="25400" cap="rnd">
              <a:noFill/>
              <a:round/>
            </a:ln>
            <a:effectLst/>
          </c:spPr>
          <c:marker>
            <c:symbol val="x"/>
            <c:size val="10"/>
            <c:spPr>
              <a:noFill/>
              <a:ln w="9525">
                <a:solidFill>
                  <a:schemeClr val="bg1">
                    <a:lumMod val="50000"/>
                  </a:schemeClr>
                </a:solidFill>
              </a:ln>
              <a:effectLst/>
            </c:spPr>
          </c:marker>
          <c:xVal>
            <c:numRef>
              <c:f>Blad1!$J$2:$J$4</c:f>
              <c:numCache>
                <c:formatCode>General</c:formatCode>
                <c:ptCount val="3"/>
                <c:pt idx="0">
                  <c:v>0.93</c:v>
                </c:pt>
                <c:pt idx="1">
                  <c:v>1.93</c:v>
                </c:pt>
                <c:pt idx="2">
                  <c:v>2.93</c:v>
                </c:pt>
              </c:numCache>
            </c:numRef>
          </c:xVal>
          <c:yVal>
            <c:numRef>
              <c:f>Blad1!$P$2:$P$4</c:f>
              <c:numCache>
                <c:formatCode>General</c:formatCode>
                <c:ptCount val="3"/>
              </c:numCache>
            </c:numRef>
          </c:yVal>
          <c:smooth val="0"/>
          <c:extLst>
            <c:ext xmlns:c16="http://schemas.microsoft.com/office/drawing/2014/chart" uri="{C3380CC4-5D6E-409C-BE32-E72D297353CC}">
              <c16:uniqueId val="{00000021-53F4-4059-8F17-240463895300}"/>
            </c:ext>
          </c:extLst>
        </c:ser>
        <c:ser>
          <c:idx val="12"/>
          <c:order val="14"/>
          <c:tx>
            <c:strRef>
              <c:f>Blad1!$Q$1</c:f>
              <c:strCache>
                <c:ptCount val="1"/>
                <c:pt idx="0">
                  <c:v>MECHELEN 2017</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pt idx="0">
                  <c:v>1.07</c:v>
                </c:pt>
                <c:pt idx="1">
                  <c:v>2.0699999999999998</c:v>
                </c:pt>
                <c:pt idx="2">
                  <c:v>3.07</c:v>
                </c:pt>
              </c:numCache>
            </c:numRef>
          </c:xVal>
          <c:yVal>
            <c:numRef>
              <c:f>Blad1!$Q$2:$Q$4</c:f>
              <c:numCache>
                <c:formatCode>General</c:formatCode>
                <c:ptCount val="3"/>
              </c:numCache>
            </c:numRef>
          </c:yVal>
          <c:smooth val="0"/>
          <c:extLst>
            <c:ext xmlns:c16="http://schemas.microsoft.com/office/drawing/2014/chart" uri="{C3380CC4-5D6E-409C-BE32-E72D297353CC}">
              <c16:uniqueId val="{00000022-53F4-4059-8F17-240463895300}"/>
            </c:ext>
          </c:extLst>
        </c:ser>
        <c:ser>
          <c:idx val="14"/>
          <c:order val="15"/>
          <c:tx>
            <c:strRef>
              <c:f>Blad1!$R$1</c:f>
              <c:strCache>
                <c:ptCount val="1"/>
                <c:pt idx="0">
                  <c:v>BRUGGE 2017</c:v>
                </c:pt>
              </c:strCache>
            </c:strRef>
          </c:tx>
          <c:spPr>
            <a:ln w="25400" cap="rnd">
              <a:noFill/>
              <a:round/>
            </a:ln>
            <a:effectLst/>
          </c:spPr>
          <c:marker>
            <c:symbol val="x"/>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General</c:formatCode>
                <c:ptCount val="3"/>
              </c:numCache>
            </c:numRef>
          </c:yVal>
          <c:smooth val="0"/>
          <c:extLst>
            <c:ext xmlns:c16="http://schemas.microsoft.com/office/drawing/2014/chart" uri="{C3380CC4-5D6E-409C-BE32-E72D297353CC}">
              <c16:uniqueId val="{00000023-53F4-4059-8F17-240463895300}"/>
            </c:ext>
          </c:extLst>
        </c:ser>
        <c:ser>
          <c:idx val="16"/>
          <c:order val="16"/>
          <c:tx>
            <c:strRef>
              <c:f>Blad1!$S$1</c:f>
              <c:strCache>
                <c:ptCount val="1"/>
                <c:pt idx="0">
                  <c:v>TOTAAL 2017</c:v>
                </c:pt>
              </c:strCache>
            </c:strRef>
          </c:tx>
          <c:spPr>
            <a:ln w="25400" cap="rnd">
              <a:noFill/>
              <a:round/>
            </a:ln>
            <a:effectLst/>
          </c:spPr>
          <c:marker>
            <c:symbol val="x"/>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General</c:formatCode>
                <c:ptCount val="3"/>
              </c:numCache>
            </c:numRef>
          </c:yVal>
          <c:smooth val="0"/>
          <c:extLst>
            <c:ext xmlns:c16="http://schemas.microsoft.com/office/drawing/2014/chart" uri="{C3380CC4-5D6E-409C-BE32-E72D297353CC}">
              <c16:uniqueId val="{00000024-53F4-4059-8F17-24046389530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53F4-4059-8F17-24046389530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53F4-4059-8F17-24046389530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3F4-4059-8F17-24046389530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3F4-4059-8F17-24046389530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3F4-4059-8F17-24046389530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A-53F4-4059-8F17-24046389530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53F4-4059-8F17-24046389530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3F4-4059-8F17-24046389530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3F4-4059-8F17-24046389530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53F4-4059-8F17-24046389530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53F4-4059-8F17-24046389530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3F4-4059-8F17-24046389530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3F4-4059-8F17-24046389530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3F4-4059-8F17-24046389530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3F4-4059-8F17-24046389530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3F4-4059-8F17-24046389530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pt idx="2">
                        <c:v>2.93</c:v>
                      </c:pt>
                    </c:numCache>
                  </c:numRef>
                </c:yVal>
                <c:smooth val="0"/>
                <c:extLst xmlns:c15="http://schemas.microsoft.com/office/drawing/2012/chart">
                  <c:ext xmlns:c16="http://schemas.microsoft.com/office/drawing/2014/chart" uri="{C3380CC4-5D6E-409C-BE32-E72D297353CC}">
                    <c16:uniqueId val="{00000035-53F4-4059-8F17-24046389530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pt idx="2">
                        <c:v>3.07</c:v>
                      </c:pt>
                    </c:numCache>
                  </c:numRef>
                </c:yVal>
                <c:smooth val="0"/>
                <c:extLst xmlns:c15="http://schemas.microsoft.com/office/drawing/2012/chart">
                  <c:ext xmlns:c16="http://schemas.microsoft.com/office/drawing/2014/chart" uri="{C3380CC4-5D6E-409C-BE32-E72D297353CC}">
                    <c16:uniqueId val="{00000036-53F4-4059-8F17-24046389530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53F4-4059-8F17-24046389530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28-4C1E-BB29-610E170CE721}"/>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28-4C1E-BB29-610E170CE721}"/>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28-4C1E-BB29-610E170CE721}"/>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28-4C1E-BB29-610E170CE721}"/>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28-4C1E-BB29-610E170CE721}"/>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28-4C1E-BB29-610E170CE721}"/>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28-4C1E-BB29-610E170CE7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0.48699999999999999</c:v>
                </c:pt>
                <c:pt idx="1">
                  <c:v>0.32600000000000001</c:v>
                </c:pt>
                <c:pt idx="2">
                  <c:v>0.186</c:v>
                </c:pt>
              </c:numCache>
            </c:numRef>
          </c:val>
          <c:extLst>
            <c:ext xmlns:c16="http://schemas.microsoft.com/office/drawing/2014/chart" uri="{C3380CC4-5D6E-409C-BE32-E72D297353CC}">
              <c16:uniqueId val="{00000007-9628-4C1E-BB29-610E170CE721}"/>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28-4C1E-BB29-610E170CE721}"/>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628-4C1E-BB29-610E170CE721}"/>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628-4C1E-BB29-610E170CE7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0.44500000000000001</c:v>
                </c:pt>
                <c:pt idx="1">
                  <c:v>0.33400000000000002</c:v>
                </c:pt>
                <c:pt idx="2">
                  <c:v>0.221</c:v>
                </c:pt>
              </c:numCache>
            </c:numRef>
          </c:val>
          <c:extLst>
            <c:ext xmlns:c16="http://schemas.microsoft.com/office/drawing/2014/chart" uri="{C3380CC4-5D6E-409C-BE32-E72D297353CC}">
              <c16:uniqueId val="{0000000B-9628-4C1E-BB29-610E170CE721}"/>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628-4C1E-BB29-610E170CE721}"/>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628-4C1E-BB29-610E170CE721}"/>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628-4C1E-BB29-610E170CE721}"/>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628-4C1E-BB29-610E170CE7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0.55500000000000005</c:v>
                </c:pt>
                <c:pt idx="1">
                  <c:v>0.30499999999999999</c:v>
                </c:pt>
                <c:pt idx="2">
                  <c:v>0.14000000000000001</c:v>
                </c:pt>
              </c:numCache>
            </c:numRef>
          </c:val>
          <c:extLst>
            <c:ext xmlns:c16="http://schemas.microsoft.com/office/drawing/2014/chart" uri="{C3380CC4-5D6E-409C-BE32-E72D297353CC}">
              <c16:uniqueId val="{00000010-9628-4C1E-BB29-610E170CE721}"/>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628-4C1E-BB29-610E170CE721}"/>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628-4C1E-BB29-610E170CE721}"/>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628-4C1E-BB29-610E170CE721}"/>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628-4C1E-BB29-610E170CE721}"/>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628-4C1E-BB29-610E170CE721}"/>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628-4C1E-BB29-610E170CE7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0.62</c:v>
                </c:pt>
                <c:pt idx="1">
                  <c:v>0.27300000000000002</c:v>
                </c:pt>
                <c:pt idx="2">
                  <c:v>0.107</c:v>
                </c:pt>
              </c:numCache>
            </c:numRef>
          </c:val>
          <c:extLst>
            <c:ext xmlns:c16="http://schemas.microsoft.com/office/drawing/2014/chart" uri="{C3380CC4-5D6E-409C-BE32-E72D297353CC}">
              <c16:uniqueId val="{00000017-9628-4C1E-BB29-610E170CE721}"/>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628-4C1E-BB29-610E170CE721}"/>
                </c:ext>
              </c:extLst>
            </c:dLbl>
            <c:dLbl>
              <c:idx val="2"/>
              <c:layout>
                <c:manualLayout>
                  <c:x val="2.3148148148148147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628-4C1E-BB29-610E170CE721}"/>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628-4C1E-BB29-610E170CE721}"/>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628-4C1E-BB29-610E170CE721}"/>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628-4C1E-BB29-610E170CE7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0.49700000000000011</c:v>
                </c:pt>
                <c:pt idx="1">
                  <c:v>0.307</c:v>
                </c:pt>
                <c:pt idx="2">
                  <c:v>0.19600000000000001</c:v>
                </c:pt>
              </c:numCache>
            </c:numRef>
          </c:val>
          <c:extLst>
            <c:ext xmlns:c16="http://schemas.microsoft.com/office/drawing/2014/chart" uri="{C3380CC4-5D6E-409C-BE32-E72D297353CC}">
              <c16:uniqueId val="{0000001D-9628-4C1E-BB29-610E170CE721}"/>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0.50900000000000001</c:v>
                </c:pt>
                <c:pt idx="1">
                  <c:v>0.313</c:v>
                </c:pt>
                <c:pt idx="2">
                  <c:v>0.17799999999999999</c:v>
                </c:pt>
              </c:numCache>
            </c:numRef>
          </c:cat>
          <c:val>
            <c:numRef>
              <c:f>Blad1!$G$2:$G$4</c:f>
              <c:numCache>
                <c:formatCode>###0%</c:formatCode>
                <c:ptCount val="3"/>
                <c:pt idx="0">
                  <c:v>0.50900000000000001</c:v>
                </c:pt>
                <c:pt idx="1">
                  <c:v>0.313</c:v>
                </c:pt>
                <c:pt idx="2">
                  <c:v>0.17799999999999999</c:v>
                </c:pt>
              </c:numCache>
            </c:numRef>
          </c:val>
          <c:extLst>
            <c:ext xmlns:c16="http://schemas.microsoft.com/office/drawing/2014/chart" uri="{C3380CC4-5D6E-409C-BE32-E72D297353CC}">
              <c16:uniqueId val="{0000001E-9628-4C1E-BB29-610E170CE721}"/>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2017</c:v>
                </c:pt>
              </c:strCache>
            </c:strRef>
          </c:tx>
          <c:spPr>
            <a:ln w="25400" cap="rnd">
              <a:noFill/>
              <a:round/>
            </a:ln>
            <a:effectLst/>
          </c:spPr>
          <c:marker>
            <c:symbol val="x"/>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General</c:formatCode>
                <c:ptCount val="3"/>
              </c:numCache>
            </c:numRef>
          </c:yVal>
          <c:smooth val="0"/>
          <c:extLst>
            <c:ext xmlns:c16="http://schemas.microsoft.com/office/drawing/2014/chart" uri="{C3380CC4-5D6E-409C-BE32-E72D297353CC}">
              <c16:uniqueId val="{0000001F-9628-4C1E-BB29-610E170CE721}"/>
            </c:ext>
          </c:extLst>
        </c:ser>
        <c:ser>
          <c:idx val="8"/>
          <c:order val="12"/>
          <c:tx>
            <c:strRef>
              <c:f>Blad1!$O$1</c:f>
              <c:strCache>
                <c:ptCount val="1"/>
                <c:pt idx="0">
                  <c:v>GENT 2017</c:v>
                </c:pt>
              </c:strCache>
            </c:strRef>
          </c:tx>
          <c:spPr>
            <a:ln w="25400" cap="rnd">
              <a:noFill/>
              <a:round/>
            </a:ln>
            <a:effectLst/>
          </c:spPr>
          <c:marker>
            <c:symbol val="x"/>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General</c:formatCode>
                <c:ptCount val="3"/>
              </c:numCache>
            </c:numRef>
          </c:yVal>
          <c:smooth val="0"/>
          <c:extLst>
            <c:ext xmlns:c16="http://schemas.microsoft.com/office/drawing/2014/chart" uri="{C3380CC4-5D6E-409C-BE32-E72D297353CC}">
              <c16:uniqueId val="{00000020-9628-4C1E-BB29-610E170CE721}"/>
            </c:ext>
          </c:extLst>
        </c:ser>
        <c:ser>
          <c:idx val="10"/>
          <c:order val="13"/>
          <c:tx>
            <c:strRef>
              <c:f>Blad1!$P$1</c:f>
              <c:strCache>
                <c:ptCount val="1"/>
                <c:pt idx="0">
                  <c:v>LEUVEN 2017</c:v>
                </c:pt>
              </c:strCache>
            </c:strRef>
          </c:tx>
          <c:spPr>
            <a:ln w="25400" cap="rnd">
              <a:noFill/>
              <a:round/>
            </a:ln>
            <a:effectLst/>
          </c:spPr>
          <c:marker>
            <c:symbol val="x"/>
            <c:size val="10"/>
            <c:spPr>
              <a:noFill/>
              <a:ln w="9525">
                <a:solidFill>
                  <a:schemeClr val="bg1">
                    <a:lumMod val="50000"/>
                  </a:schemeClr>
                </a:solidFill>
              </a:ln>
              <a:effectLst/>
            </c:spPr>
          </c:marker>
          <c:xVal>
            <c:numRef>
              <c:f>Blad1!$J$2:$J$4</c:f>
              <c:numCache>
                <c:formatCode>General</c:formatCode>
                <c:ptCount val="3"/>
                <c:pt idx="0">
                  <c:v>0.93</c:v>
                </c:pt>
                <c:pt idx="1">
                  <c:v>1.93</c:v>
                </c:pt>
                <c:pt idx="2">
                  <c:v>2.93</c:v>
                </c:pt>
              </c:numCache>
            </c:numRef>
          </c:xVal>
          <c:yVal>
            <c:numRef>
              <c:f>Blad1!$P$2:$P$4</c:f>
              <c:numCache>
                <c:formatCode>General</c:formatCode>
                <c:ptCount val="3"/>
              </c:numCache>
            </c:numRef>
          </c:yVal>
          <c:smooth val="0"/>
          <c:extLst>
            <c:ext xmlns:c16="http://schemas.microsoft.com/office/drawing/2014/chart" uri="{C3380CC4-5D6E-409C-BE32-E72D297353CC}">
              <c16:uniqueId val="{00000021-9628-4C1E-BB29-610E170CE721}"/>
            </c:ext>
          </c:extLst>
        </c:ser>
        <c:ser>
          <c:idx val="12"/>
          <c:order val="14"/>
          <c:tx>
            <c:strRef>
              <c:f>Blad1!$Q$1</c:f>
              <c:strCache>
                <c:ptCount val="1"/>
                <c:pt idx="0">
                  <c:v>MECHELEN 2017</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pt idx="0">
                  <c:v>1.07</c:v>
                </c:pt>
                <c:pt idx="1">
                  <c:v>2.0699999999999998</c:v>
                </c:pt>
                <c:pt idx="2">
                  <c:v>3.07</c:v>
                </c:pt>
              </c:numCache>
            </c:numRef>
          </c:xVal>
          <c:yVal>
            <c:numRef>
              <c:f>Blad1!$Q$2:$Q$4</c:f>
              <c:numCache>
                <c:formatCode>General</c:formatCode>
                <c:ptCount val="3"/>
              </c:numCache>
            </c:numRef>
          </c:yVal>
          <c:smooth val="0"/>
          <c:extLst>
            <c:ext xmlns:c16="http://schemas.microsoft.com/office/drawing/2014/chart" uri="{C3380CC4-5D6E-409C-BE32-E72D297353CC}">
              <c16:uniqueId val="{00000022-9628-4C1E-BB29-610E170CE721}"/>
            </c:ext>
          </c:extLst>
        </c:ser>
        <c:ser>
          <c:idx val="14"/>
          <c:order val="15"/>
          <c:tx>
            <c:strRef>
              <c:f>Blad1!$R$1</c:f>
              <c:strCache>
                <c:ptCount val="1"/>
                <c:pt idx="0">
                  <c:v>BRUGGE 2017</c:v>
                </c:pt>
              </c:strCache>
            </c:strRef>
          </c:tx>
          <c:spPr>
            <a:ln w="25400" cap="rnd">
              <a:noFill/>
              <a:round/>
            </a:ln>
            <a:effectLst/>
          </c:spPr>
          <c:marker>
            <c:symbol val="x"/>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General</c:formatCode>
                <c:ptCount val="3"/>
              </c:numCache>
            </c:numRef>
          </c:yVal>
          <c:smooth val="0"/>
          <c:extLst>
            <c:ext xmlns:c16="http://schemas.microsoft.com/office/drawing/2014/chart" uri="{C3380CC4-5D6E-409C-BE32-E72D297353CC}">
              <c16:uniqueId val="{00000023-9628-4C1E-BB29-610E170CE721}"/>
            </c:ext>
          </c:extLst>
        </c:ser>
        <c:ser>
          <c:idx val="16"/>
          <c:order val="16"/>
          <c:tx>
            <c:strRef>
              <c:f>Blad1!$S$1</c:f>
              <c:strCache>
                <c:ptCount val="1"/>
                <c:pt idx="0">
                  <c:v>TOTAAL 2017</c:v>
                </c:pt>
              </c:strCache>
            </c:strRef>
          </c:tx>
          <c:spPr>
            <a:ln w="25400" cap="rnd">
              <a:noFill/>
              <a:round/>
            </a:ln>
            <a:effectLst/>
          </c:spPr>
          <c:marker>
            <c:symbol val="x"/>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General</c:formatCode>
                <c:ptCount val="3"/>
              </c:numCache>
            </c:numRef>
          </c:yVal>
          <c:smooth val="0"/>
          <c:extLst>
            <c:ext xmlns:c16="http://schemas.microsoft.com/office/drawing/2014/chart" uri="{C3380CC4-5D6E-409C-BE32-E72D297353CC}">
              <c16:uniqueId val="{00000024-9628-4C1E-BB29-610E170CE721}"/>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9628-4C1E-BB29-610E170CE721}"/>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9628-4C1E-BB29-610E170CE721}"/>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9628-4C1E-BB29-610E170CE721}"/>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9628-4C1E-BB29-610E170CE721}"/>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9628-4C1E-BB29-610E170CE72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A-9628-4C1E-BB29-610E170CE721}"/>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9628-4C1E-BB29-610E170CE721}"/>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9628-4C1E-BB29-610E170CE721}"/>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9628-4C1E-BB29-610E170CE72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9628-4C1E-BB29-610E170CE721}"/>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9628-4C1E-BB29-610E170CE721}"/>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9628-4C1E-BB29-610E170CE721}"/>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9628-4C1E-BB29-610E170CE721}"/>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9628-4C1E-BB29-610E170CE721}"/>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9628-4C1E-BB29-610E170CE721}"/>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9628-4C1E-BB29-610E170CE72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pt idx="2">
                        <c:v>2.93</c:v>
                      </c:pt>
                    </c:numCache>
                  </c:numRef>
                </c:yVal>
                <c:smooth val="0"/>
                <c:extLst xmlns:c15="http://schemas.microsoft.com/office/drawing/2012/chart">
                  <c:ext xmlns:c16="http://schemas.microsoft.com/office/drawing/2014/chart" uri="{C3380CC4-5D6E-409C-BE32-E72D297353CC}">
                    <c16:uniqueId val="{00000035-9628-4C1E-BB29-610E170CE721}"/>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pt idx="2">
                        <c:v>3.07</c:v>
                      </c:pt>
                    </c:numCache>
                  </c:numRef>
                </c:yVal>
                <c:smooth val="0"/>
                <c:extLst xmlns:c15="http://schemas.microsoft.com/office/drawing/2012/chart">
                  <c:ext xmlns:c16="http://schemas.microsoft.com/office/drawing/2014/chart" uri="{C3380CC4-5D6E-409C-BE32-E72D297353CC}">
                    <c16:uniqueId val="{00000036-9628-4C1E-BB29-610E170CE721}"/>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9628-4C1E-BB29-610E170CE721}"/>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9-4619-9664-76F3DA3E39E0}"/>
                </c:ext>
              </c:extLst>
            </c:dLbl>
            <c:dLbl>
              <c:idx val="1"/>
              <c:layout>
                <c:manualLayout>
                  <c:x val="-2.3148148148148147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9-4619-9664-76F3DA3E39E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9-4619-9664-76F3DA3E39E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99-4619-9664-76F3DA3E39E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99-4619-9664-76F3DA3E39E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99-4619-9664-76F3DA3E39E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0.153</c:v>
                </c:pt>
                <c:pt idx="1">
                  <c:v>0.51900000000000002</c:v>
                </c:pt>
                <c:pt idx="2">
                  <c:v>0.32700000000000001</c:v>
                </c:pt>
              </c:numCache>
            </c:numRef>
          </c:val>
          <c:extLst>
            <c:ext xmlns:c16="http://schemas.microsoft.com/office/drawing/2014/chart" uri="{C3380CC4-5D6E-409C-BE32-E72D297353CC}">
              <c16:uniqueId val="{00000007-8199-4619-9664-76F3DA3E39E0}"/>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99-4619-9664-76F3DA3E39E0}"/>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99-4619-9664-76F3DA3E39E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0.17299999999999999</c:v>
                </c:pt>
                <c:pt idx="1">
                  <c:v>0.50800000000000001</c:v>
                </c:pt>
                <c:pt idx="2">
                  <c:v>0.31900000000000001</c:v>
                </c:pt>
              </c:numCache>
            </c:numRef>
          </c:val>
          <c:extLst>
            <c:ext xmlns:c16="http://schemas.microsoft.com/office/drawing/2014/chart" uri="{C3380CC4-5D6E-409C-BE32-E72D297353CC}">
              <c16:uniqueId val="{0000000B-8199-4619-9664-76F3DA3E39E0}"/>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99-4619-9664-76F3DA3E39E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99-4619-9664-76F3DA3E39E0}"/>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199-4619-9664-76F3DA3E39E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0.19800000000000001</c:v>
                </c:pt>
                <c:pt idx="1">
                  <c:v>0.46100000000000002</c:v>
                </c:pt>
                <c:pt idx="2">
                  <c:v>0.34100000000000003</c:v>
                </c:pt>
              </c:numCache>
            </c:numRef>
          </c:val>
          <c:extLst>
            <c:ext xmlns:c16="http://schemas.microsoft.com/office/drawing/2014/chart" uri="{C3380CC4-5D6E-409C-BE32-E72D297353CC}">
              <c16:uniqueId val="{00000010-8199-4619-9664-76F3DA3E39E0}"/>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3.472222222222222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199-4619-9664-76F3DA3E39E0}"/>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199-4619-9664-76F3DA3E39E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199-4619-9664-76F3DA3E39E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199-4619-9664-76F3DA3E39E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199-4619-9664-76F3DA3E39E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0.128</c:v>
                </c:pt>
                <c:pt idx="1">
                  <c:v>0.53299999999999992</c:v>
                </c:pt>
                <c:pt idx="2">
                  <c:v>0.33900000000000002</c:v>
                </c:pt>
              </c:numCache>
            </c:numRef>
          </c:val>
          <c:extLst>
            <c:ext xmlns:c16="http://schemas.microsoft.com/office/drawing/2014/chart" uri="{C3380CC4-5D6E-409C-BE32-E72D297353CC}">
              <c16:uniqueId val="{00000017-8199-4619-9664-76F3DA3E39E0}"/>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199-4619-9664-76F3DA3E39E0}"/>
                </c:ext>
              </c:extLst>
            </c:dLbl>
            <c:dLbl>
              <c:idx val="2"/>
              <c:layout>
                <c:manualLayout>
                  <c:x val="2.3148148148148147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199-4619-9664-76F3DA3E39E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199-4619-9664-76F3DA3E39E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199-4619-9664-76F3DA3E39E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0.23799999999999999</c:v>
                </c:pt>
                <c:pt idx="1">
                  <c:v>0.504</c:v>
                </c:pt>
                <c:pt idx="2">
                  <c:v>0.25800000000000001</c:v>
                </c:pt>
              </c:numCache>
            </c:numRef>
          </c:val>
          <c:extLst>
            <c:ext xmlns:c16="http://schemas.microsoft.com/office/drawing/2014/chart" uri="{C3380CC4-5D6E-409C-BE32-E72D297353CC}">
              <c16:uniqueId val="{0000001D-8199-4619-9664-76F3DA3E39E0}"/>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0.184</c:v>
                </c:pt>
                <c:pt idx="1">
                  <c:v>0.505</c:v>
                </c:pt>
                <c:pt idx="2">
                  <c:v>0.312</c:v>
                </c:pt>
              </c:numCache>
            </c:numRef>
          </c:cat>
          <c:val>
            <c:numRef>
              <c:f>Blad1!$G$2:$G$4</c:f>
              <c:numCache>
                <c:formatCode>###0%</c:formatCode>
                <c:ptCount val="3"/>
                <c:pt idx="0">
                  <c:v>0.184</c:v>
                </c:pt>
                <c:pt idx="1">
                  <c:v>0.505</c:v>
                </c:pt>
                <c:pt idx="2">
                  <c:v>0.312</c:v>
                </c:pt>
              </c:numCache>
            </c:numRef>
          </c:val>
          <c:extLst>
            <c:ext xmlns:c16="http://schemas.microsoft.com/office/drawing/2014/chart" uri="{C3380CC4-5D6E-409C-BE32-E72D297353CC}">
              <c16:uniqueId val="{0000001E-8199-4619-9664-76F3DA3E39E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2017</c:v>
                </c:pt>
              </c:strCache>
            </c:strRef>
          </c:tx>
          <c:spPr>
            <a:ln w="25400" cap="rnd">
              <a:noFill/>
              <a:round/>
            </a:ln>
            <a:effectLst/>
          </c:spPr>
          <c:marker>
            <c:symbol val="x"/>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General</c:formatCode>
                <c:ptCount val="3"/>
              </c:numCache>
            </c:numRef>
          </c:yVal>
          <c:smooth val="0"/>
          <c:extLst>
            <c:ext xmlns:c16="http://schemas.microsoft.com/office/drawing/2014/chart" uri="{C3380CC4-5D6E-409C-BE32-E72D297353CC}">
              <c16:uniqueId val="{0000001F-8199-4619-9664-76F3DA3E39E0}"/>
            </c:ext>
          </c:extLst>
        </c:ser>
        <c:ser>
          <c:idx val="8"/>
          <c:order val="12"/>
          <c:tx>
            <c:strRef>
              <c:f>Blad1!$O$1</c:f>
              <c:strCache>
                <c:ptCount val="1"/>
                <c:pt idx="0">
                  <c:v>GENT 2017</c:v>
                </c:pt>
              </c:strCache>
            </c:strRef>
          </c:tx>
          <c:spPr>
            <a:ln w="25400" cap="rnd">
              <a:noFill/>
              <a:round/>
            </a:ln>
            <a:effectLst/>
          </c:spPr>
          <c:marker>
            <c:symbol val="x"/>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General</c:formatCode>
                <c:ptCount val="3"/>
              </c:numCache>
            </c:numRef>
          </c:yVal>
          <c:smooth val="0"/>
          <c:extLst>
            <c:ext xmlns:c16="http://schemas.microsoft.com/office/drawing/2014/chart" uri="{C3380CC4-5D6E-409C-BE32-E72D297353CC}">
              <c16:uniqueId val="{00000020-8199-4619-9664-76F3DA3E39E0}"/>
            </c:ext>
          </c:extLst>
        </c:ser>
        <c:ser>
          <c:idx val="10"/>
          <c:order val="13"/>
          <c:tx>
            <c:strRef>
              <c:f>Blad1!$P$1</c:f>
              <c:strCache>
                <c:ptCount val="1"/>
                <c:pt idx="0">
                  <c:v>LEUVEN 2017</c:v>
                </c:pt>
              </c:strCache>
            </c:strRef>
          </c:tx>
          <c:spPr>
            <a:ln w="25400" cap="rnd">
              <a:noFill/>
              <a:round/>
            </a:ln>
            <a:effectLst/>
          </c:spPr>
          <c:marker>
            <c:symbol val="x"/>
            <c:size val="10"/>
            <c:spPr>
              <a:noFill/>
              <a:ln w="9525">
                <a:solidFill>
                  <a:schemeClr val="bg1">
                    <a:lumMod val="50000"/>
                  </a:schemeClr>
                </a:solidFill>
              </a:ln>
              <a:effectLst/>
            </c:spPr>
          </c:marker>
          <c:xVal>
            <c:numRef>
              <c:f>Blad1!$J$2:$J$4</c:f>
              <c:numCache>
                <c:formatCode>General</c:formatCode>
                <c:ptCount val="3"/>
                <c:pt idx="0">
                  <c:v>0.93</c:v>
                </c:pt>
                <c:pt idx="1">
                  <c:v>1.93</c:v>
                </c:pt>
                <c:pt idx="2">
                  <c:v>2.93</c:v>
                </c:pt>
              </c:numCache>
            </c:numRef>
          </c:xVal>
          <c:yVal>
            <c:numRef>
              <c:f>Blad1!$P$2:$P$4</c:f>
              <c:numCache>
                <c:formatCode>General</c:formatCode>
                <c:ptCount val="3"/>
              </c:numCache>
            </c:numRef>
          </c:yVal>
          <c:smooth val="0"/>
          <c:extLst>
            <c:ext xmlns:c16="http://schemas.microsoft.com/office/drawing/2014/chart" uri="{C3380CC4-5D6E-409C-BE32-E72D297353CC}">
              <c16:uniqueId val="{00000021-8199-4619-9664-76F3DA3E39E0}"/>
            </c:ext>
          </c:extLst>
        </c:ser>
        <c:ser>
          <c:idx val="12"/>
          <c:order val="14"/>
          <c:tx>
            <c:strRef>
              <c:f>Blad1!$Q$1</c:f>
              <c:strCache>
                <c:ptCount val="1"/>
                <c:pt idx="0">
                  <c:v>MECHELEN 2017</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pt idx="0">
                  <c:v>1.07</c:v>
                </c:pt>
                <c:pt idx="1">
                  <c:v>2.0699999999999998</c:v>
                </c:pt>
                <c:pt idx="2">
                  <c:v>3.07</c:v>
                </c:pt>
              </c:numCache>
            </c:numRef>
          </c:xVal>
          <c:yVal>
            <c:numRef>
              <c:f>Blad1!$Q$2:$Q$4</c:f>
              <c:numCache>
                <c:formatCode>General</c:formatCode>
                <c:ptCount val="3"/>
              </c:numCache>
            </c:numRef>
          </c:yVal>
          <c:smooth val="0"/>
          <c:extLst>
            <c:ext xmlns:c16="http://schemas.microsoft.com/office/drawing/2014/chart" uri="{C3380CC4-5D6E-409C-BE32-E72D297353CC}">
              <c16:uniqueId val="{00000022-8199-4619-9664-76F3DA3E39E0}"/>
            </c:ext>
          </c:extLst>
        </c:ser>
        <c:ser>
          <c:idx val="14"/>
          <c:order val="15"/>
          <c:tx>
            <c:strRef>
              <c:f>Blad1!$R$1</c:f>
              <c:strCache>
                <c:ptCount val="1"/>
                <c:pt idx="0">
                  <c:v>BRUGGE 2017</c:v>
                </c:pt>
              </c:strCache>
            </c:strRef>
          </c:tx>
          <c:spPr>
            <a:ln w="25400" cap="rnd">
              <a:noFill/>
              <a:round/>
            </a:ln>
            <a:effectLst/>
          </c:spPr>
          <c:marker>
            <c:symbol val="x"/>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General</c:formatCode>
                <c:ptCount val="3"/>
              </c:numCache>
            </c:numRef>
          </c:yVal>
          <c:smooth val="0"/>
          <c:extLst>
            <c:ext xmlns:c16="http://schemas.microsoft.com/office/drawing/2014/chart" uri="{C3380CC4-5D6E-409C-BE32-E72D297353CC}">
              <c16:uniqueId val="{00000023-8199-4619-9664-76F3DA3E39E0}"/>
            </c:ext>
          </c:extLst>
        </c:ser>
        <c:ser>
          <c:idx val="16"/>
          <c:order val="16"/>
          <c:tx>
            <c:strRef>
              <c:f>Blad1!$S$1</c:f>
              <c:strCache>
                <c:ptCount val="1"/>
                <c:pt idx="0">
                  <c:v>TOTAAL 2017</c:v>
                </c:pt>
              </c:strCache>
            </c:strRef>
          </c:tx>
          <c:spPr>
            <a:ln w="25400" cap="rnd">
              <a:noFill/>
              <a:round/>
            </a:ln>
            <a:effectLst/>
          </c:spPr>
          <c:marker>
            <c:symbol val="x"/>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General</c:formatCode>
                <c:ptCount val="3"/>
              </c:numCache>
            </c:numRef>
          </c:yVal>
          <c:smooth val="0"/>
          <c:extLst>
            <c:ext xmlns:c16="http://schemas.microsoft.com/office/drawing/2014/chart" uri="{C3380CC4-5D6E-409C-BE32-E72D297353CC}">
              <c16:uniqueId val="{00000024-8199-4619-9664-76F3DA3E39E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8199-4619-9664-76F3DA3E39E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8199-4619-9664-76F3DA3E39E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199-4619-9664-76F3DA3E39E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199-4619-9664-76F3DA3E39E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A-8199-4619-9664-76F3DA3E39E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8199-4619-9664-76F3DA3E39E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199-4619-9664-76F3DA3E39E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8199-4619-9664-76F3DA3E39E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199-4619-9664-76F3DA3E39E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199-4619-9664-76F3DA3E39E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199-4619-9664-76F3DA3E39E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199-4619-9664-76F3DA3E39E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199-4619-9664-76F3DA3E39E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pt idx="2">
                        <c:v>2.93</c:v>
                      </c:pt>
                    </c:numCache>
                  </c:numRef>
                </c:yVal>
                <c:smooth val="0"/>
                <c:extLst xmlns:c15="http://schemas.microsoft.com/office/drawing/2012/chart">
                  <c:ext xmlns:c16="http://schemas.microsoft.com/office/drawing/2014/chart" uri="{C3380CC4-5D6E-409C-BE32-E72D297353CC}">
                    <c16:uniqueId val="{00000035-8199-4619-9664-76F3DA3E39E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pt idx="2">
                        <c:v>3.07</c:v>
                      </c:pt>
                    </c:numCache>
                  </c:numRef>
                </c:yVal>
                <c:smooth val="0"/>
                <c:extLst xmlns:c15="http://schemas.microsoft.com/office/drawing/2012/chart">
                  <c:ext xmlns:c16="http://schemas.microsoft.com/office/drawing/2014/chart" uri="{C3380CC4-5D6E-409C-BE32-E72D297353CC}">
                    <c16:uniqueId val="{00000036-8199-4619-9664-76F3DA3E39E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8199-4619-9664-76F3DA3E39E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E2-41B7-B49F-5CFBCD6102EB}"/>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E2-41B7-B49F-5CFBCD6102EB}"/>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E2-41B7-B49F-5CFBCD6102EB}"/>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E2-41B7-B49F-5CFBCD6102EB}"/>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E2-41B7-B49F-5CFBCD6102EB}"/>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E2-41B7-B49F-5CFBCD6102EB}"/>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Blad1!$B$2:$B$6</c:f>
              <c:numCache>
                <c:formatCode>###0%</c:formatCode>
                <c:ptCount val="5"/>
                <c:pt idx="0">
                  <c:v>0.27400000000000002</c:v>
                </c:pt>
                <c:pt idx="1">
                  <c:v>0.189</c:v>
                </c:pt>
                <c:pt idx="2">
                  <c:v>0.17199999999999999</c:v>
                </c:pt>
                <c:pt idx="3">
                  <c:v>0.22600000000000001</c:v>
                </c:pt>
                <c:pt idx="4">
                  <c:v>0.13600000000000001</c:v>
                </c:pt>
              </c:numCache>
            </c:numRef>
          </c:val>
          <c:extLst>
            <c:ext xmlns:c16="http://schemas.microsoft.com/office/drawing/2014/chart" uri="{C3380CC4-5D6E-409C-BE32-E72D297353CC}">
              <c16:uniqueId val="{00000007-6FE2-41B7-B49F-5CFBCD6102EB}"/>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FE2-41B7-B49F-5CFBCD6102EB}"/>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FE2-41B7-B49F-5CFBCD6102EB}"/>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Blad1!$C$2:$C$6</c:f>
              <c:numCache>
                <c:formatCode>###0%</c:formatCode>
                <c:ptCount val="5"/>
                <c:pt idx="0">
                  <c:v>0.38500000000000001</c:v>
                </c:pt>
                <c:pt idx="1">
                  <c:v>0.32100000000000001</c:v>
                </c:pt>
                <c:pt idx="2">
                  <c:v>0.30199999999999999</c:v>
                </c:pt>
                <c:pt idx="3">
                  <c:v>0.28100000000000003</c:v>
                </c:pt>
                <c:pt idx="4">
                  <c:v>0.20300000000000001</c:v>
                </c:pt>
              </c:numCache>
            </c:numRef>
          </c:val>
          <c:extLst>
            <c:ext xmlns:c16="http://schemas.microsoft.com/office/drawing/2014/chart" uri="{C3380CC4-5D6E-409C-BE32-E72D297353CC}">
              <c16:uniqueId val="{0000000B-6FE2-41B7-B49F-5CFBCD6102EB}"/>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FE2-41B7-B49F-5CFBCD6102EB}"/>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FE2-41B7-B49F-5CFBCD6102EB}"/>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FE2-41B7-B49F-5CFBCD6102EB}"/>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Blad1!$D$2:$D$6</c:f>
              <c:numCache>
                <c:formatCode>###0%</c:formatCode>
                <c:ptCount val="5"/>
                <c:pt idx="0">
                  <c:v>0.191</c:v>
                </c:pt>
                <c:pt idx="1">
                  <c:v>0.154</c:v>
                </c:pt>
                <c:pt idx="2">
                  <c:v>0.128</c:v>
                </c:pt>
                <c:pt idx="3">
                  <c:v>0.13600000000000001</c:v>
                </c:pt>
                <c:pt idx="4">
                  <c:v>9.8000000000000004E-2</c:v>
                </c:pt>
              </c:numCache>
            </c:numRef>
          </c:val>
          <c:extLst>
            <c:ext xmlns:c16="http://schemas.microsoft.com/office/drawing/2014/chart" uri="{C3380CC4-5D6E-409C-BE32-E72D297353CC}">
              <c16:uniqueId val="{00000010-6FE2-41B7-B49F-5CFBCD6102EB}"/>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FE2-41B7-B49F-5CFBCD6102EB}"/>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FE2-41B7-B49F-5CFBCD6102EB}"/>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FE2-41B7-B49F-5CFBCD6102EB}"/>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FE2-41B7-B49F-5CFBCD6102EB}"/>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FE2-41B7-B49F-5CFBCD6102EB}"/>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Blad1!$E$2:$E$6</c:f>
              <c:numCache>
                <c:formatCode>###0%</c:formatCode>
                <c:ptCount val="5"/>
                <c:pt idx="0">
                  <c:v>0.13400000000000001</c:v>
                </c:pt>
                <c:pt idx="1">
                  <c:v>0.13800000000000001</c:v>
                </c:pt>
                <c:pt idx="2">
                  <c:v>0.106</c:v>
                </c:pt>
                <c:pt idx="3">
                  <c:v>9.8000000000000004E-2</c:v>
                </c:pt>
                <c:pt idx="4">
                  <c:v>7.5999999999999998E-2</c:v>
                </c:pt>
              </c:numCache>
            </c:numRef>
          </c:val>
          <c:extLst>
            <c:ext xmlns:c16="http://schemas.microsoft.com/office/drawing/2014/chart" uri="{C3380CC4-5D6E-409C-BE32-E72D297353CC}">
              <c16:uniqueId val="{00000017-6FE2-41B7-B49F-5CFBCD6102EB}"/>
            </c:ext>
          </c:extLst>
        </c:ser>
        <c:ser>
          <c:idx val="4"/>
          <c:order val="4"/>
          <c:tx>
            <c:strRef>
              <c:f>Blad1!$F$1</c:f>
              <c:strCache>
                <c:ptCount val="1"/>
                <c:pt idx="0">
                  <c:v>BRUGGE 2021</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62-42CA-BFA0-FDD29B4F8F4C}"/>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FE2-41B7-B49F-5CFBCD6102EB}"/>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FE2-41B7-B49F-5CFBCD6102EB}"/>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FE2-41B7-B49F-5CFBCD6102EB}"/>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FE2-41B7-B49F-5CFBCD6102EB}"/>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Blad1!$F$2:$F$6</c:f>
              <c:numCache>
                <c:formatCode>###0%</c:formatCode>
                <c:ptCount val="5"/>
                <c:pt idx="0">
                  <c:v>0.48399999999999999</c:v>
                </c:pt>
                <c:pt idx="1">
                  <c:v>0.36</c:v>
                </c:pt>
                <c:pt idx="2">
                  <c:v>0.34799999999999998</c:v>
                </c:pt>
                <c:pt idx="3">
                  <c:v>0.312</c:v>
                </c:pt>
                <c:pt idx="4">
                  <c:v>0.185</c:v>
                </c:pt>
              </c:numCache>
            </c:numRef>
          </c:val>
          <c:extLst>
            <c:ext xmlns:c16="http://schemas.microsoft.com/office/drawing/2014/chart" uri="{C3380CC4-5D6E-409C-BE32-E72D297353CC}">
              <c16:uniqueId val="{0000001D-6FE2-41B7-B49F-5CFBCD6102EB}"/>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6FE2-41B7-B49F-5CFBCD6102EB}"/>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6FE2-41B7-B49F-5CFBCD6102EB}"/>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6FE2-41B7-B49F-5CFBCD6102EB}"/>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6FE2-41B7-B49F-5CFBCD6102EB}"/>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6FE2-41B7-B49F-5CFBCD6102EB}"/>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0.315</c:v>
                </c:pt>
                <c:pt idx="1">
                  <c:v>0.247</c:v>
                </c:pt>
                <c:pt idx="2">
                  <c:v>0.22700000000000001</c:v>
                </c:pt>
                <c:pt idx="3">
                  <c:v>0.22600000000000001</c:v>
                </c:pt>
                <c:pt idx="4">
                  <c:v>0.14899999999999999</c:v>
                </c:pt>
              </c:numCache>
            </c:numRef>
          </c:cat>
          <c:val>
            <c:numRef>
              <c:f>Blad1!$G$2:$G$6</c:f>
              <c:numCache>
                <c:formatCode>###0%</c:formatCode>
                <c:ptCount val="5"/>
                <c:pt idx="0">
                  <c:v>0.315</c:v>
                </c:pt>
                <c:pt idx="1">
                  <c:v>0.247</c:v>
                </c:pt>
                <c:pt idx="2">
                  <c:v>0.22700000000000001</c:v>
                </c:pt>
                <c:pt idx="3">
                  <c:v>0.22600000000000001</c:v>
                </c:pt>
                <c:pt idx="4">
                  <c:v>0.14899999999999999</c:v>
                </c:pt>
              </c:numCache>
            </c:numRef>
          </c:val>
          <c:extLst>
            <c:ext xmlns:c16="http://schemas.microsoft.com/office/drawing/2014/chart" uri="{C3380CC4-5D6E-409C-BE32-E72D297353CC}">
              <c16:uniqueId val="{0000001E-6FE2-41B7-B49F-5CFBCD6102EB}"/>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General</c:formatCode>
                <c:ptCount val="5"/>
                <c:pt idx="2" formatCode="_(* #,##0.00_);_(* \(#,##0.00\);_(* &quot;-&quot;??_);_(@_)">
                  <c:v>2.66</c:v>
                </c:pt>
                <c:pt idx="3" formatCode="0.00">
                  <c:v>3.66</c:v>
                </c:pt>
              </c:numCache>
            </c:numRef>
          </c:xVal>
          <c:yVal>
            <c:numRef>
              <c:f>Blad1!$N$2:$N$6</c:f>
              <c:numCache>
                <c:formatCode>###0.0%</c:formatCode>
                <c:ptCount val="5"/>
                <c:pt idx="0">
                  <c:v>0.28699999999999998</c:v>
                </c:pt>
                <c:pt idx="1">
                  <c:v>0.222</c:v>
                </c:pt>
                <c:pt idx="2">
                  <c:v>0.126</c:v>
                </c:pt>
                <c:pt idx="3">
                  <c:v>0.14499999999999999</c:v>
                </c:pt>
                <c:pt idx="4">
                  <c:v>0.106</c:v>
                </c:pt>
              </c:numCache>
            </c:numRef>
          </c:yVal>
          <c:smooth val="0"/>
          <c:extLst>
            <c:ext xmlns:c16="http://schemas.microsoft.com/office/drawing/2014/chart" uri="{C3380CC4-5D6E-409C-BE32-E72D297353CC}">
              <c16:uniqueId val="{0000001F-6FE2-41B7-B49F-5CFBCD6102EB}"/>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pt idx="2">
                  <c:v>2.8</c:v>
                </c:pt>
                <c:pt idx="3" formatCode="0.00">
                  <c:v>3.8</c:v>
                </c:pt>
                <c:pt idx="4" formatCode="0.00">
                  <c:v>4.8</c:v>
                </c:pt>
              </c:numCache>
            </c:numRef>
          </c:xVal>
          <c:yVal>
            <c:numRef>
              <c:f>Blad1!$O$2:$O$6</c:f>
              <c:numCache>
                <c:formatCode>###0.0%</c:formatCode>
                <c:ptCount val="5"/>
                <c:pt idx="0">
                  <c:v>0.33100000000000002</c:v>
                </c:pt>
                <c:pt idx="1">
                  <c:v>0.32100000000000001</c:v>
                </c:pt>
                <c:pt idx="2">
                  <c:v>0.217</c:v>
                </c:pt>
                <c:pt idx="3">
                  <c:v>0.16200000000000001</c:v>
                </c:pt>
                <c:pt idx="4">
                  <c:v>0.14799999999999999</c:v>
                </c:pt>
              </c:numCache>
            </c:numRef>
          </c:yVal>
          <c:smooth val="0"/>
          <c:extLst>
            <c:ext xmlns:c16="http://schemas.microsoft.com/office/drawing/2014/chart" uri="{C3380CC4-5D6E-409C-BE32-E72D297353CC}">
              <c16:uniqueId val="{00000020-6FE2-41B7-B49F-5CFBCD6102EB}"/>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numCache>
            </c:numRef>
          </c:xVal>
          <c:yVal>
            <c:numRef>
              <c:f>Blad1!$P$2:$P$6</c:f>
              <c:numCache>
                <c:formatCode>###0.0%</c:formatCode>
                <c:ptCount val="5"/>
                <c:pt idx="0">
                  <c:v>0.17199999999999999</c:v>
                </c:pt>
                <c:pt idx="1">
                  <c:v>0.13800000000000001</c:v>
                </c:pt>
                <c:pt idx="2">
                  <c:v>0.106</c:v>
                </c:pt>
                <c:pt idx="3">
                  <c:v>0.10100000000000001</c:v>
                </c:pt>
                <c:pt idx="4">
                  <c:v>8.3000000000000004E-2</c:v>
                </c:pt>
              </c:numCache>
            </c:numRef>
          </c:yVal>
          <c:smooth val="0"/>
          <c:extLst>
            <c:ext xmlns:c16="http://schemas.microsoft.com/office/drawing/2014/chart" uri="{C3380CC4-5D6E-409C-BE32-E72D297353CC}">
              <c16:uniqueId val="{00000021-6FE2-41B7-B49F-5CFBCD6102EB}"/>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1">
                  <c:v>2.0699999999999998</c:v>
                </c:pt>
                <c:pt idx="2">
                  <c:v>3.07</c:v>
                </c:pt>
                <c:pt idx="3" formatCode="0.00">
                  <c:v>4.07</c:v>
                </c:pt>
              </c:numCache>
            </c:numRef>
          </c:xVal>
          <c:yVal>
            <c:numRef>
              <c:f>Blad1!$Q$2:$Q$6</c:f>
              <c:numCache>
                <c:formatCode>###0.0%</c:formatCode>
                <c:ptCount val="5"/>
                <c:pt idx="0">
                  <c:v>0.129</c:v>
                </c:pt>
                <c:pt idx="1">
                  <c:v>8.8999999999999996E-2</c:v>
                </c:pt>
                <c:pt idx="2">
                  <c:v>5.8999999999999997E-2</c:v>
                </c:pt>
                <c:pt idx="3">
                  <c:v>0.06</c:v>
                </c:pt>
                <c:pt idx="4">
                  <c:v>6.8000000000000005E-2</c:v>
                </c:pt>
              </c:numCache>
            </c:numRef>
          </c:yVal>
          <c:smooth val="0"/>
          <c:extLst>
            <c:ext xmlns:c16="http://schemas.microsoft.com/office/drawing/2014/chart" uri="{C3380CC4-5D6E-409C-BE32-E72D297353CC}">
              <c16:uniqueId val="{00000022-6FE2-41B7-B49F-5CFBCD6102EB}"/>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c:v>1.2030000000000001</c:v>
                </c:pt>
                <c:pt idx="1">
                  <c:v>2.2029999999999998</c:v>
                </c:pt>
                <c:pt idx="4" formatCode="0.00">
                  <c:v>5.2</c:v>
                </c:pt>
              </c:numCache>
            </c:numRef>
          </c:xVal>
          <c:yVal>
            <c:numRef>
              <c:f>Blad1!$R$2:$R$6</c:f>
              <c:numCache>
                <c:formatCode>###0.0%</c:formatCode>
                <c:ptCount val="5"/>
                <c:pt idx="0">
                  <c:v>0.57499999999999996</c:v>
                </c:pt>
                <c:pt idx="1">
                  <c:v>0.47899999999999998</c:v>
                </c:pt>
                <c:pt idx="2">
                  <c:v>0.32300000000000001</c:v>
                </c:pt>
                <c:pt idx="3">
                  <c:v>0.28100000000000003</c:v>
                </c:pt>
                <c:pt idx="4">
                  <c:v>0.23499999999999999</c:v>
                </c:pt>
              </c:numCache>
            </c:numRef>
          </c:yVal>
          <c:smooth val="0"/>
          <c:extLst>
            <c:ext xmlns:c16="http://schemas.microsoft.com/office/drawing/2014/chart" uri="{C3380CC4-5D6E-409C-BE32-E72D297353CC}">
              <c16:uniqueId val="{00000023-6FE2-41B7-B49F-5CFBCD6102EB}"/>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1">
                  <c:v>2.33</c:v>
                </c:pt>
                <c:pt idx="2">
                  <c:v>3.33</c:v>
                </c:pt>
                <c:pt idx="3" formatCode="0.00">
                  <c:v>4.33</c:v>
                </c:pt>
              </c:numCache>
            </c:numRef>
          </c:xVal>
          <c:yVal>
            <c:numRef>
              <c:f>Blad1!$S$2:$S$6</c:f>
              <c:numCache>
                <c:formatCode>###0.0%</c:formatCode>
                <c:ptCount val="5"/>
                <c:pt idx="0">
                  <c:v>0.32200000000000001</c:v>
                </c:pt>
                <c:pt idx="1">
                  <c:v>0.27200000000000002</c:v>
                </c:pt>
                <c:pt idx="2">
                  <c:v>0.18099999999999999</c:v>
                </c:pt>
                <c:pt idx="3">
                  <c:v>0.161</c:v>
                </c:pt>
                <c:pt idx="4">
                  <c:v>0.13600000000000001</c:v>
                </c:pt>
              </c:numCache>
            </c:numRef>
          </c:yVal>
          <c:smooth val="0"/>
          <c:extLst>
            <c:ext xmlns:c16="http://schemas.microsoft.com/office/drawing/2014/chart" uri="{C3380CC4-5D6E-409C-BE32-E72D297353CC}">
              <c16:uniqueId val="{00000024-6FE2-41B7-B49F-5CFBCD6102EB}"/>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FE2-41B7-B49F-5CFBCD6102EB}"/>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FE2-41B7-B49F-5CFBCD6102EB}"/>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FE2-41B7-B49F-5CFBCD6102EB}"/>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FE2-41B7-B49F-5CFBCD6102EB}"/>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FE2-41B7-B49F-5CFBCD6102E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c:ext uri="{02D57815-91ED-43cb-92C2-25804820EDAC}">
                        <c15:formulaRef>
                          <c15:sqref>Blad1!$H$2:$H$6</c15:sqref>
                        </c15:formulaRef>
                      </c:ext>
                    </c:extLst>
                    <c:numCache>
                      <c:formatCode>General</c:formatCode>
                      <c:ptCount val="5"/>
                      <c:pt idx="2" formatCode="_(* #,##0.00_);_(* \(#,##0.00\);_(* &quot;-&quot;??_);_(@_)">
                        <c:v>2.66</c:v>
                      </c:pt>
                      <c:pt idx="3" formatCode="0.00">
                        <c:v>3.66</c:v>
                      </c:pt>
                    </c:numCache>
                  </c:numRef>
                </c:yVal>
                <c:smooth val="0"/>
                <c:extLst>
                  <c:ext xmlns:c16="http://schemas.microsoft.com/office/drawing/2014/chart" uri="{C3380CC4-5D6E-409C-BE32-E72D297353CC}">
                    <c16:uniqueId val="{0000002A-6FE2-41B7-B49F-5CFBCD6102EB}"/>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FE2-41B7-B49F-5CFBCD6102EB}"/>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FE2-41B7-B49F-5CFBCD6102EB}"/>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FE2-41B7-B49F-5CFBCD6102E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pt idx="2">
                        <c:v>2.8</c:v>
                      </c:pt>
                      <c:pt idx="3" formatCode="0.00">
                        <c:v>3.8</c:v>
                      </c:pt>
                      <c:pt idx="4" formatCode="0.00">
                        <c:v>4.8</c:v>
                      </c:pt>
                    </c:numCache>
                  </c:numRef>
                </c:yVal>
                <c:smooth val="0"/>
                <c:extLst xmlns:c15="http://schemas.microsoft.com/office/drawing/2012/chart">
                  <c:ext xmlns:c16="http://schemas.microsoft.com/office/drawing/2014/chart" uri="{C3380CC4-5D6E-409C-BE32-E72D297353CC}">
                    <c16:uniqueId val="{0000002E-6FE2-41B7-B49F-5CFBCD6102EB}"/>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FE2-41B7-B49F-5CFBCD6102EB}"/>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FE2-41B7-B49F-5CFBCD6102EB}"/>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FE2-41B7-B49F-5CFBCD6102EB}"/>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FE2-41B7-B49F-5CFBCD6102EB}"/>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FE2-41B7-B49F-5CFBCD6102EB}"/>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FE2-41B7-B49F-5CFBCD6102E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5-6FE2-41B7-B49F-5CFBCD6102EB}"/>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1">
                        <c:v>2.0699999999999998</c:v>
                      </c:pt>
                      <c:pt idx="2">
                        <c:v>3.07</c:v>
                      </c:pt>
                      <c:pt idx="3" formatCode="0.00">
                        <c:v>4.07</c:v>
                      </c:pt>
                    </c:numCache>
                  </c:numRef>
                </c:yVal>
                <c:smooth val="0"/>
                <c:extLst xmlns:c15="http://schemas.microsoft.com/office/drawing/2012/chart">
                  <c:ext xmlns:c16="http://schemas.microsoft.com/office/drawing/2014/chart" uri="{C3380CC4-5D6E-409C-BE32-E72D297353CC}">
                    <c16:uniqueId val="{00000036-6FE2-41B7-B49F-5CFBCD6102EB}"/>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c:v>1.2030000000000001</c:v>
                      </c:pt>
                      <c:pt idx="1">
                        <c:v>2.2029999999999998</c:v>
                      </c:pt>
                      <c:pt idx="4" formatCode="0.00">
                        <c:v>5.2</c:v>
                      </c:pt>
                    </c:numCache>
                  </c:numRef>
                </c:yVal>
                <c:smooth val="0"/>
                <c:extLst xmlns:c15="http://schemas.microsoft.com/office/drawing/2012/chart">
                  <c:ext xmlns:c16="http://schemas.microsoft.com/office/drawing/2014/chart" uri="{C3380CC4-5D6E-409C-BE32-E72D297353CC}">
                    <c16:uniqueId val="{00000037-6FE2-41B7-B49F-5CFBCD6102EB}"/>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14-4D3F-B6C1-0C2B66FFA595}"/>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14-4D3F-B6C1-0C2B66FFA595}"/>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14-4D3F-B6C1-0C2B66FFA595}"/>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14-4D3F-B6C1-0C2B66FFA59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14-4D3F-B6C1-0C2B66FFA59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14-4D3F-B6C1-0C2B66FFA59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0.443</c:v>
                </c:pt>
                <c:pt idx="1">
                  <c:v>0.28299999999999997</c:v>
                </c:pt>
                <c:pt idx="2">
                  <c:v>0.27400000000000002</c:v>
                </c:pt>
              </c:numCache>
            </c:numRef>
          </c:val>
          <c:extLst>
            <c:ext xmlns:c16="http://schemas.microsoft.com/office/drawing/2014/chart" uri="{C3380CC4-5D6E-409C-BE32-E72D297353CC}">
              <c16:uniqueId val="{00000007-0314-4D3F-B6C1-0C2B66FFA595}"/>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14-4D3F-B6C1-0C2B66FFA595}"/>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14-4D3F-B6C1-0C2B66FFA595}"/>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0.35199999999999998</c:v>
                </c:pt>
                <c:pt idx="1">
                  <c:v>0.26300000000000001</c:v>
                </c:pt>
                <c:pt idx="2">
                  <c:v>0.38500000000000001</c:v>
                </c:pt>
              </c:numCache>
            </c:numRef>
          </c:val>
          <c:extLst>
            <c:ext xmlns:c16="http://schemas.microsoft.com/office/drawing/2014/chart" uri="{C3380CC4-5D6E-409C-BE32-E72D297353CC}">
              <c16:uniqueId val="{0000000B-0314-4D3F-B6C1-0C2B66FFA595}"/>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314-4D3F-B6C1-0C2B66FFA595}"/>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314-4D3F-B6C1-0C2B66FFA595}"/>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314-4D3F-B6C1-0C2B66FFA59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0.56899999999999995</c:v>
                </c:pt>
                <c:pt idx="1">
                  <c:v>0.24099999999999999</c:v>
                </c:pt>
                <c:pt idx="2">
                  <c:v>0.191</c:v>
                </c:pt>
              </c:numCache>
            </c:numRef>
          </c:val>
          <c:extLst>
            <c:ext xmlns:c16="http://schemas.microsoft.com/office/drawing/2014/chart" uri="{C3380CC4-5D6E-409C-BE32-E72D297353CC}">
              <c16:uniqueId val="{00000010-0314-4D3F-B6C1-0C2B66FFA595}"/>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7535931702029905E-3"/>
                  <c:y val="9.91065520907480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314-4D3F-B6C1-0C2B66FFA595}"/>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314-4D3F-B6C1-0C2B66FFA595}"/>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314-4D3F-B6C1-0C2B66FFA595}"/>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314-4D3F-B6C1-0C2B66FFA59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314-4D3F-B6C1-0C2B66FFA595}"/>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0.67</c:v>
                </c:pt>
                <c:pt idx="1">
                  <c:v>0.19600000000000001</c:v>
                </c:pt>
                <c:pt idx="2">
                  <c:v>0.13400000000000001</c:v>
                </c:pt>
              </c:numCache>
            </c:numRef>
          </c:val>
          <c:extLst>
            <c:ext xmlns:c16="http://schemas.microsoft.com/office/drawing/2014/chart" uri="{C3380CC4-5D6E-409C-BE32-E72D297353CC}">
              <c16:uniqueId val="{00000017-0314-4D3F-B6C1-0C2B66FFA595}"/>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314-4D3F-B6C1-0C2B66FFA595}"/>
                </c:ext>
              </c:extLst>
            </c:dLbl>
            <c:dLbl>
              <c:idx val="2"/>
              <c:layout>
                <c:manualLayout>
                  <c:x val="-1.486495331093849E-3"/>
                  <c:y val="-6.947886805952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314-4D3F-B6C1-0C2B66FFA595}"/>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314-4D3F-B6C1-0C2B66FFA59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314-4D3F-B6C1-0C2B66FFA59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0.27900000000000003</c:v>
                </c:pt>
                <c:pt idx="1">
                  <c:v>0.23699999999999999</c:v>
                </c:pt>
                <c:pt idx="2">
                  <c:v>0.48399999999999999</c:v>
                </c:pt>
              </c:numCache>
            </c:numRef>
          </c:val>
          <c:extLst>
            <c:ext xmlns:c16="http://schemas.microsoft.com/office/drawing/2014/chart" uri="{C3380CC4-5D6E-409C-BE32-E72D297353CC}">
              <c16:uniqueId val="{0000001D-0314-4D3F-B6C1-0C2B66FFA595}"/>
            </c:ext>
          </c:extLst>
        </c:ser>
        <c:ser>
          <c:idx val="15"/>
          <c:order val="5"/>
          <c:tx>
            <c:strRef>
              <c:f>Blad1!$G$1</c:f>
              <c:strCache>
                <c:ptCount val="1"/>
                <c:pt idx="0">
                  <c:v>TOTAAL 2021</c:v>
                </c:pt>
              </c:strCache>
            </c:strRef>
          </c:tx>
          <c:spPr>
            <a:solidFill>
              <a:schemeClr val="tx1"/>
            </a:solidFill>
            <a:ln w="25400">
              <a:noFill/>
            </a:ln>
            <a:effectLst/>
          </c:spPr>
          <c:invertIfNegative val="0"/>
          <c:dLbls>
            <c:dLbl>
              <c:idx val="0"/>
              <c:layout>
                <c:manualLayout>
                  <c:x val="-3.581896025343553E-3"/>
                  <c:y val="-9.43709407900808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314-4D3F-B6C1-0C2B66FFA595}"/>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0314-4D3F-B6C1-0C2B66FFA59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0.436</c:v>
                </c:pt>
                <c:pt idx="1">
                  <c:v>0.249</c:v>
                </c:pt>
                <c:pt idx="2">
                  <c:v>0.315</c:v>
                </c:pt>
              </c:numCache>
            </c:numRef>
          </c:cat>
          <c:val>
            <c:numRef>
              <c:f>Blad1!$G$2:$G$4</c:f>
              <c:numCache>
                <c:formatCode>###0%</c:formatCode>
                <c:ptCount val="3"/>
                <c:pt idx="0">
                  <c:v>0.436</c:v>
                </c:pt>
                <c:pt idx="1">
                  <c:v>0.249</c:v>
                </c:pt>
                <c:pt idx="2">
                  <c:v>0.315</c:v>
                </c:pt>
              </c:numCache>
            </c:numRef>
          </c:val>
          <c:extLst>
            <c:ext xmlns:c16="http://schemas.microsoft.com/office/drawing/2014/chart" uri="{C3380CC4-5D6E-409C-BE32-E72D297353CC}">
              <c16:uniqueId val="{0000001F-0314-4D3F-B6C1-0C2B66FFA595}"/>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2019</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0.66</c:v>
                </c:pt>
                <c:pt idx="1">
                  <c:v>1.66</c:v>
                </c:pt>
              </c:numCache>
            </c:numRef>
          </c:xVal>
          <c:yVal>
            <c:numRef>
              <c:f>Blad1!$N$2:$N$4</c:f>
              <c:numCache>
                <c:formatCode>###0.0%</c:formatCode>
                <c:ptCount val="3"/>
                <c:pt idx="0">
                  <c:v>0.52900000000000003</c:v>
                </c:pt>
                <c:pt idx="1">
                  <c:v>0.183</c:v>
                </c:pt>
                <c:pt idx="2">
                  <c:v>0.28699999999999998</c:v>
                </c:pt>
              </c:numCache>
            </c:numRef>
          </c:yVal>
          <c:smooth val="0"/>
          <c:extLst>
            <c:ext xmlns:c16="http://schemas.microsoft.com/office/drawing/2014/chart" uri="{C3380CC4-5D6E-409C-BE32-E72D297353CC}">
              <c16:uniqueId val="{00000020-0314-4D3F-B6C1-0C2B66FFA595}"/>
            </c:ext>
          </c:extLst>
        </c:ser>
        <c:ser>
          <c:idx val="8"/>
          <c:order val="12"/>
          <c:tx>
            <c:strRef>
              <c:f>Blad1!$O$1</c:f>
              <c:strCache>
                <c:ptCount val="1"/>
                <c:pt idx="0">
                  <c:v>GENT 2019</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###0.0%</c:formatCode>
                <c:ptCount val="3"/>
                <c:pt idx="0">
                  <c:v>0.46100000000000002</c:v>
                </c:pt>
                <c:pt idx="1">
                  <c:v>0.20799999999999999</c:v>
                </c:pt>
                <c:pt idx="2">
                  <c:v>0.33100000000000002</c:v>
                </c:pt>
              </c:numCache>
            </c:numRef>
          </c:yVal>
          <c:smooth val="0"/>
          <c:extLst>
            <c:ext xmlns:c16="http://schemas.microsoft.com/office/drawing/2014/chart" uri="{C3380CC4-5D6E-409C-BE32-E72D297353CC}">
              <c16:uniqueId val="{00000021-0314-4D3F-B6C1-0C2B66FFA595}"/>
            </c:ext>
          </c:extLst>
        </c:ser>
        <c:ser>
          <c:idx val="10"/>
          <c:order val="13"/>
          <c:tx>
            <c:strRef>
              <c:f>Blad1!$P$1</c:f>
              <c:strCache>
                <c:ptCount val="1"/>
                <c:pt idx="0">
                  <c:v>LEUVEN 2019</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###0.0%</c:formatCode>
                <c:ptCount val="3"/>
                <c:pt idx="0">
                  <c:v>0.66300000000000003</c:v>
                </c:pt>
                <c:pt idx="1">
                  <c:v>0.16500000000000001</c:v>
                </c:pt>
                <c:pt idx="2">
                  <c:v>0.17199999999999999</c:v>
                </c:pt>
              </c:numCache>
            </c:numRef>
          </c:yVal>
          <c:smooth val="0"/>
          <c:extLst>
            <c:ext xmlns:c16="http://schemas.microsoft.com/office/drawing/2014/chart" uri="{C3380CC4-5D6E-409C-BE32-E72D297353CC}">
              <c16:uniqueId val="{00000022-0314-4D3F-B6C1-0C2B66FFA595}"/>
            </c:ext>
          </c:extLst>
        </c:ser>
        <c:ser>
          <c:idx val="12"/>
          <c:order val="14"/>
          <c:tx>
            <c:strRef>
              <c:f>Blad1!$Q$1</c:f>
              <c:strCache>
                <c:ptCount val="1"/>
                <c:pt idx="0">
                  <c:v>MECHELEN 2019</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###0.0%</c:formatCode>
                <c:ptCount val="3"/>
                <c:pt idx="0">
                  <c:v>0.71099999999999997</c:v>
                </c:pt>
                <c:pt idx="1">
                  <c:v>0.16</c:v>
                </c:pt>
                <c:pt idx="2">
                  <c:v>0.129</c:v>
                </c:pt>
              </c:numCache>
            </c:numRef>
          </c:yVal>
          <c:smooth val="0"/>
          <c:extLst>
            <c:ext xmlns:c16="http://schemas.microsoft.com/office/drawing/2014/chart" uri="{C3380CC4-5D6E-409C-BE32-E72D297353CC}">
              <c16:uniqueId val="{00000023-0314-4D3F-B6C1-0C2B66FFA595}"/>
            </c:ext>
          </c:extLst>
        </c:ser>
        <c:ser>
          <c:idx val="14"/>
          <c:order val="15"/>
          <c:tx>
            <c:strRef>
              <c:f>Blad1!$R$1</c:f>
              <c:strCache>
                <c:ptCount val="1"/>
                <c:pt idx="0">
                  <c:v>BRUGGE 2019</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2">
                  <c:v>3.2029999999999998</c:v>
                </c:pt>
              </c:numCache>
            </c:numRef>
          </c:xVal>
          <c:yVal>
            <c:numRef>
              <c:f>Blad1!$R$2:$R$4</c:f>
              <c:numCache>
                <c:formatCode>###0.0%</c:formatCode>
                <c:ptCount val="3"/>
                <c:pt idx="0">
                  <c:v>0.25900000000000001</c:v>
                </c:pt>
                <c:pt idx="1">
                  <c:v>0.16600000000000001</c:v>
                </c:pt>
                <c:pt idx="2">
                  <c:v>0.57499999999999996</c:v>
                </c:pt>
              </c:numCache>
            </c:numRef>
          </c:yVal>
          <c:smooth val="0"/>
          <c:extLst>
            <c:ext xmlns:c16="http://schemas.microsoft.com/office/drawing/2014/chart" uri="{C3380CC4-5D6E-409C-BE32-E72D297353CC}">
              <c16:uniqueId val="{00000024-0314-4D3F-B6C1-0C2B66FFA595}"/>
            </c:ext>
          </c:extLst>
        </c:ser>
        <c:ser>
          <c:idx val="16"/>
          <c:order val="16"/>
          <c:tx>
            <c:strRef>
              <c:f>Blad1!$S$1</c:f>
              <c:strCache>
                <c:ptCount val="1"/>
                <c:pt idx="0">
                  <c:v>TOTAAL 2019</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###0.0%</c:formatCode>
                <c:ptCount val="3"/>
                <c:pt idx="0">
                  <c:v>0.499</c:v>
                </c:pt>
                <c:pt idx="1">
                  <c:v>0.17899999999999999</c:v>
                </c:pt>
                <c:pt idx="2">
                  <c:v>0.32200000000000001</c:v>
                </c:pt>
              </c:numCache>
            </c:numRef>
          </c:yVal>
          <c:smooth val="0"/>
          <c:extLst>
            <c:ext xmlns:c16="http://schemas.microsoft.com/office/drawing/2014/chart" uri="{C3380CC4-5D6E-409C-BE32-E72D297353CC}">
              <c16:uniqueId val="{00000025-0314-4D3F-B6C1-0C2B66FFA595}"/>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0314-4D3F-B6C1-0C2B66FFA59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0314-4D3F-B6C1-0C2B66FFA59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0314-4D3F-B6C1-0C2B66FFA59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0314-4D3F-B6C1-0C2B66FFA59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0314-4D3F-B6C1-0C2B66FFA59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numCache>
                  </c:numRef>
                </c:yVal>
                <c:smooth val="0"/>
                <c:extLst>
                  <c:ext xmlns:c16="http://schemas.microsoft.com/office/drawing/2014/chart" uri="{C3380CC4-5D6E-409C-BE32-E72D297353CC}">
                    <c16:uniqueId val="{0000002B-0314-4D3F-B6C1-0C2B66FFA59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0314-4D3F-B6C1-0C2B66FFA59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0314-4D3F-B6C1-0C2B66FFA59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0314-4D3F-B6C1-0C2B66FFA59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F-0314-4D3F-B6C1-0C2B66FFA59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0314-4D3F-B6C1-0C2B66FFA59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0314-4D3F-B6C1-0C2B66FFA59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0314-4D3F-B6C1-0C2B66FFA59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0314-4D3F-B6C1-0C2B66FFA59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0314-4D3F-B6C1-0C2B66FFA59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0314-4D3F-B6C1-0C2B66FFA59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6-0314-4D3F-B6C1-0C2B66FFA59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0314-4D3F-B6C1-0C2B66FFA59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2">
                        <c:v>3.2029999999999998</c:v>
                      </c:pt>
                    </c:numCache>
                  </c:numRef>
                </c:yVal>
                <c:smooth val="0"/>
                <c:extLst xmlns:c15="http://schemas.microsoft.com/office/drawing/2012/chart">
                  <c:ext xmlns:c16="http://schemas.microsoft.com/office/drawing/2014/chart" uri="{C3380CC4-5D6E-409C-BE32-E72D297353CC}">
                    <c16:uniqueId val="{00000038-0314-4D3F-B6C1-0C2B66FFA59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0.79776</cdr:x>
      <cdr:y>0.01401</cdr:y>
    </cdr:from>
    <cdr:to>
      <cdr:x>0.84418</cdr:x>
      <cdr:y>0.09535</cdr:y>
    </cdr:to>
    <cdr:sp macro="" textlink="">
      <cdr:nvSpPr>
        <cdr:cNvPr id="2" name="Rectangle 1">
          <a:extLst xmlns:a="http://schemas.openxmlformats.org/drawingml/2006/main">
            <a:ext uri="{FF2B5EF4-FFF2-40B4-BE49-F238E27FC236}">
              <a16:creationId xmlns:a16="http://schemas.microsoft.com/office/drawing/2014/main" id="{FC48DED9-1345-4721-9FAA-F7E8FE9892F5}"/>
            </a:ext>
          </a:extLst>
        </cdr:cNvPr>
        <cdr:cNvSpPr/>
      </cdr:nvSpPr>
      <cdr:spPr>
        <a:xfrm xmlns:a="http://schemas.openxmlformats.org/drawingml/2006/main">
          <a:off x="8110736" y="63398"/>
          <a:ext cx="472008" cy="36814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BE"/>
        </a:p>
      </cdr:txBody>
    </cdr:sp>
  </cdr:relSizeAnchor>
</c:userShapes>
</file>

<file path=ppt/drawings/drawing2.xml><?xml version="1.0" encoding="utf-8"?>
<c:userShapes xmlns:c="http://schemas.openxmlformats.org/drawingml/2006/chart">
  <cdr:relSizeAnchor xmlns:cdr="http://schemas.openxmlformats.org/drawingml/2006/chartDrawing">
    <cdr:from>
      <cdr:x>0.61812</cdr:x>
      <cdr:y>0.06635</cdr:y>
    </cdr:from>
    <cdr:to>
      <cdr:x>0.62229</cdr:x>
      <cdr:y>0.0898</cdr:y>
    </cdr:to>
    <cdr:sp macro="" textlink="">
      <cdr:nvSpPr>
        <cdr:cNvPr id="2" name="Rectangle 1">
          <a:extLst xmlns:a="http://schemas.openxmlformats.org/drawingml/2006/main">
            <a:ext uri="{FF2B5EF4-FFF2-40B4-BE49-F238E27FC236}">
              <a16:creationId xmlns:a16="http://schemas.microsoft.com/office/drawing/2014/main" id="{25F15DD0-B3AC-4AF3-B7F7-A016C8327E69}"/>
            </a:ext>
          </a:extLst>
        </cdr:cNvPr>
        <cdr:cNvSpPr/>
      </cdr:nvSpPr>
      <cdr:spPr>
        <a:xfrm xmlns:a="http://schemas.openxmlformats.org/drawingml/2006/main" rot="5400000" flipV="1">
          <a:off x="6751377" y="336903"/>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nl-B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0.57219</cdr:x>
      <cdr:y>0.14748</cdr:y>
    </cdr:from>
    <cdr:to>
      <cdr:x>0.57635</cdr:x>
      <cdr:y>0.17093</cdr:y>
    </cdr:to>
    <cdr:sp macro="" textlink="">
      <cdr:nvSpPr>
        <cdr:cNvPr id="3" name="Rectangle 2">
          <a:extLst xmlns:a="http://schemas.openxmlformats.org/drawingml/2006/main">
            <a:ext uri="{FF2B5EF4-FFF2-40B4-BE49-F238E27FC236}">
              <a16:creationId xmlns:a16="http://schemas.microsoft.com/office/drawing/2014/main" id="{03AF7D15-BEA4-4F87-9BA3-95A7AB501353}"/>
            </a:ext>
          </a:extLst>
        </cdr:cNvPr>
        <cdr:cNvSpPr/>
      </cdr:nvSpPr>
      <cdr:spPr>
        <a:xfrm xmlns:a="http://schemas.openxmlformats.org/drawingml/2006/main" rot="5400000" flipV="1">
          <a:off x="6247321" y="710735"/>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0.52502</cdr:x>
      <cdr:y>0.18387</cdr:y>
    </cdr:from>
    <cdr:to>
      <cdr:x>0.52919</cdr:x>
      <cdr:y>0.20732</cdr:y>
    </cdr:to>
    <cdr:sp macro="" textlink="">
      <cdr:nvSpPr>
        <cdr:cNvPr id="4" name="Rectangle 3">
          <a:extLst xmlns:a="http://schemas.openxmlformats.org/drawingml/2006/main">
            <a:ext uri="{FF2B5EF4-FFF2-40B4-BE49-F238E27FC236}">
              <a16:creationId xmlns:a16="http://schemas.microsoft.com/office/drawing/2014/main" id="{9DDFB187-4F70-44B0-B5EE-45C899C11D9F}"/>
            </a:ext>
          </a:extLst>
        </cdr:cNvPr>
        <cdr:cNvSpPr/>
      </cdr:nvSpPr>
      <cdr:spPr>
        <a:xfrm xmlns:a="http://schemas.openxmlformats.org/drawingml/2006/main" rot="5400000" flipV="1">
          <a:off x="5729766" y="878437"/>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0.53806</cdr:x>
      <cdr:y>0.26463</cdr:y>
    </cdr:from>
    <cdr:to>
      <cdr:x>0.54222</cdr:x>
      <cdr:y>0.28808</cdr:y>
    </cdr:to>
    <cdr:sp macro="" textlink="">
      <cdr:nvSpPr>
        <cdr:cNvPr id="5" name="Rectangle 4">
          <a:extLst xmlns:a="http://schemas.openxmlformats.org/drawingml/2006/main">
            <a:ext uri="{FF2B5EF4-FFF2-40B4-BE49-F238E27FC236}">
              <a16:creationId xmlns:a16="http://schemas.microsoft.com/office/drawing/2014/main" id="{199CFF26-9E15-415F-8B84-7CAD35DC52AA}"/>
            </a:ext>
          </a:extLst>
        </cdr:cNvPr>
        <cdr:cNvSpPr/>
      </cdr:nvSpPr>
      <cdr:spPr>
        <a:xfrm xmlns:a="http://schemas.openxmlformats.org/drawingml/2006/main" rot="5400000" flipV="1">
          <a:off x="5872805" y="1250576"/>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0.48435</cdr:x>
      <cdr:y>0.38373</cdr:y>
    </cdr:from>
    <cdr:to>
      <cdr:x>0.48852</cdr:x>
      <cdr:y>0.40718</cdr:y>
    </cdr:to>
    <cdr:sp macro="" textlink="">
      <cdr:nvSpPr>
        <cdr:cNvPr id="6" name="Rectangle 5">
          <a:extLst xmlns:a="http://schemas.openxmlformats.org/drawingml/2006/main">
            <a:ext uri="{FF2B5EF4-FFF2-40B4-BE49-F238E27FC236}">
              <a16:creationId xmlns:a16="http://schemas.microsoft.com/office/drawing/2014/main" id="{E08CB28E-2570-4EA1-9F0E-D018C93E87E1}"/>
            </a:ext>
          </a:extLst>
        </cdr:cNvPr>
        <cdr:cNvSpPr/>
      </cdr:nvSpPr>
      <cdr:spPr>
        <a:xfrm xmlns:a="http://schemas.openxmlformats.org/drawingml/2006/main" rot="5400000" flipV="1">
          <a:off x="5283557" y="1799396"/>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0.47779</cdr:x>
      <cdr:y>0.46031</cdr:y>
    </cdr:from>
    <cdr:to>
      <cdr:x>0.48196</cdr:x>
      <cdr:y>0.48376</cdr:y>
    </cdr:to>
    <cdr:sp macro="" textlink="">
      <cdr:nvSpPr>
        <cdr:cNvPr id="7" name="Rectangle 6">
          <a:extLst xmlns:a="http://schemas.openxmlformats.org/drawingml/2006/main">
            <a:ext uri="{FF2B5EF4-FFF2-40B4-BE49-F238E27FC236}">
              <a16:creationId xmlns:a16="http://schemas.microsoft.com/office/drawing/2014/main" id="{9D6945AA-AFEF-452E-B5F4-CA25A5ED2F84}"/>
            </a:ext>
          </a:extLst>
        </cdr:cNvPr>
        <cdr:cNvSpPr/>
      </cdr:nvSpPr>
      <cdr:spPr>
        <a:xfrm xmlns:a="http://schemas.openxmlformats.org/drawingml/2006/main" rot="5400000" flipV="1">
          <a:off x="5211549" y="2152246"/>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0.44622</cdr:x>
      <cdr:y>0.41497</cdr:y>
    </cdr:from>
    <cdr:to>
      <cdr:x>0.45039</cdr:x>
      <cdr:y>0.43842</cdr:y>
    </cdr:to>
    <cdr:sp macro="" textlink="">
      <cdr:nvSpPr>
        <cdr:cNvPr id="8" name="Rectangle 7">
          <a:extLst xmlns:a="http://schemas.openxmlformats.org/drawingml/2006/main">
            <a:ext uri="{FF2B5EF4-FFF2-40B4-BE49-F238E27FC236}">
              <a16:creationId xmlns:a16="http://schemas.microsoft.com/office/drawing/2014/main" id="{CBF07321-D237-4028-AB1E-E660EC5DC70F}"/>
            </a:ext>
          </a:extLst>
        </cdr:cNvPr>
        <cdr:cNvSpPr/>
      </cdr:nvSpPr>
      <cdr:spPr>
        <a:xfrm xmlns:a="http://schemas.openxmlformats.org/drawingml/2006/main" rot="5400000" flipV="1">
          <a:off x="4865122" y="1943352"/>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0.50656</cdr:x>
      <cdr:y>0.53741</cdr:y>
    </cdr:from>
    <cdr:to>
      <cdr:x>0.51073</cdr:x>
      <cdr:y>0.56086</cdr:y>
    </cdr:to>
    <cdr:sp macro="" textlink="">
      <cdr:nvSpPr>
        <cdr:cNvPr id="9" name="Rectangle 8">
          <a:extLst xmlns:a="http://schemas.openxmlformats.org/drawingml/2006/main">
            <a:ext uri="{FF2B5EF4-FFF2-40B4-BE49-F238E27FC236}">
              <a16:creationId xmlns:a16="http://schemas.microsoft.com/office/drawing/2014/main" id="{B6715B9D-AF27-4856-8EDB-49672FFE8ECF}"/>
            </a:ext>
          </a:extLst>
        </cdr:cNvPr>
        <cdr:cNvSpPr/>
      </cdr:nvSpPr>
      <cdr:spPr>
        <a:xfrm xmlns:a="http://schemas.openxmlformats.org/drawingml/2006/main" rot="5400000" flipV="1">
          <a:off x="5527241" y="2507520"/>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0.47779</cdr:x>
      <cdr:y>0.57694</cdr:y>
    </cdr:from>
    <cdr:to>
      <cdr:x>0.48196</cdr:x>
      <cdr:y>0.60039</cdr:y>
    </cdr:to>
    <cdr:sp macro="" textlink="">
      <cdr:nvSpPr>
        <cdr:cNvPr id="10" name="Rectangle 9">
          <a:extLst xmlns:a="http://schemas.openxmlformats.org/drawingml/2006/main">
            <a:ext uri="{FF2B5EF4-FFF2-40B4-BE49-F238E27FC236}">
              <a16:creationId xmlns:a16="http://schemas.microsoft.com/office/drawing/2014/main" id="{61DF34EA-FC98-45F3-93D8-D3F2EC386794}"/>
            </a:ext>
          </a:extLst>
        </cdr:cNvPr>
        <cdr:cNvSpPr/>
      </cdr:nvSpPr>
      <cdr:spPr>
        <a:xfrm xmlns:a="http://schemas.openxmlformats.org/drawingml/2006/main" rot="5400000" flipV="1">
          <a:off x="5211549" y="2689693"/>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0.46587</cdr:x>
      <cdr:y>0.65114</cdr:y>
    </cdr:from>
    <cdr:to>
      <cdr:x>0.47004</cdr:x>
      <cdr:y>0.67458</cdr:y>
    </cdr:to>
    <cdr:sp macro="" textlink="">
      <cdr:nvSpPr>
        <cdr:cNvPr id="11" name="Rectangle 10">
          <a:extLst xmlns:a="http://schemas.openxmlformats.org/drawingml/2006/main">
            <a:ext uri="{FF2B5EF4-FFF2-40B4-BE49-F238E27FC236}">
              <a16:creationId xmlns:a16="http://schemas.microsoft.com/office/drawing/2014/main" id="{53793953-B864-442E-BD41-2DDD05B3E48D}"/>
            </a:ext>
          </a:extLst>
        </cdr:cNvPr>
        <cdr:cNvSpPr/>
      </cdr:nvSpPr>
      <cdr:spPr>
        <a:xfrm xmlns:a="http://schemas.openxmlformats.org/drawingml/2006/main" rot="5400000" flipV="1">
          <a:off x="5080717" y="3031574"/>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0.45931</cdr:x>
      <cdr:y>0.69186</cdr:y>
    </cdr:from>
    <cdr:to>
      <cdr:x>0.46347</cdr:x>
      <cdr:y>0.71531</cdr:y>
    </cdr:to>
    <cdr:sp macro="" textlink="">
      <cdr:nvSpPr>
        <cdr:cNvPr id="12" name="Rectangle 11">
          <a:extLst xmlns:a="http://schemas.openxmlformats.org/drawingml/2006/main">
            <a:ext uri="{FF2B5EF4-FFF2-40B4-BE49-F238E27FC236}">
              <a16:creationId xmlns:a16="http://schemas.microsoft.com/office/drawing/2014/main" id="{394243AC-25CD-4D02-AB37-D2F0263A3C33}"/>
            </a:ext>
          </a:extLst>
        </cdr:cNvPr>
        <cdr:cNvSpPr/>
      </cdr:nvSpPr>
      <cdr:spPr>
        <a:xfrm xmlns:a="http://schemas.openxmlformats.org/drawingml/2006/main" rot="5400000" flipV="1">
          <a:off x="5008709" y="3219233"/>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0.46833</cdr:x>
      <cdr:y>0.73296</cdr:y>
    </cdr:from>
    <cdr:to>
      <cdr:x>0.4725</cdr:x>
      <cdr:y>0.7564</cdr:y>
    </cdr:to>
    <cdr:sp macro="" textlink="">
      <cdr:nvSpPr>
        <cdr:cNvPr id="13" name="Rectangle 12">
          <a:extLst xmlns:a="http://schemas.openxmlformats.org/drawingml/2006/main">
            <a:ext uri="{FF2B5EF4-FFF2-40B4-BE49-F238E27FC236}">
              <a16:creationId xmlns:a16="http://schemas.microsoft.com/office/drawing/2014/main" id="{F21667F9-2BBA-4276-A394-83B346EC18E7}"/>
            </a:ext>
          </a:extLst>
        </cdr:cNvPr>
        <cdr:cNvSpPr/>
      </cdr:nvSpPr>
      <cdr:spPr>
        <a:xfrm xmlns:a="http://schemas.openxmlformats.org/drawingml/2006/main" rot="5400000" flipV="1">
          <a:off x="5107765" y="3408599"/>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0.44744</cdr:x>
      <cdr:y>0.88328</cdr:y>
    </cdr:from>
    <cdr:to>
      <cdr:x>0.4516</cdr:x>
      <cdr:y>0.90673</cdr:y>
    </cdr:to>
    <cdr:sp macro="" textlink="">
      <cdr:nvSpPr>
        <cdr:cNvPr id="14" name="Rectangle 13">
          <a:extLst xmlns:a="http://schemas.openxmlformats.org/drawingml/2006/main">
            <a:ext uri="{FF2B5EF4-FFF2-40B4-BE49-F238E27FC236}">
              <a16:creationId xmlns:a16="http://schemas.microsoft.com/office/drawing/2014/main" id="{0A773FDA-6FB6-4BC5-A4FC-02082EE4F2DB}"/>
            </a:ext>
          </a:extLst>
        </cdr:cNvPr>
        <cdr:cNvSpPr/>
      </cdr:nvSpPr>
      <cdr:spPr>
        <a:xfrm xmlns:a="http://schemas.openxmlformats.org/drawingml/2006/main" rot="5400000" flipV="1">
          <a:off x="4878485" y="4101298"/>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0.47864</cdr:x>
      <cdr:y>0.96267</cdr:y>
    </cdr:from>
    <cdr:to>
      <cdr:x>0.48281</cdr:x>
      <cdr:y>0.98612</cdr:y>
    </cdr:to>
    <cdr:sp macro="" textlink="">
      <cdr:nvSpPr>
        <cdr:cNvPr id="15" name="Rectangle 14">
          <a:extLst xmlns:a="http://schemas.openxmlformats.org/drawingml/2006/main">
            <a:ext uri="{FF2B5EF4-FFF2-40B4-BE49-F238E27FC236}">
              <a16:creationId xmlns:a16="http://schemas.microsoft.com/office/drawing/2014/main" id="{DC9F5842-F7B7-43BD-BE2C-7CA10AC39708}"/>
            </a:ext>
          </a:extLst>
        </cdr:cNvPr>
        <cdr:cNvSpPr/>
      </cdr:nvSpPr>
      <cdr:spPr>
        <a:xfrm xmlns:a="http://schemas.openxmlformats.org/drawingml/2006/main" rot="5400000" flipV="1">
          <a:off x="5220840" y="4467123"/>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0.4651</cdr:x>
      <cdr:y>0.81421</cdr:y>
    </cdr:from>
    <cdr:to>
      <cdr:x>0.46927</cdr:x>
      <cdr:y>0.83766</cdr:y>
    </cdr:to>
    <cdr:sp macro="" textlink="">
      <cdr:nvSpPr>
        <cdr:cNvPr id="16" name="Rectangle 15">
          <a:extLst xmlns:a="http://schemas.openxmlformats.org/drawingml/2006/main">
            <a:ext uri="{FF2B5EF4-FFF2-40B4-BE49-F238E27FC236}">
              <a16:creationId xmlns:a16="http://schemas.microsoft.com/office/drawing/2014/main" id="{1093CD06-5B70-4ECC-AD76-E70454413D95}"/>
            </a:ext>
          </a:extLst>
        </cdr:cNvPr>
        <cdr:cNvSpPr/>
      </cdr:nvSpPr>
      <cdr:spPr>
        <a:xfrm xmlns:a="http://schemas.openxmlformats.org/drawingml/2006/main" rot="5400000" flipV="1">
          <a:off x="5072333" y="3783006"/>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dr:relSizeAnchor xmlns:cdr="http://schemas.openxmlformats.org/drawingml/2006/chartDrawing">
    <cdr:from>
      <cdr:x>0.44744</cdr:x>
      <cdr:y>0.77156</cdr:y>
    </cdr:from>
    <cdr:to>
      <cdr:x>0.4516</cdr:x>
      <cdr:y>0.79501</cdr:y>
    </cdr:to>
    <cdr:sp macro="" textlink="">
      <cdr:nvSpPr>
        <cdr:cNvPr id="17" name="Rectangle 16">
          <a:extLst xmlns:a="http://schemas.openxmlformats.org/drawingml/2006/main">
            <a:ext uri="{FF2B5EF4-FFF2-40B4-BE49-F238E27FC236}">
              <a16:creationId xmlns:a16="http://schemas.microsoft.com/office/drawing/2014/main" id="{3A7F474F-BEA8-455A-8E3E-7D2C7E298325}"/>
            </a:ext>
          </a:extLst>
        </cdr:cNvPr>
        <cdr:cNvSpPr/>
      </cdr:nvSpPr>
      <cdr:spPr>
        <a:xfrm xmlns:a="http://schemas.openxmlformats.org/drawingml/2006/main" rot="5400000" flipV="1">
          <a:off x="4878485" y="3586504"/>
          <a:ext cx="108054" cy="45719"/>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BE"/>
        </a:p>
      </cdr:txBody>
    </cdr:sp>
  </cdr:relSizeAnchor>
</c:userShapes>
</file>

<file path=ppt/drawings/drawing3.xml><?xml version="1.0" encoding="utf-8"?>
<c:userShapes xmlns:c="http://schemas.openxmlformats.org/drawingml/2006/chart">
  <cdr:relSizeAnchor xmlns:cdr="http://schemas.openxmlformats.org/drawingml/2006/chartDrawing">
    <cdr:from>
      <cdr:x>0.67251</cdr:x>
      <cdr:y>0.8711</cdr:y>
    </cdr:from>
    <cdr:to>
      <cdr:x>0.67554</cdr:x>
      <cdr:y>0.91087</cdr:y>
    </cdr:to>
    <cdr:sp macro="" textlink="">
      <cdr:nvSpPr>
        <cdr:cNvPr id="2" name="Rectangle 1">
          <a:extLst xmlns:a="http://schemas.openxmlformats.org/drawingml/2006/main">
            <a:ext uri="{FF2B5EF4-FFF2-40B4-BE49-F238E27FC236}">
              <a16:creationId xmlns:a16="http://schemas.microsoft.com/office/drawing/2014/main" id="{377BA9D8-7121-4994-A0DB-9891FC667B0D}"/>
            </a:ext>
          </a:extLst>
        </cdr:cNvPr>
        <cdr:cNvSpPr/>
      </cdr:nvSpPr>
      <cdr:spPr>
        <a:xfrm xmlns:a="http://schemas.openxmlformats.org/drawingml/2006/main" rot="5400000">
          <a:off x="7918324" y="4014548"/>
          <a:ext cx="180000" cy="36000"/>
        </a:xfrm>
        <a:prstGeom xmlns:a="http://schemas.openxmlformats.org/drawingml/2006/main" prst="rect">
          <a:avLst/>
        </a:prstGeom>
        <a:noFill xmlns:a="http://schemas.openxmlformats.org/drawingml/2006/main"/>
        <a:ln xmlns:a="http://schemas.openxmlformats.org/drawingml/2006/main" w="12700">
          <a:solidFill>
            <a:srgbClr val="BFBFB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nl-B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en-B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3076363" cy="513508"/>
          </a:xfrm>
          <a:prstGeom prst="rect">
            <a:avLst/>
          </a:prstGeom>
        </p:spPr>
        <p:txBody>
          <a:bodyPr vert="horz" lIns="95492" tIns="47746" rIns="95492" bIns="47746" rtlCol="0"/>
          <a:lstStyle>
            <a:lvl1pPr algn="l">
              <a:defRPr sz="1300"/>
            </a:lvl1pPr>
          </a:lstStyle>
          <a:p>
            <a:endParaRPr lang="nl-BE"/>
          </a:p>
        </p:txBody>
      </p:sp>
      <p:sp>
        <p:nvSpPr>
          <p:cNvPr id="3" name="Tijdelijke aanduiding voor datum 2"/>
          <p:cNvSpPr>
            <a:spLocks noGrp="1"/>
          </p:cNvSpPr>
          <p:nvPr>
            <p:ph type="dt" sz="quarter" idx="1"/>
          </p:nvPr>
        </p:nvSpPr>
        <p:spPr>
          <a:xfrm>
            <a:off x="4021295" y="0"/>
            <a:ext cx="3076363" cy="513508"/>
          </a:xfrm>
          <a:prstGeom prst="rect">
            <a:avLst/>
          </a:prstGeom>
        </p:spPr>
        <p:txBody>
          <a:bodyPr vert="horz" lIns="95492" tIns="47746" rIns="95492" bIns="47746" rtlCol="0"/>
          <a:lstStyle>
            <a:lvl1pPr algn="r">
              <a:defRPr sz="1300"/>
            </a:lvl1pPr>
          </a:lstStyle>
          <a:p>
            <a:fld id="{B2129465-2620-4003-9342-971D2CF4B618}" type="datetimeFigureOut">
              <a:rPr lang="nl-BE" smtClean="0"/>
              <a:pPr/>
              <a:t>2/02/2022</a:t>
            </a:fld>
            <a:endParaRPr lang="nl-BE"/>
          </a:p>
        </p:txBody>
      </p:sp>
      <p:sp>
        <p:nvSpPr>
          <p:cNvPr id="4" name="Tijdelijke aanduiding voor voettekst 3"/>
          <p:cNvSpPr>
            <a:spLocks noGrp="1"/>
          </p:cNvSpPr>
          <p:nvPr>
            <p:ph type="ftr" sz="quarter" idx="2"/>
          </p:nvPr>
        </p:nvSpPr>
        <p:spPr>
          <a:xfrm>
            <a:off x="1" y="9721110"/>
            <a:ext cx="3076363" cy="513507"/>
          </a:xfrm>
          <a:prstGeom prst="rect">
            <a:avLst/>
          </a:prstGeom>
        </p:spPr>
        <p:txBody>
          <a:bodyPr vert="horz" lIns="95492" tIns="47746" rIns="95492" bIns="47746" rtlCol="0" anchor="b"/>
          <a:lstStyle>
            <a:lvl1pPr algn="l">
              <a:defRPr sz="1300"/>
            </a:lvl1pPr>
          </a:lstStyle>
          <a:p>
            <a:endParaRPr lang="nl-BE"/>
          </a:p>
        </p:txBody>
      </p:sp>
      <p:sp>
        <p:nvSpPr>
          <p:cNvPr id="5" name="Tijdelijke aanduiding voor dianummer 4"/>
          <p:cNvSpPr>
            <a:spLocks noGrp="1"/>
          </p:cNvSpPr>
          <p:nvPr>
            <p:ph type="sldNum" sz="quarter" idx="3"/>
          </p:nvPr>
        </p:nvSpPr>
        <p:spPr>
          <a:xfrm>
            <a:off x="4021295" y="9721110"/>
            <a:ext cx="3076363" cy="513507"/>
          </a:xfrm>
          <a:prstGeom prst="rect">
            <a:avLst/>
          </a:prstGeom>
        </p:spPr>
        <p:txBody>
          <a:bodyPr vert="horz" lIns="95492" tIns="47746" rIns="95492" bIns="47746" rtlCol="0" anchor="b"/>
          <a:lstStyle>
            <a:lvl1pPr algn="r">
              <a:defRPr sz="1300"/>
            </a:lvl1pPr>
          </a:lstStyle>
          <a:p>
            <a:fld id="{ADF472FA-F1DD-4E54-927B-3E48DA6F2AA5}" type="slidenum">
              <a:rPr lang="nl-BE" smtClean="0"/>
              <a:pPr/>
              <a:t>‹nr.›</a:t>
            </a:fld>
            <a:endParaRPr lang="nl-BE"/>
          </a:p>
        </p:txBody>
      </p:sp>
    </p:spTree>
    <p:extLst>
      <p:ext uri="{BB962C8B-B14F-4D97-AF65-F5344CB8AC3E}">
        <p14:creationId xmlns:p14="http://schemas.microsoft.com/office/powerpoint/2010/main" val="3944225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3076363" cy="511731"/>
          </a:xfrm>
          <a:prstGeom prst="rect">
            <a:avLst/>
          </a:prstGeom>
        </p:spPr>
        <p:txBody>
          <a:bodyPr vert="horz" lIns="95492" tIns="47746" rIns="95492" bIns="47746" rtlCol="0"/>
          <a:lstStyle>
            <a:lvl1pPr algn="l" eaLnBrk="1" fontAlgn="auto" hangingPunct="1">
              <a:spcBef>
                <a:spcPts val="0"/>
              </a:spcBef>
              <a:spcAft>
                <a:spcPts val="0"/>
              </a:spcAft>
              <a:defRPr sz="1300">
                <a:latin typeface="+mn-lt"/>
                <a:cs typeface="+mn-cs"/>
              </a:defRPr>
            </a:lvl1pPr>
          </a:lstStyle>
          <a:p>
            <a:pPr>
              <a:defRPr/>
            </a:pPr>
            <a:endParaRPr lang="nl-BE"/>
          </a:p>
        </p:txBody>
      </p:sp>
      <p:sp>
        <p:nvSpPr>
          <p:cNvPr id="3" name="Tijdelijke aanduiding voor datum 2"/>
          <p:cNvSpPr>
            <a:spLocks noGrp="1"/>
          </p:cNvSpPr>
          <p:nvPr>
            <p:ph type="dt" idx="1"/>
          </p:nvPr>
        </p:nvSpPr>
        <p:spPr>
          <a:xfrm>
            <a:off x="4021295" y="1"/>
            <a:ext cx="3076363" cy="511731"/>
          </a:xfrm>
          <a:prstGeom prst="rect">
            <a:avLst/>
          </a:prstGeom>
        </p:spPr>
        <p:txBody>
          <a:bodyPr vert="horz" lIns="95492" tIns="47746" rIns="95492" bIns="47746" rtlCol="0"/>
          <a:lstStyle>
            <a:lvl1pPr algn="r" eaLnBrk="1" fontAlgn="auto" hangingPunct="1">
              <a:spcBef>
                <a:spcPts val="0"/>
              </a:spcBef>
              <a:spcAft>
                <a:spcPts val="0"/>
              </a:spcAft>
              <a:defRPr sz="1300">
                <a:latin typeface="+mn-lt"/>
                <a:cs typeface="+mn-cs"/>
              </a:defRPr>
            </a:lvl1pPr>
          </a:lstStyle>
          <a:p>
            <a:pPr>
              <a:defRPr/>
            </a:pPr>
            <a:fld id="{BDD2986D-158C-415F-A5C3-6E1017C6BC20}" type="datetimeFigureOut">
              <a:rPr lang="nl-BE"/>
              <a:pPr>
                <a:defRPr/>
              </a:pPr>
              <a:t>2/02/2022</a:t>
            </a:fld>
            <a:endParaRPr lang="nl-BE"/>
          </a:p>
        </p:txBody>
      </p:sp>
      <p:sp>
        <p:nvSpPr>
          <p:cNvPr id="4" name="Tijdelijke aanduiding voor dia-afbeelding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5492" tIns="47746" rIns="95492" bIns="47746" rtlCol="0" anchor="ctr"/>
          <a:lstStyle/>
          <a:p>
            <a:pPr lvl="0"/>
            <a:endParaRPr lang="nl-BE" noProof="0"/>
          </a:p>
        </p:txBody>
      </p:sp>
      <p:sp>
        <p:nvSpPr>
          <p:cNvPr id="5" name="Tijdelijke aanduiding voor notities 4"/>
          <p:cNvSpPr>
            <a:spLocks noGrp="1"/>
          </p:cNvSpPr>
          <p:nvPr>
            <p:ph type="body" sz="quarter" idx="3"/>
          </p:nvPr>
        </p:nvSpPr>
        <p:spPr>
          <a:xfrm>
            <a:off x="709931" y="4861443"/>
            <a:ext cx="5679440" cy="4605576"/>
          </a:xfrm>
          <a:prstGeom prst="rect">
            <a:avLst/>
          </a:prstGeom>
        </p:spPr>
        <p:txBody>
          <a:bodyPr vert="horz" lIns="95492" tIns="47746" rIns="95492" bIns="47746"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BE" noProof="0"/>
          </a:p>
        </p:txBody>
      </p:sp>
      <p:sp>
        <p:nvSpPr>
          <p:cNvPr id="6" name="Tijdelijke aanduiding voor voettekst 5"/>
          <p:cNvSpPr>
            <a:spLocks noGrp="1"/>
          </p:cNvSpPr>
          <p:nvPr>
            <p:ph type="ftr" sz="quarter" idx="4"/>
          </p:nvPr>
        </p:nvSpPr>
        <p:spPr>
          <a:xfrm>
            <a:off x="1" y="9721107"/>
            <a:ext cx="3076363" cy="511731"/>
          </a:xfrm>
          <a:prstGeom prst="rect">
            <a:avLst/>
          </a:prstGeom>
        </p:spPr>
        <p:txBody>
          <a:bodyPr vert="horz" lIns="95492" tIns="47746" rIns="95492" bIns="47746" rtlCol="0" anchor="b"/>
          <a:lstStyle>
            <a:lvl1pPr algn="l" eaLnBrk="1" fontAlgn="auto" hangingPunct="1">
              <a:spcBef>
                <a:spcPts val="0"/>
              </a:spcBef>
              <a:spcAft>
                <a:spcPts val="0"/>
              </a:spcAft>
              <a:defRPr sz="1300">
                <a:latin typeface="+mn-lt"/>
                <a:cs typeface="+mn-cs"/>
              </a:defRPr>
            </a:lvl1pPr>
          </a:lstStyle>
          <a:p>
            <a:pPr>
              <a:defRPr/>
            </a:pPr>
            <a:endParaRPr lang="nl-BE"/>
          </a:p>
        </p:txBody>
      </p:sp>
      <p:sp>
        <p:nvSpPr>
          <p:cNvPr id="7" name="Tijdelijke aanduiding voor dianummer 6"/>
          <p:cNvSpPr>
            <a:spLocks noGrp="1"/>
          </p:cNvSpPr>
          <p:nvPr>
            <p:ph type="sldNum" sz="quarter" idx="5"/>
          </p:nvPr>
        </p:nvSpPr>
        <p:spPr>
          <a:xfrm>
            <a:off x="4021295" y="9721107"/>
            <a:ext cx="3076363" cy="511731"/>
          </a:xfrm>
          <a:prstGeom prst="rect">
            <a:avLst/>
          </a:prstGeom>
        </p:spPr>
        <p:txBody>
          <a:bodyPr vert="horz" wrap="square" lIns="95492" tIns="47746" rIns="95492" bIns="47746" numCol="1" anchor="b" anchorCtr="0" compatLnSpc="1">
            <a:prstTxWarp prst="textNoShape">
              <a:avLst/>
            </a:prstTxWarp>
          </a:bodyPr>
          <a:lstStyle>
            <a:lvl1pPr algn="r" eaLnBrk="1" hangingPunct="1">
              <a:defRPr sz="1300"/>
            </a:lvl1pPr>
          </a:lstStyle>
          <a:p>
            <a:pPr>
              <a:defRPr/>
            </a:pPr>
            <a:fld id="{3FE71E69-B0FE-4A11-B458-E7B72B523DC1}" type="slidenum">
              <a:rPr lang="nl-BE" altLang="nl-BE"/>
              <a:pPr>
                <a:defRPr/>
              </a:pPr>
              <a:t>‹nr.›</a:t>
            </a:fld>
            <a:endParaRPr lang="nl-BE" altLang="nl-BE"/>
          </a:p>
        </p:txBody>
      </p:sp>
    </p:spTree>
    <p:extLst>
      <p:ext uri="{BB962C8B-B14F-4D97-AF65-F5344CB8AC3E}">
        <p14:creationId xmlns:p14="http://schemas.microsoft.com/office/powerpoint/2010/main" val="3922869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a:defRPr/>
            </a:pPr>
            <a:fld id="{3FE71E69-B0FE-4A11-B458-E7B72B523DC1}" type="slidenum">
              <a:rPr lang="nl-BE" altLang="nl-BE" smtClean="0"/>
              <a:pPr>
                <a:defRPr/>
              </a:pPr>
              <a:t>1</a:t>
            </a:fld>
            <a:endParaRPr lang="nl-BE" altLang="nl-BE"/>
          </a:p>
        </p:txBody>
      </p:sp>
    </p:spTree>
    <p:extLst>
      <p:ext uri="{BB962C8B-B14F-4D97-AF65-F5344CB8AC3E}">
        <p14:creationId xmlns:p14="http://schemas.microsoft.com/office/powerpoint/2010/main" val="259827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13</a:t>
            </a:fld>
            <a:endParaRPr lang="nl-BE" altLang="nl-BE"/>
          </a:p>
        </p:txBody>
      </p:sp>
    </p:spTree>
    <p:extLst>
      <p:ext uri="{BB962C8B-B14F-4D97-AF65-F5344CB8AC3E}">
        <p14:creationId xmlns:p14="http://schemas.microsoft.com/office/powerpoint/2010/main" val="269851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15</a:t>
            </a:fld>
            <a:endParaRPr lang="nl-BE" altLang="nl-BE"/>
          </a:p>
        </p:txBody>
      </p:sp>
    </p:spTree>
    <p:extLst>
      <p:ext uri="{BB962C8B-B14F-4D97-AF65-F5344CB8AC3E}">
        <p14:creationId xmlns:p14="http://schemas.microsoft.com/office/powerpoint/2010/main" val="202053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16</a:t>
            </a:fld>
            <a:endParaRPr lang="nl-BE" altLang="nl-BE"/>
          </a:p>
        </p:txBody>
      </p:sp>
    </p:spTree>
    <p:extLst>
      <p:ext uri="{BB962C8B-B14F-4D97-AF65-F5344CB8AC3E}">
        <p14:creationId xmlns:p14="http://schemas.microsoft.com/office/powerpoint/2010/main" val="388012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17</a:t>
            </a:fld>
            <a:endParaRPr lang="nl-BE" altLang="nl-BE"/>
          </a:p>
        </p:txBody>
      </p:sp>
    </p:spTree>
    <p:extLst>
      <p:ext uri="{BB962C8B-B14F-4D97-AF65-F5344CB8AC3E}">
        <p14:creationId xmlns:p14="http://schemas.microsoft.com/office/powerpoint/2010/main" val="155809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18</a:t>
            </a:fld>
            <a:endParaRPr lang="nl-BE" altLang="nl-BE"/>
          </a:p>
        </p:txBody>
      </p:sp>
    </p:spTree>
    <p:extLst>
      <p:ext uri="{BB962C8B-B14F-4D97-AF65-F5344CB8AC3E}">
        <p14:creationId xmlns:p14="http://schemas.microsoft.com/office/powerpoint/2010/main" val="3162336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19</a:t>
            </a:fld>
            <a:endParaRPr lang="nl-BE" altLang="nl-BE"/>
          </a:p>
        </p:txBody>
      </p:sp>
    </p:spTree>
    <p:extLst>
      <p:ext uri="{BB962C8B-B14F-4D97-AF65-F5344CB8AC3E}">
        <p14:creationId xmlns:p14="http://schemas.microsoft.com/office/powerpoint/2010/main" val="2340084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20</a:t>
            </a:fld>
            <a:endParaRPr lang="nl-BE" altLang="nl-BE"/>
          </a:p>
        </p:txBody>
      </p:sp>
    </p:spTree>
    <p:extLst>
      <p:ext uri="{BB962C8B-B14F-4D97-AF65-F5344CB8AC3E}">
        <p14:creationId xmlns:p14="http://schemas.microsoft.com/office/powerpoint/2010/main" val="3494345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21</a:t>
            </a:fld>
            <a:endParaRPr lang="nl-BE" altLang="nl-BE"/>
          </a:p>
        </p:txBody>
      </p:sp>
    </p:spTree>
    <p:extLst>
      <p:ext uri="{BB962C8B-B14F-4D97-AF65-F5344CB8AC3E}">
        <p14:creationId xmlns:p14="http://schemas.microsoft.com/office/powerpoint/2010/main" val="176234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22</a:t>
            </a:fld>
            <a:endParaRPr lang="nl-BE" altLang="nl-BE"/>
          </a:p>
        </p:txBody>
      </p:sp>
    </p:spTree>
    <p:extLst>
      <p:ext uri="{BB962C8B-B14F-4D97-AF65-F5344CB8AC3E}">
        <p14:creationId xmlns:p14="http://schemas.microsoft.com/office/powerpoint/2010/main" val="1115854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23</a:t>
            </a:fld>
            <a:endParaRPr lang="nl-BE" altLang="nl-BE"/>
          </a:p>
        </p:txBody>
      </p:sp>
    </p:spTree>
    <p:extLst>
      <p:ext uri="{BB962C8B-B14F-4D97-AF65-F5344CB8AC3E}">
        <p14:creationId xmlns:p14="http://schemas.microsoft.com/office/powerpoint/2010/main" val="107737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a:t>
            </a:fld>
            <a:endParaRPr lang="nl-BE" altLang="nl-BE"/>
          </a:p>
        </p:txBody>
      </p:sp>
    </p:spTree>
    <p:extLst>
      <p:ext uri="{BB962C8B-B14F-4D97-AF65-F5344CB8AC3E}">
        <p14:creationId xmlns:p14="http://schemas.microsoft.com/office/powerpoint/2010/main" val="46742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25</a:t>
            </a:fld>
            <a:endParaRPr lang="nl-BE" altLang="nl-BE"/>
          </a:p>
        </p:txBody>
      </p:sp>
    </p:spTree>
    <p:extLst>
      <p:ext uri="{BB962C8B-B14F-4D97-AF65-F5344CB8AC3E}">
        <p14:creationId xmlns:p14="http://schemas.microsoft.com/office/powerpoint/2010/main" val="259607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26</a:t>
            </a:fld>
            <a:endParaRPr lang="nl-BE" altLang="nl-BE"/>
          </a:p>
        </p:txBody>
      </p:sp>
    </p:spTree>
    <p:extLst>
      <p:ext uri="{BB962C8B-B14F-4D97-AF65-F5344CB8AC3E}">
        <p14:creationId xmlns:p14="http://schemas.microsoft.com/office/powerpoint/2010/main" val="4094647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27</a:t>
            </a:fld>
            <a:endParaRPr lang="nl-BE" altLang="nl-BE"/>
          </a:p>
        </p:txBody>
      </p:sp>
    </p:spTree>
    <p:extLst>
      <p:ext uri="{BB962C8B-B14F-4D97-AF65-F5344CB8AC3E}">
        <p14:creationId xmlns:p14="http://schemas.microsoft.com/office/powerpoint/2010/main" val="410643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29</a:t>
            </a:fld>
            <a:endParaRPr lang="nl-BE" altLang="nl-BE"/>
          </a:p>
        </p:txBody>
      </p:sp>
    </p:spTree>
    <p:extLst>
      <p:ext uri="{BB962C8B-B14F-4D97-AF65-F5344CB8AC3E}">
        <p14:creationId xmlns:p14="http://schemas.microsoft.com/office/powerpoint/2010/main" val="963260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30</a:t>
            </a:fld>
            <a:endParaRPr lang="nl-BE" altLang="nl-BE"/>
          </a:p>
        </p:txBody>
      </p:sp>
    </p:spTree>
    <p:extLst>
      <p:ext uri="{BB962C8B-B14F-4D97-AF65-F5344CB8AC3E}">
        <p14:creationId xmlns:p14="http://schemas.microsoft.com/office/powerpoint/2010/main" val="3005635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31</a:t>
            </a:fld>
            <a:endParaRPr lang="nl-BE" altLang="nl-BE"/>
          </a:p>
        </p:txBody>
      </p:sp>
    </p:spTree>
    <p:extLst>
      <p:ext uri="{BB962C8B-B14F-4D97-AF65-F5344CB8AC3E}">
        <p14:creationId xmlns:p14="http://schemas.microsoft.com/office/powerpoint/2010/main" val="1312858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33</a:t>
            </a:fld>
            <a:endParaRPr lang="nl-BE" altLang="nl-BE"/>
          </a:p>
        </p:txBody>
      </p:sp>
    </p:spTree>
    <p:extLst>
      <p:ext uri="{BB962C8B-B14F-4D97-AF65-F5344CB8AC3E}">
        <p14:creationId xmlns:p14="http://schemas.microsoft.com/office/powerpoint/2010/main" val="2734093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34</a:t>
            </a:fld>
            <a:endParaRPr lang="nl-BE" altLang="nl-BE"/>
          </a:p>
        </p:txBody>
      </p:sp>
    </p:spTree>
    <p:extLst>
      <p:ext uri="{BB962C8B-B14F-4D97-AF65-F5344CB8AC3E}">
        <p14:creationId xmlns:p14="http://schemas.microsoft.com/office/powerpoint/2010/main" val="1977591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35</a:t>
            </a:fld>
            <a:endParaRPr lang="nl-BE" altLang="nl-BE"/>
          </a:p>
        </p:txBody>
      </p:sp>
    </p:spTree>
    <p:extLst>
      <p:ext uri="{BB962C8B-B14F-4D97-AF65-F5344CB8AC3E}">
        <p14:creationId xmlns:p14="http://schemas.microsoft.com/office/powerpoint/2010/main" val="819476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36</a:t>
            </a:fld>
            <a:endParaRPr lang="nl-BE" altLang="nl-BE"/>
          </a:p>
        </p:txBody>
      </p:sp>
    </p:spTree>
    <p:extLst>
      <p:ext uri="{BB962C8B-B14F-4D97-AF65-F5344CB8AC3E}">
        <p14:creationId xmlns:p14="http://schemas.microsoft.com/office/powerpoint/2010/main" val="86553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3FE71E69-B0FE-4A11-B458-E7B72B523DC1}" type="slidenum">
              <a:rPr lang="nl-BE" altLang="nl-BE" smtClean="0"/>
              <a:pPr>
                <a:defRPr/>
              </a:pPr>
              <a:t>5</a:t>
            </a:fld>
            <a:endParaRPr lang="nl-BE" altLang="nl-BE"/>
          </a:p>
        </p:txBody>
      </p:sp>
    </p:spTree>
    <p:extLst>
      <p:ext uri="{BB962C8B-B14F-4D97-AF65-F5344CB8AC3E}">
        <p14:creationId xmlns:p14="http://schemas.microsoft.com/office/powerpoint/2010/main" val="2403772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37</a:t>
            </a:fld>
            <a:endParaRPr lang="nl-BE" altLang="nl-BE"/>
          </a:p>
        </p:txBody>
      </p:sp>
    </p:spTree>
    <p:extLst>
      <p:ext uri="{BB962C8B-B14F-4D97-AF65-F5344CB8AC3E}">
        <p14:creationId xmlns:p14="http://schemas.microsoft.com/office/powerpoint/2010/main" val="977676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39</a:t>
            </a:fld>
            <a:endParaRPr lang="nl-BE" altLang="nl-BE"/>
          </a:p>
        </p:txBody>
      </p:sp>
    </p:spTree>
    <p:extLst>
      <p:ext uri="{BB962C8B-B14F-4D97-AF65-F5344CB8AC3E}">
        <p14:creationId xmlns:p14="http://schemas.microsoft.com/office/powerpoint/2010/main" val="227490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40</a:t>
            </a:fld>
            <a:endParaRPr lang="nl-BE" altLang="nl-BE"/>
          </a:p>
        </p:txBody>
      </p:sp>
    </p:spTree>
    <p:extLst>
      <p:ext uri="{BB962C8B-B14F-4D97-AF65-F5344CB8AC3E}">
        <p14:creationId xmlns:p14="http://schemas.microsoft.com/office/powerpoint/2010/main" val="280155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42</a:t>
            </a:fld>
            <a:endParaRPr lang="nl-BE" altLang="nl-BE"/>
          </a:p>
        </p:txBody>
      </p:sp>
    </p:spTree>
    <p:extLst>
      <p:ext uri="{BB962C8B-B14F-4D97-AF65-F5344CB8AC3E}">
        <p14:creationId xmlns:p14="http://schemas.microsoft.com/office/powerpoint/2010/main" val="3942368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43</a:t>
            </a:fld>
            <a:endParaRPr lang="nl-BE" altLang="nl-BE"/>
          </a:p>
        </p:txBody>
      </p:sp>
    </p:spTree>
    <p:extLst>
      <p:ext uri="{BB962C8B-B14F-4D97-AF65-F5344CB8AC3E}">
        <p14:creationId xmlns:p14="http://schemas.microsoft.com/office/powerpoint/2010/main" val="2401469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44</a:t>
            </a:fld>
            <a:endParaRPr lang="nl-BE" altLang="nl-BE"/>
          </a:p>
        </p:txBody>
      </p:sp>
    </p:spTree>
    <p:extLst>
      <p:ext uri="{BB962C8B-B14F-4D97-AF65-F5344CB8AC3E}">
        <p14:creationId xmlns:p14="http://schemas.microsoft.com/office/powerpoint/2010/main" val="1772116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45</a:t>
            </a:fld>
            <a:endParaRPr lang="nl-BE" altLang="nl-BE"/>
          </a:p>
        </p:txBody>
      </p:sp>
    </p:spTree>
    <p:extLst>
      <p:ext uri="{BB962C8B-B14F-4D97-AF65-F5344CB8AC3E}">
        <p14:creationId xmlns:p14="http://schemas.microsoft.com/office/powerpoint/2010/main" val="2230842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46</a:t>
            </a:fld>
            <a:endParaRPr lang="nl-BE" altLang="nl-BE"/>
          </a:p>
        </p:txBody>
      </p:sp>
    </p:spTree>
    <p:extLst>
      <p:ext uri="{BB962C8B-B14F-4D97-AF65-F5344CB8AC3E}">
        <p14:creationId xmlns:p14="http://schemas.microsoft.com/office/powerpoint/2010/main" val="2619842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47</a:t>
            </a:fld>
            <a:endParaRPr lang="nl-BE" altLang="nl-BE"/>
          </a:p>
        </p:txBody>
      </p:sp>
    </p:spTree>
    <p:extLst>
      <p:ext uri="{BB962C8B-B14F-4D97-AF65-F5344CB8AC3E}">
        <p14:creationId xmlns:p14="http://schemas.microsoft.com/office/powerpoint/2010/main" val="1921945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48</a:t>
            </a:fld>
            <a:endParaRPr lang="nl-BE" altLang="nl-BE"/>
          </a:p>
        </p:txBody>
      </p:sp>
    </p:spTree>
    <p:extLst>
      <p:ext uri="{BB962C8B-B14F-4D97-AF65-F5344CB8AC3E}">
        <p14:creationId xmlns:p14="http://schemas.microsoft.com/office/powerpoint/2010/main" val="320624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a:t>
            </a:fld>
            <a:endParaRPr lang="nl-BE" altLang="nl-BE"/>
          </a:p>
        </p:txBody>
      </p:sp>
    </p:spTree>
    <p:extLst>
      <p:ext uri="{BB962C8B-B14F-4D97-AF65-F5344CB8AC3E}">
        <p14:creationId xmlns:p14="http://schemas.microsoft.com/office/powerpoint/2010/main" val="1798364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50</a:t>
            </a:fld>
            <a:endParaRPr lang="nl-BE" altLang="nl-BE"/>
          </a:p>
        </p:txBody>
      </p:sp>
    </p:spTree>
    <p:extLst>
      <p:ext uri="{BB962C8B-B14F-4D97-AF65-F5344CB8AC3E}">
        <p14:creationId xmlns:p14="http://schemas.microsoft.com/office/powerpoint/2010/main" val="3123710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51</a:t>
            </a:fld>
            <a:endParaRPr lang="nl-BE" altLang="nl-BE"/>
          </a:p>
        </p:txBody>
      </p:sp>
    </p:spTree>
    <p:extLst>
      <p:ext uri="{BB962C8B-B14F-4D97-AF65-F5344CB8AC3E}">
        <p14:creationId xmlns:p14="http://schemas.microsoft.com/office/powerpoint/2010/main" val="1835884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52</a:t>
            </a:fld>
            <a:endParaRPr lang="nl-BE" altLang="nl-BE"/>
          </a:p>
        </p:txBody>
      </p:sp>
    </p:spTree>
    <p:extLst>
      <p:ext uri="{BB962C8B-B14F-4D97-AF65-F5344CB8AC3E}">
        <p14:creationId xmlns:p14="http://schemas.microsoft.com/office/powerpoint/2010/main" val="4064674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53</a:t>
            </a:fld>
            <a:endParaRPr lang="nl-BE" altLang="nl-BE"/>
          </a:p>
        </p:txBody>
      </p:sp>
    </p:spTree>
    <p:extLst>
      <p:ext uri="{BB962C8B-B14F-4D97-AF65-F5344CB8AC3E}">
        <p14:creationId xmlns:p14="http://schemas.microsoft.com/office/powerpoint/2010/main" val="3443745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54</a:t>
            </a:fld>
            <a:endParaRPr lang="nl-BE" altLang="nl-BE"/>
          </a:p>
        </p:txBody>
      </p:sp>
    </p:spTree>
    <p:extLst>
      <p:ext uri="{BB962C8B-B14F-4D97-AF65-F5344CB8AC3E}">
        <p14:creationId xmlns:p14="http://schemas.microsoft.com/office/powerpoint/2010/main" val="38960402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55</a:t>
            </a:fld>
            <a:endParaRPr lang="nl-BE" altLang="nl-BE"/>
          </a:p>
        </p:txBody>
      </p:sp>
    </p:spTree>
    <p:extLst>
      <p:ext uri="{BB962C8B-B14F-4D97-AF65-F5344CB8AC3E}">
        <p14:creationId xmlns:p14="http://schemas.microsoft.com/office/powerpoint/2010/main" val="2592887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56</a:t>
            </a:fld>
            <a:endParaRPr lang="nl-BE" altLang="nl-BE"/>
          </a:p>
        </p:txBody>
      </p:sp>
    </p:spTree>
    <p:extLst>
      <p:ext uri="{BB962C8B-B14F-4D97-AF65-F5344CB8AC3E}">
        <p14:creationId xmlns:p14="http://schemas.microsoft.com/office/powerpoint/2010/main" val="84032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57</a:t>
            </a:fld>
            <a:endParaRPr lang="nl-BE" altLang="nl-BE"/>
          </a:p>
        </p:txBody>
      </p:sp>
    </p:spTree>
    <p:extLst>
      <p:ext uri="{BB962C8B-B14F-4D97-AF65-F5344CB8AC3E}">
        <p14:creationId xmlns:p14="http://schemas.microsoft.com/office/powerpoint/2010/main" val="3335749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58</a:t>
            </a:fld>
            <a:endParaRPr lang="nl-BE" altLang="nl-BE"/>
          </a:p>
        </p:txBody>
      </p:sp>
    </p:spTree>
    <p:extLst>
      <p:ext uri="{BB962C8B-B14F-4D97-AF65-F5344CB8AC3E}">
        <p14:creationId xmlns:p14="http://schemas.microsoft.com/office/powerpoint/2010/main" val="2909024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59</a:t>
            </a:fld>
            <a:endParaRPr lang="nl-BE" altLang="nl-BE"/>
          </a:p>
        </p:txBody>
      </p:sp>
    </p:spTree>
    <p:extLst>
      <p:ext uri="{BB962C8B-B14F-4D97-AF65-F5344CB8AC3E}">
        <p14:creationId xmlns:p14="http://schemas.microsoft.com/office/powerpoint/2010/main" val="359844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a:t>
            </a:fld>
            <a:endParaRPr lang="nl-BE" altLang="nl-BE"/>
          </a:p>
        </p:txBody>
      </p:sp>
    </p:spTree>
    <p:extLst>
      <p:ext uri="{BB962C8B-B14F-4D97-AF65-F5344CB8AC3E}">
        <p14:creationId xmlns:p14="http://schemas.microsoft.com/office/powerpoint/2010/main" val="4162436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60</a:t>
            </a:fld>
            <a:endParaRPr lang="nl-BE" altLang="nl-BE"/>
          </a:p>
        </p:txBody>
      </p:sp>
    </p:spTree>
    <p:extLst>
      <p:ext uri="{BB962C8B-B14F-4D97-AF65-F5344CB8AC3E}">
        <p14:creationId xmlns:p14="http://schemas.microsoft.com/office/powerpoint/2010/main" val="1781578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61</a:t>
            </a:fld>
            <a:endParaRPr lang="nl-BE" altLang="nl-BE"/>
          </a:p>
        </p:txBody>
      </p:sp>
    </p:spTree>
    <p:extLst>
      <p:ext uri="{BB962C8B-B14F-4D97-AF65-F5344CB8AC3E}">
        <p14:creationId xmlns:p14="http://schemas.microsoft.com/office/powerpoint/2010/main" val="2881233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62</a:t>
            </a:fld>
            <a:endParaRPr lang="nl-BE" altLang="nl-BE"/>
          </a:p>
        </p:txBody>
      </p:sp>
    </p:spTree>
    <p:extLst>
      <p:ext uri="{BB962C8B-B14F-4D97-AF65-F5344CB8AC3E}">
        <p14:creationId xmlns:p14="http://schemas.microsoft.com/office/powerpoint/2010/main" val="1280311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63</a:t>
            </a:fld>
            <a:endParaRPr lang="nl-BE" altLang="nl-BE"/>
          </a:p>
        </p:txBody>
      </p:sp>
    </p:spTree>
    <p:extLst>
      <p:ext uri="{BB962C8B-B14F-4D97-AF65-F5344CB8AC3E}">
        <p14:creationId xmlns:p14="http://schemas.microsoft.com/office/powerpoint/2010/main" val="40044948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64</a:t>
            </a:fld>
            <a:endParaRPr lang="nl-BE" altLang="nl-BE"/>
          </a:p>
        </p:txBody>
      </p:sp>
    </p:spTree>
    <p:extLst>
      <p:ext uri="{BB962C8B-B14F-4D97-AF65-F5344CB8AC3E}">
        <p14:creationId xmlns:p14="http://schemas.microsoft.com/office/powerpoint/2010/main" val="28650626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65</a:t>
            </a:fld>
            <a:endParaRPr lang="nl-BE" altLang="nl-BE"/>
          </a:p>
        </p:txBody>
      </p:sp>
    </p:spTree>
    <p:extLst>
      <p:ext uri="{BB962C8B-B14F-4D97-AF65-F5344CB8AC3E}">
        <p14:creationId xmlns:p14="http://schemas.microsoft.com/office/powerpoint/2010/main" val="39251235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66</a:t>
            </a:fld>
            <a:endParaRPr lang="nl-BE" altLang="nl-BE"/>
          </a:p>
        </p:txBody>
      </p:sp>
    </p:spTree>
    <p:extLst>
      <p:ext uri="{BB962C8B-B14F-4D97-AF65-F5344CB8AC3E}">
        <p14:creationId xmlns:p14="http://schemas.microsoft.com/office/powerpoint/2010/main" val="4194241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67</a:t>
            </a:fld>
            <a:endParaRPr lang="nl-BE" altLang="nl-BE"/>
          </a:p>
        </p:txBody>
      </p:sp>
    </p:spTree>
    <p:extLst>
      <p:ext uri="{BB962C8B-B14F-4D97-AF65-F5344CB8AC3E}">
        <p14:creationId xmlns:p14="http://schemas.microsoft.com/office/powerpoint/2010/main" val="2462348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69</a:t>
            </a:fld>
            <a:endParaRPr lang="nl-BE" altLang="nl-BE"/>
          </a:p>
        </p:txBody>
      </p:sp>
    </p:spTree>
    <p:extLst>
      <p:ext uri="{BB962C8B-B14F-4D97-AF65-F5344CB8AC3E}">
        <p14:creationId xmlns:p14="http://schemas.microsoft.com/office/powerpoint/2010/main" val="3301328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70</a:t>
            </a:fld>
            <a:endParaRPr lang="nl-BE" altLang="nl-BE"/>
          </a:p>
        </p:txBody>
      </p:sp>
    </p:spTree>
    <p:extLst>
      <p:ext uri="{BB962C8B-B14F-4D97-AF65-F5344CB8AC3E}">
        <p14:creationId xmlns:p14="http://schemas.microsoft.com/office/powerpoint/2010/main" val="85726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9</a:t>
            </a:fld>
            <a:endParaRPr lang="nl-BE" altLang="nl-BE"/>
          </a:p>
        </p:txBody>
      </p:sp>
    </p:spTree>
    <p:extLst>
      <p:ext uri="{BB962C8B-B14F-4D97-AF65-F5344CB8AC3E}">
        <p14:creationId xmlns:p14="http://schemas.microsoft.com/office/powerpoint/2010/main" val="463885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71</a:t>
            </a:fld>
            <a:endParaRPr lang="nl-BE" altLang="nl-BE"/>
          </a:p>
        </p:txBody>
      </p:sp>
    </p:spTree>
    <p:extLst>
      <p:ext uri="{BB962C8B-B14F-4D97-AF65-F5344CB8AC3E}">
        <p14:creationId xmlns:p14="http://schemas.microsoft.com/office/powerpoint/2010/main" val="23691943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72</a:t>
            </a:fld>
            <a:endParaRPr lang="nl-BE" altLang="nl-BE"/>
          </a:p>
        </p:txBody>
      </p:sp>
    </p:spTree>
    <p:extLst>
      <p:ext uri="{BB962C8B-B14F-4D97-AF65-F5344CB8AC3E}">
        <p14:creationId xmlns:p14="http://schemas.microsoft.com/office/powerpoint/2010/main" val="40623664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74</a:t>
            </a:fld>
            <a:endParaRPr lang="nl-BE" altLang="nl-BE"/>
          </a:p>
        </p:txBody>
      </p:sp>
    </p:spTree>
    <p:extLst>
      <p:ext uri="{BB962C8B-B14F-4D97-AF65-F5344CB8AC3E}">
        <p14:creationId xmlns:p14="http://schemas.microsoft.com/office/powerpoint/2010/main" val="41745267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75</a:t>
            </a:fld>
            <a:endParaRPr lang="nl-BE" altLang="nl-BE"/>
          </a:p>
        </p:txBody>
      </p:sp>
    </p:spTree>
    <p:extLst>
      <p:ext uri="{BB962C8B-B14F-4D97-AF65-F5344CB8AC3E}">
        <p14:creationId xmlns:p14="http://schemas.microsoft.com/office/powerpoint/2010/main" val="16347916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76</a:t>
            </a:fld>
            <a:endParaRPr lang="nl-BE" altLang="nl-BE"/>
          </a:p>
        </p:txBody>
      </p:sp>
    </p:spTree>
    <p:extLst>
      <p:ext uri="{BB962C8B-B14F-4D97-AF65-F5344CB8AC3E}">
        <p14:creationId xmlns:p14="http://schemas.microsoft.com/office/powerpoint/2010/main" val="10905325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78</a:t>
            </a:fld>
            <a:endParaRPr lang="nl-BE" altLang="nl-BE"/>
          </a:p>
        </p:txBody>
      </p:sp>
    </p:spTree>
    <p:extLst>
      <p:ext uri="{BB962C8B-B14F-4D97-AF65-F5344CB8AC3E}">
        <p14:creationId xmlns:p14="http://schemas.microsoft.com/office/powerpoint/2010/main" val="1061993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79</a:t>
            </a:fld>
            <a:endParaRPr lang="nl-BE" altLang="nl-BE"/>
          </a:p>
        </p:txBody>
      </p:sp>
    </p:spTree>
    <p:extLst>
      <p:ext uri="{BB962C8B-B14F-4D97-AF65-F5344CB8AC3E}">
        <p14:creationId xmlns:p14="http://schemas.microsoft.com/office/powerpoint/2010/main" val="3527803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81</a:t>
            </a:fld>
            <a:endParaRPr lang="nl-BE" altLang="nl-BE"/>
          </a:p>
        </p:txBody>
      </p:sp>
    </p:spTree>
    <p:extLst>
      <p:ext uri="{BB962C8B-B14F-4D97-AF65-F5344CB8AC3E}">
        <p14:creationId xmlns:p14="http://schemas.microsoft.com/office/powerpoint/2010/main" val="420403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82</a:t>
            </a:fld>
            <a:endParaRPr lang="nl-BE" altLang="nl-BE"/>
          </a:p>
        </p:txBody>
      </p:sp>
    </p:spTree>
    <p:extLst>
      <p:ext uri="{BB962C8B-B14F-4D97-AF65-F5344CB8AC3E}">
        <p14:creationId xmlns:p14="http://schemas.microsoft.com/office/powerpoint/2010/main" val="26825073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83</a:t>
            </a:fld>
            <a:endParaRPr lang="nl-BE" altLang="nl-BE"/>
          </a:p>
        </p:txBody>
      </p:sp>
    </p:spTree>
    <p:extLst>
      <p:ext uri="{BB962C8B-B14F-4D97-AF65-F5344CB8AC3E}">
        <p14:creationId xmlns:p14="http://schemas.microsoft.com/office/powerpoint/2010/main" val="333129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10</a:t>
            </a:fld>
            <a:endParaRPr lang="nl-BE" altLang="nl-BE"/>
          </a:p>
        </p:txBody>
      </p:sp>
    </p:spTree>
    <p:extLst>
      <p:ext uri="{BB962C8B-B14F-4D97-AF65-F5344CB8AC3E}">
        <p14:creationId xmlns:p14="http://schemas.microsoft.com/office/powerpoint/2010/main" val="16585077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84</a:t>
            </a:fld>
            <a:endParaRPr lang="nl-BE" altLang="nl-BE"/>
          </a:p>
        </p:txBody>
      </p:sp>
    </p:spTree>
    <p:extLst>
      <p:ext uri="{BB962C8B-B14F-4D97-AF65-F5344CB8AC3E}">
        <p14:creationId xmlns:p14="http://schemas.microsoft.com/office/powerpoint/2010/main" val="6501478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86</a:t>
            </a:fld>
            <a:endParaRPr lang="nl-BE" altLang="nl-BE"/>
          </a:p>
        </p:txBody>
      </p:sp>
    </p:spTree>
    <p:extLst>
      <p:ext uri="{BB962C8B-B14F-4D97-AF65-F5344CB8AC3E}">
        <p14:creationId xmlns:p14="http://schemas.microsoft.com/office/powerpoint/2010/main" val="9900923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87</a:t>
            </a:fld>
            <a:endParaRPr lang="nl-BE" altLang="nl-BE"/>
          </a:p>
        </p:txBody>
      </p:sp>
    </p:spTree>
    <p:extLst>
      <p:ext uri="{BB962C8B-B14F-4D97-AF65-F5344CB8AC3E}">
        <p14:creationId xmlns:p14="http://schemas.microsoft.com/office/powerpoint/2010/main" val="28866887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88</a:t>
            </a:fld>
            <a:endParaRPr lang="nl-BE" altLang="nl-BE"/>
          </a:p>
        </p:txBody>
      </p:sp>
    </p:spTree>
    <p:extLst>
      <p:ext uri="{BB962C8B-B14F-4D97-AF65-F5344CB8AC3E}">
        <p14:creationId xmlns:p14="http://schemas.microsoft.com/office/powerpoint/2010/main" val="15648069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89</a:t>
            </a:fld>
            <a:endParaRPr lang="nl-BE" altLang="nl-BE"/>
          </a:p>
        </p:txBody>
      </p:sp>
    </p:spTree>
    <p:extLst>
      <p:ext uri="{BB962C8B-B14F-4D97-AF65-F5344CB8AC3E}">
        <p14:creationId xmlns:p14="http://schemas.microsoft.com/office/powerpoint/2010/main" val="4031711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90</a:t>
            </a:fld>
            <a:endParaRPr lang="nl-BE" altLang="nl-BE"/>
          </a:p>
        </p:txBody>
      </p:sp>
    </p:spTree>
    <p:extLst>
      <p:ext uri="{BB962C8B-B14F-4D97-AF65-F5344CB8AC3E}">
        <p14:creationId xmlns:p14="http://schemas.microsoft.com/office/powerpoint/2010/main" val="3742229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11</a:t>
            </a:fld>
            <a:endParaRPr lang="nl-BE" altLang="nl-BE"/>
          </a:p>
        </p:txBody>
      </p:sp>
    </p:spTree>
    <p:extLst>
      <p:ext uri="{BB962C8B-B14F-4D97-AF65-F5344CB8AC3E}">
        <p14:creationId xmlns:p14="http://schemas.microsoft.com/office/powerpoint/2010/main" val="306503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C17D0012-7C19-437D-BADB-C1A31EAF76D5}" type="slidenum">
              <a:rPr lang="nl-BE" altLang="nl-BE" smtClean="0"/>
              <a:pPr/>
              <a:t>12</a:t>
            </a:fld>
            <a:endParaRPr lang="nl-BE" altLang="nl-BE"/>
          </a:p>
        </p:txBody>
      </p:sp>
    </p:spTree>
    <p:extLst>
      <p:ext uri="{BB962C8B-B14F-4D97-AF65-F5344CB8AC3E}">
        <p14:creationId xmlns:p14="http://schemas.microsoft.com/office/powerpoint/2010/main" val="3682493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a:t>Klik om de stijl te bewerken</a:t>
            </a:r>
            <a:endParaRPr lang="nl-BE"/>
          </a:p>
        </p:txBody>
      </p:sp>
      <p:sp>
        <p:nvSpPr>
          <p:cNvPr id="9" name="Tijdelijke aanduiding voor tekst 2"/>
          <p:cNvSpPr>
            <a:spLocks noGrp="1"/>
          </p:cNvSpPr>
          <p:nvPr>
            <p:ph idx="1"/>
          </p:nvPr>
        </p:nvSpPr>
        <p:spPr>
          <a:xfrm>
            <a:off x="609600" y="1600202"/>
            <a:ext cx="10972800" cy="4525963"/>
          </a:xfrm>
          <a:prstGeom prst="rect">
            <a:avLst/>
          </a:prstGeom>
        </p:spPr>
        <p:txBody>
          <a:bodyPr rtlCol="0">
            <a:normAutofit/>
          </a:bodyPr>
          <a:lstStyle/>
          <a:p>
            <a:pPr lvl="0"/>
            <a:r>
              <a:rPr lang="nl-NL" noProof="0"/>
              <a:t>Klik om de modelstijlen te bewerken</a:t>
            </a:r>
          </a:p>
          <a:p>
            <a:pPr lvl="1"/>
            <a:r>
              <a:rPr lang="nl-NL" noProof="0"/>
              <a:t>Tweede niveau</a:t>
            </a:r>
          </a:p>
          <a:p>
            <a:pPr lvl="2"/>
            <a:r>
              <a:rPr lang="nl-NL" noProof="0"/>
              <a:t>Derde niveau</a:t>
            </a:r>
          </a:p>
        </p:txBody>
      </p:sp>
    </p:spTree>
    <p:extLst>
      <p:ext uri="{BB962C8B-B14F-4D97-AF65-F5344CB8AC3E}">
        <p14:creationId xmlns:p14="http://schemas.microsoft.com/office/powerpoint/2010/main" val="352515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373636"/>
                </a:solidFill>
              </a:defRPr>
            </a:lvl1pPr>
          </a:lstStyle>
          <a:p>
            <a:r>
              <a:rPr lang="nl-NL"/>
              <a:t>Klik om de stijl te bewerken</a:t>
            </a:r>
            <a:endParaRPr lang="nl-BE"/>
          </a:p>
        </p:txBody>
      </p:sp>
      <p:sp>
        <p:nvSpPr>
          <p:cNvPr id="7" name="Tijdelijke aanduiding voor tekst 2"/>
          <p:cNvSpPr>
            <a:spLocks noGrp="1"/>
          </p:cNvSpPr>
          <p:nvPr>
            <p:ph idx="1"/>
          </p:nvPr>
        </p:nvSpPr>
        <p:spPr>
          <a:xfrm>
            <a:off x="609600" y="1600202"/>
            <a:ext cx="10972800" cy="4525963"/>
          </a:xfrm>
          <a:prstGeom prst="rect">
            <a:avLst/>
          </a:prstGeom>
        </p:spPr>
        <p:txBody>
          <a:bodyPr rtlCol="0">
            <a:normAutofit/>
          </a:bodyPr>
          <a:lstStyle>
            <a:lvl1pPr>
              <a:defRPr sz="2000" b="1">
                <a:solidFill>
                  <a:srgbClr val="373636"/>
                </a:solidFill>
              </a:defRPr>
            </a:lvl1pPr>
            <a:lvl2pPr>
              <a:defRPr>
                <a:solidFill>
                  <a:srgbClr val="373636"/>
                </a:solidFill>
              </a:defRPr>
            </a:lvl2pPr>
            <a:lvl3pPr>
              <a:defRPr>
                <a:solidFill>
                  <a:srgbClr val="373636"/>
                </a:solidFill>
              </a:defRPr>
            </a:lvl3pPr>
          </a:lstStyle>
          <a:p>
            <a:pPr lvl="0"/>
            <a:r>
              <a:rPr lang="nl-NL" noProof="0"/>
              <a:t>Klik om de modelstijlen te bewerken</a:t>
            </a:r>
          </a:p>
          <a:p>
            <a:pPr lvl="1"/>
            <a:r>
              <a:rPr lang="nl-NL" noProof="0"/>
              <a:t>Tweede niveau</a:t>
            </a:r>
          </a:p>
          <a:p>
            <a:pPr lvl="2"/>
            <a:r>
              <a:rPr lang="nl-NL" noProof="0"/>
              <a:t>Derde niveau</a:t>
            </a:r>
          </a:p>
        </p:txBody>
      </p:sp>
    </p:spTree>
    <p:extLst>
      <p:ext uri="{BB962C8B-B14F-4D97-AF65-F5344CB8AC3E}">
        <p14:creationId xmlns:p14="http://schemas.microsoft.com/office/powerpoint/2010/main" val="3249359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8000"/>
          </a:schemeClr>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Klik om de stijl te bewerken</a:t>
            </a:r>
            <a:endParaRPr lang="nl-BE" altLang="nl-BE"/>
          </a:p>
        </p:txBody>
      </p:sp>
      <p:sp>
        <p:nvSpPr>
          <p:cNvPr id="1027" name="Tijdelijke aanduiding vo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Eerste titel</a:t>
            </a:r>
          </a:p>
          <a:p>
            <a:pPr lvl="1"/>
            <a:r>
              <a:rPr lang="nl-NL" altLang="nl-BE"/>
              <a:t>Tweede titel</a:t>
            </a:r>
          </a:p>
          <a:p>
            <a:pPr lvl="2"/>
            <a:r>
              <a:rPr lang="nl-NL" altLang="nl-BE"/>
              <a:t>Derde titel</a:t>
            </a:r>
          </a:p>
        </p:txBody>
      </p:sp>
      <p:pic>
        <p:nvPicPr>
          <p:cNvPr id="1029" name="Afbeelding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8397" y="332656"/>
            <a:ext cx="1166838" cy="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61001058-6ECA-49BD-8607-C3CCF12E54CD}"/>
              </a:ext>
            </a:extLst>
          </p:cNvPr>
          <p:cNvPicPr/>
          <p:nvPr userDrawn="1"/>
        </p:nvPicPr>
        <p:blipFill>
          <a:blip r:embed="rId5"/>
          <a:stretch>
            <a:fillRect/>
          </a:stretch>
        </p:blipFill>
        <p:spPr>
          <a:xfrm>
            <a:off x="11307243" y="188640"/>
            <a:ext cx="693413" cy="640146"/>
          </a:xfrm>
          <a:prstGeom prst="rect">
            <a:avLst/>
          </a:prstGeom>
        </p:spPr>
      </p:pic>
      <p:sp>
        <p:nvSpPr>
          <p:cNvPr id="7" name="Rechthoek 6">
            <a:extLst>
              <a:ext uri="{FF2B5EF4-FFF2-40B4-BE49-F238E27FC236}">
                <a16:creationId xmlns:a16="http://schemas.microsoft.com/office/drawing/2014/main" id="{1F7D44FA-270D-4006-8A9E-B8AA309836AF}"/>
              </a:ext>
            </a:extLst>
          </p:cNvPr>
          <p:cNvSpPr/>
          <p:nvPr userDrawn="1"/>
        </p:nvSpPr>
        <p:spPr>
          <a:xfrm>
            <a:off x="0" y="0"/>
            <a:ext cx="219456" cy="6858000"/>
          </a:xfrm>
          <a:prstGeom prst="rect">
            <a:avLst/>
          </a:prstGeom>
          <a:solidFill>
            <a:schemeClr val="accent4">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rtl="0" eaLnBrk="0" fontAlgn="base" hangingPunct="0">
        <a:spcBef>
          <a:spcPct val="0"/>
        </a:spcBef>
        <a:spcAft>
          <a:spcPct val="0"/>
        </a:spcAft>
        <a:defRPr sz="2400" b="0" kern="1200" cap="all" baseline="0">
          <a:solidFill>
            <a:srgbClr val="26262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p:titleStyle>
    <p:body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26262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26262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26262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jpe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2E7CE3A3-62DF-4B51-84E6-06B9D8B5763D}"/>
              </a:ext>
            </a:extLst>
          </p:cNvPr>
          <p:cNvSpPr/>
          <p:nvPr/>
        </p:nvSpPr>
        <p:spPr>
          <a:xfrm>
            <a:off x="0" y="5661248"/>
            <a:ext cx="12192000"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8A3FF26F-4EA4-4B7F-BF73-3262681447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65" b="25017"/>
          <a:stretch/>
        </p:blipFill>
        <p:spPr>
          <a:xfrm>
            <a:off x="0" y="0"/>
            <a:ext cx="12194628" cy="5894512"/>
          </a:xfrm>
          <a:prstGeom prst="rect">
            <a:avLst/>
          </a:prstGeom>
        </p:spPr>
      </p:pic>
      <p:sp>
        <p:nvSpPr>
          <p:cNvPr id="9" name="Rechthoekige driehoek 8">
            <a:extLst>
              <a:ext uri="{FF2B5EF4-FFF2-40B4-BE49-F238E27FC236}">
                <a16:creationId xmlns:a16="http://schemas.microsoft.com/office/drawing/2014/main" id="{2D32C622-30FC-407E-847A-9020FF1C1B47}"/>
              </a:ext>
            </a:extLst>
          </p:cNvPr>
          <p:cNvSpPr/>
          <p:nvPr/>
        </p:nvSpPr>
        <p:spPr>
          <a:xfrm rot="5400000">
            <a:off x="-358688"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ige driehoek 19">
            <a:extLst>
              <a:ext uri="{FF2B5EF4-FFF2-40B4-BE49-F238E27FC236}">
                <a16:creationId xmlns:a16="http://schemas.microsoft.com/office/drawing/2014/main" id="{FB58FF9C-7411-4DFE-AB21-EA4566F7AC14}"/>
              </a:ext>
            </a:extLst>
          </p:cNvPr>
          <p:cNvSpPr/>
          <p:nvPr/>
        </p:nvSpPr>
        <p:spPr>
          <a:xfrm>
            <a:off x="0" y="3861048"/>
            <a:ext cx="4536504" cy="2033464"/>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txBox="1">
            <a:spLocks/>
          </p:cNvSpPr>
          <p:nvPr/>
        </p:nvSpPr>
        <p:spPr bwMode="auto">
          <a:xfrm>
            <a:off x="983432" y="792088"/>
            <a:ext cx="5968716" cy="1216844"/>
          </a:xfrm>
          <a:prstGeom prst="rect">
            <a:avLst/>
          </a:prstGeom>
          <a:noFill/>
          <a:ln>
            <a:noFill/>
          </a:ln>
          <a:effectLst/>
        </p:spPr>
        <p:txBody>
          <a:bodyPr anchor="ct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cs typeface="Arial" panose="020B0604020202020204" pitchFamily="34" charset="0"/>
              </a:defRPr>
            </a:lvl1pPr>
            <a:lvl2pPr marL="623888" indent="-166688"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cs typeface="Arial" panose="020B0604020202020204" pitchFamily="34" charset="0"/>
              </a:defRPr>
            </a:lvl2pPr>
            <a:lvl3pPr marL="1074738" indent="-160338"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ClrTx/>
              <a:buFontTx/>
              <a:buNone/>
            </a:pPr>
            <a:r>
              <a:rPr lang="en-US" altLang="nl-BE" sz="4000" b="0" cap="all" dirty="0" err="1">
                <a:solidFill>
                  <a:schemeClr val="bg1"/>
                </a:solidFill>
                <a:effectLst>
                  <a:outerShdw blurRad="38100" dist="38100" dir="2700000" algn="tl">
                    <a:srgbClr val="000000">
                      <a:alpha val="43137"/>
                    </a:srgbClr>
                  </a:outerShdw>
                </a:effectLst>
                <a:latin typeface="FlandersArtSans-Bold" panose="00000800000000000000" pitchFamily="2" charset="0"/>
              </a:rPr>
              <a:t>Bewonersonderzoek</a:t>
            </a:r>
            <a:r>
              <a:rPr lang="en-US" altLang="nl-BE" sz="4000" b="0" cap="all" dirty="0">
                <a:solidFill>
                  <a:schemeClr val="bg1"/>
                </a:solidFill>
                <a:effectLst>
                  <a:outerShdw blurRad="38100" dist="38100" dir="2700000" algn="tl">
                    <a:srgbClr val="000000">
                      <a:alpha val="43137"/>
                    </a:srgbClr>
                  </a:outerShdw>
                </a:effectLst>
                <a:latin typeface="FlandersArtSans-Bold" panose="00000800000000000000" pitchFamily="2" charset="0"/>
              </a:rPr>
              <a:t> </a:t>
            </a:r>
          </a:p>
          <a:p>
            <a:pPr eaLnBrk="1" hangingPunct="1">
              <a:spcBef>
                <a:spcPct val="0"/>
              </a:spcBef>
              <a:buClrTx/>
              <a:buFontTx/>
              <a:buNone/>
            </a:pPr>
            <a:r>
              <a:rPr lang="en-US" altLang="nl-BE" sz="4000" b="0" cap="all" dirty="0" err="1">
                <a:solidFill>
                  <a:schemeClr val="bg1"/>
                </a:solidFill>
                <a:effectLst>
                  <a:outerShdw blurRad="38100" dist="38100" dir="2700000" algn="tl">
                    <a:srgbClr val="000000">
                      <a:alpha val="43137"/>
                    </a:srgbClr>
                  </a:outerShdw>
                </a:effectLst>
                <a:latin typeface="FlandersArtSans-Bold" panose="00000800000000000000" pitchFamily="2" charset="0"/>
              </a:rPr>
              <a:t>Toerisme</a:t>
            </a:r>
            <a:r>
              <a:rPr lang="en-US" altLang="nl-BE" sz="4000" b="0" cap="all" dirty="0">
                <a:solidFill>
                  <a:schemeClr val="bg1"/>
                </a:solidFill>
                <a:effectLst>
                  <a:outerShdw blurRad="38100" dist="38100" dir="2700000" algn="tl">
                    <a:srgbClr val="000000">
                      <a:alpha val="43137"/>
                    </a:srgbClr>
                  </a:outerShdw>
                </a:effectLst>
                <a:latin typeface="FlandersArtSans-Bold" panose="00000800000000000000" pitchFamily="2" charset="0"/>
              </a:rPr>
              <a:t> 2021 </a:t>
            </a:r>
          </a:p>
        </p:txBody>
      </p:sp>
      <p:grpSp>
        <p:nvGrpSpPr>
          <p:cNvPr id="21" name="Groep 5">
            <a:extLst>
              <a:ext uri="{FF2B5EF4-FFF2-40B4-BE49-F238E27FC236}">
                <a16:creationId xmlns:a16="http://schemas.microsoft.com/office/drawing/2014/main" id="{CC602BFF-6FB5-4BA8-8236-2FF174E33F99}"/>
              </a:ext>
            </a:extLst>
          </p:cNvPr>
          <p:cNvGrpSpPr/>
          <p:nvPr/>
        </p:nvGrpSpPr>
        <p:grpSpPr>
          <a:xfrm>
            <a:off x="1840488" y="6025985"/>
            <a:ext cx="7639888" cy="706757"/>
            <a:chOff x="1703512" y="6025985"/>
            <a:chExt cx="7639888" cy="706757"/>
          </a:xfrm>
        </p:grpSpPr>
        <p:pic>
          <p:nvPicPr>
            <p:cNvPr id="22" name="Afbeelding 1">
              <a:extLst>
                <a:ext uri="{FF2B5EF4-FFF2-40B4-BE49-F238E27FC236}">
                  <a16:creationId xmlns:a16="http://schemas.microsoft.com/office/drawing/2014/main" id="{312C63BB-4DA6-444F-ACEC-0E83A0E997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512" y="6093296"/>
              <a:ext cx="1440160" cy="5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4">
              <a:extLst>
                <a:ext uri="{FF2B5EF4-FFF2-40B4-BE49-F238E27FC236}">
                  <a16:creationId xmlns:a16="http://schemas.microsoft.com/office/drawing/2014/main" id="{DE5078B1-AB8B-422C-94A4-61C2EF2CC1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9070" y="6185080"/>
              <a:ext cx="388567" cy="388567"/>
            </a:xfrm>
            <a:prstGeom prst="rect">
              <a:avLst/>
            </a:prstGeom>
          </p:spPr>
        </p:pic>
        <p:pic>
          <p:nvPicPr>
            <p:cNvPr id="25" name="Picture 2" descr="Afbeeldingsresultaat voor toerisme brugge">
              <a:extLst>
                <a:ext uri="{FF2B5EF4-FFF2-40B4-BE49-F238E27FC236}">
                  <a16:creationId xmlns:a16="http://schemas.microsoft.com/office/drawing/2014/main" id="{D9263C70-47CB-42E9-9A9E-291F5BA9E7E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380" r="18275"/>
            <a:stretch/>
          </p:blipFill>
          <p:spPr bwMode="auto">
            <a:xfrm>
              <a:off x="8681248" y="6025985"/>
              <a:ext cx="662152" cy="706757"/>
            </a:xfrm>
            <a:prstGeom prst="rect">
              <a:avLst/>
            </a:prstGeom>
            <a:noFill/>
            <a:extLst>
              <a:ext uri="{909E8E84-426E-40DD-AFC4-6F175D3DCCD1}">
                <a14:hiddenFill xmlns:a14="http://schemas.microsoft.com/office/drawing/2010/main">
                  <a:solidFill>
                    <a:srgbClr val="FFFFFF"/>
                  </a:solidFill>
                </a14:hiddenFill>
              </a:ext>
            </a:extLst>
          </p:spPr>
        </p:pic>
        <p:pic>
          <p:nvPicPr>
            <p:cNvPr id="26" name="Afbeelding 14">
              <a:extLst>
                <a:ext uri="{FF2B5EF4-FFF2-40B4-BE49-F238E27FC236}">
                  <a16:creationId xmlns:a16="http://schemas.microsoft.com/office/drawing/2014/main" id="{8B4B2737-9878-4734-9912-E2FD34F568EB}"/>
                </a:ext>
              </a:extLst>
            </p:cNvPr>
            <p:cNvPicPr/>
            <p:nvPr/>
          </p:nvPicPr>
          <p:blipFill>
            <a:blip r:embed="rId7"/>
            <a:stretch>
              <a:fillRect/>
            </a:stretch>
          </p:blipFill>
          <p:spPr>
            <a:xfrm>
              <a:off x="5139040" y="6057292"/>
              <a:ext cx="728838" cy="644142"/>
            </a:xfrm>
            <a:prstGeom prst="rect">
              <a:avLst/>
            </a:prstGeom>
          </p:spPr>
        </p:pic>
        <p:pic>
          <p:nvPicPr>
            <p:cNvPr id="27" name="Afbeelding 6">
              <a:extLst>
                <a:ext uri="{FF2B5EF4-FFF2-40B4-BE49-F238E27FC236}">
                  <a16:creationId xmlns:a16="http://schemas.microsoft.com/office/drawing/2014/main" id="{EDE0FEF5-02B6-4C76-A4B1-F73CB82C203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1704" y="6333645"/>
              <a:ext cx="1296144" cy="9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27" descr="Logo&#10;&#10;Description automatically generated">
            <a:extLst>
              <a:ext uri="{FF2B5EF4-FFF2-40B4-BE49-F238E27FC236}">
                <a16:creationId xmlns:a16="http://schemas.microsoft.com/office/drawing/2014/main" id="{09506A8D-F74E-4168-B4A0-582B9E987C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18996" y="6170240"/>
            <a:ext cx="576000" cy="407448"/>
          </a:xfrm>
          <a:prstGeom prst="rect">
            <a:avLst/>
          </a:prstGeom>
        </p:spPr>
      </p:pic>
      <p:pic>
        <p:nvPicPr>
          <p:cNvPr id="29" name="Picture 28" descr="Text&#10;&#10;Description automatically generated with low confidence">
            <a:extLst>
              <a:ext uri="{FF2B5EF4-FFF2-40B4-BE49-F238E27FC236}">
                <a16:creationId xmlns:a16="http://schemas.microsoft.com/office/drawing/2014/main" id="{822BDE18-0BB5-4B54-BC98-E8172F07A0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3442" y="6165304"/>
            <a:ext cx="1187094" cy="403200"/>
          </a:xfrm>
          <a:prstGeom prst="rect">
            <a:avLst/>
          </a:prstGeom>
        </p:spPr>
      </p:pic>
      <p:sp>
        <p:nvSpPr>
          <p:cNvPr id="2" name="Rechthoek 1">
            <a:extLst>
              <a:ext uri="{FF2B5EF4-FFF2-40B4-BE49-F238E27FC236}">
                <a16:creationId xmlns:a16="http://schemas.microsoft.com/office/drawing/2014/main" id="{B8119259-31B3-4D89-AC4F-C0D62358CB64}"/>
              </a:ext>
            </a:extLst>
          </p:cNvPr>
          <p:cNvSpPr/>
          <p:nvPr/>
        </p:nvSpPr>
        <p:spPr>
          <a:xfrm>
            <a:off x="1090496" y="2192054"/>
            <a:ext cx="4688981" cy="325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ts val="1600"/>
              </a:lnSpc>
              <a:spcBef>
                <a:spcPct val="0"/>
              </a:spcBef>
              <a:buClrTx/>
              <a:buFontTx/>
              <a:buNone/>
            </a:pPr>
            <a:endParaRPr lang="en-US" altLang="nl-BE" b="0" cap="all" dirty="0">
              <a:solidFill>
                <a:schemeClr val="bg1"/>
              </a:solidFill>
              <a:effectLst>
                <a:outerShdw blurRad="38100" dist="38100" dir="2700000" algn="tl">
                  <a:srgbClr val="000000">
                    <a:alpha val="43137"/>
                  </a:srgbClr>
                </a:outerShdw>
              </a:effectLst>
              <a:latin typeface="Flanders Sans beta 3 Medium" panose="00000600000000000000" pitchFamily="50" charset="0"/>
            </a:endParaRPr>
          </a:p>
          <a:p>
            <a:pPr algn="ctr" eaLnBrk="1" hangingPunct="1">
              <a:spcBef>
                <a:spcPct val="0"/>
              </a:spcBef>
              <a:buClrTx/>
              <a:buFontTx/>
              <a:buNone/>
            </a:pPr>
            <a:r>
              <a:rPr lang="en-US" altLang="nl-BE" sz="1600" b="0" cap="all" dirty="0" err="1">
                <a:solidFill>
                  <a:schemeClr val="tx1">
                    <a:lumMod val="65000"/>
                    <a:lumOff val="35000"/>
                  </a:schemeClr>
                </a:solidFill>
                <a:latin typeface="FlandersArtSans-Regular" panose="00000500000000000000" pitchFamily="2" charset="0"/>
              </a:rPr>
              <a:t>Antwerpen</a:t>
            </a:r>
            <a:r>
              <a:rPr lang="en-US" altLang="nl-BE" sz="1600" b="0" cap="all" dirty="0">
                <a:solidFill>
                  <a:schemeClr val="tx1">
                    <a:lumMod val="65000"/>
                    <a:lumOff val="35000"/>
                  </a:schemeClr>
                </a:solidFill>
                <a:latin typeface="FlandersArtSans-Regular" panose="00000500000000000000" pitchFamily="2" charset="0"/>
              </a:rPr>
              <a:t>, </a:t>
            </a:r>
            <a:r>
              <a:rPr lang="en-US" altLang="nl-BE" sz="1600" b="0" cap="all" dirty="0" err="1">
                <a:solidFill>
                  <a:schemeClr val="tx1">
                    <a:lumMod val="65000"/>
                    <a:lumOff val="35000"/>
                  </a:schemeClr>
                </a:solidFill>
                <a:latin typeface="FlandersArtSans-Regular" panose="00000500000000000000" pitchFamily="2" charset="0"/>
              </a:rPr>
              <a:t>brugge</a:t>
            </a:r>
            <a:r>
              <a:rPr lang="en-US" altLang="nl-BE" sz="1600" b="0" cap="all" dirty="0">
                <a:solidFill>
                  <a:schemeClr val="tx1">
                    <a:lumMod val="65000"/>
                    <a:lumOff val="35000"/>
                  </a:schemeClr>
                </a:solidFill>
                <a:latin typeface="FlandersArtSans-Regular" panose="00000500000000000000" pitchFamily="2" charset="0"/>
              </a:rPr>
              <a:t>, Gent, Leuven </a:t>
            </a:r>
            <a:r>
              <a:rPr lang="en-US" altLang="nl-BE" sz="1600" b="0" cap="all" dirty="0" err="1">
                <a:solidFill>
                  <a:schemeClr val="tx1">
                    <a:lumMod val="65000"/>
                    <a:lumOff val="35000"/>
                  </a:schemeClr>
                </a:solidFill>
                <a:latin typeface="FlandersArtSans-Regular" panose="00000500000000000000" pitchFamily="2" charset="0"/>
              </a:rPr>
              <a:t>en</a:t>
            </a:r>
            <a:r>
              <a:rPr lang="en-US" altLang="nl-BE" sz="1600" b="0" cap="all" dirty="0">
                <a:solidFill>
                  <a:schemeClr val="tx1">
                    <a:lumMod val="65000"/>
                    <a:lumOff val="35000"/>
                  </a:schemeClr>
                </a:solidFill>
                <a:latin typeface="FlandersArtSans-Regular" panose="00000500000000000000" pitchFamily="2" charset="0"/>
              </a:rPr>
              <a:t> </a:t>
            </a:r>
            <a:r>
              <a:rPr lang="en-US" altLang="nl-BE" sz="1600" b="0" cap="all" dirty="0" err="1">
                <a:solidFill>
                  <a:schemeClr val="tx1">
                    <a:lumMod val="65000"/>
                    <a:lumOff val="35000"/>
                  </a:schemeClr>
                </a:solidFill>
                <a:latin typeface="FlandersArtSans-Regular" panose="00000500000000000000" pitchFamily="2" charset="0"/>
              </a:rPr>
              <a:t>mechelen</a:t>
            </a:r>
            <a:endParaRPr lang="en-US" altLang="nl-BE" sz="1600" b="0" cap="all" dirty="0">
              <a:solidFill>
                <a:schemeClr val="tx1">
                  <a:lumMod val="65000"/>
                  <a:lumOff val="35000"/>
                </a:schemeClr>
              </a:solidFill>
              <a:latin typeface="FlandersArtSans-Regular" panose="00000500000000000000" pitchFamily="2" charset="0"/>
            </a:endParaRPr>
          </a:p>
          <a:p>
            <a:pPr algn="ctr"/>
            <a:endParaRPr lang="nl-BE" dirty="0"/>
          </a:p>
        </p:txBody>
      </p:sp>
      <p:pic>
        <p:nvPicPr>
          <p:cNvPr id="4" name="Picture 4" descr="Logo&#10;&#10;Description automatically generated">
            <a:extLst>
              <a:ext uri="{FF2B5EF4-FFF2-40B4-BE49-F238E27FC236}">
                <a16:creationId xmlns:a16="http://schemas.microsoft.com/office/drawing/2014/main" id="{95050A72-3382-4E4A-AC0C-445C861E3826}"/>
              </a:ext>
            </a:extLst>
          </p:cNvPr>
          <p:cNvPicPr>
            <a:picLocks noChangeAspect="1"/>
          </p:cNvPicPr>
          <p:nvPr/>
        </p:nvPicPr>
        <p:blipFill>
          <a:blip r:embed="rId11"/>
          <a:stretch>
            <a:fillRect/>
          </a:stretch>
        </p:blipFill>
        <p:spPr>
          <a:xfrm>
            <a:off x="8068734" y="6065564"/>
            <a:ext cx="605368" cy="664121"/>
          </a:xfrm>
          <a:prstGeom prst="rect">
            <a:avLst/>
          </a:prstGeom>
        </p:spPr>
      </p:pic>
    </p:spTree>
    <p:extLst>
      <p:ext uri="{BB962C8B-B14F-4D97-AF65-F5344CB8AC3E}">
        <p14:creationId xmlns:p14="http://schemas.microsoft.com/office/powerpoint/2010/main" val="3368915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inhoud 2">
            <a:extLst>
              <a:ext uri="{FF2B5EF4-FFF2-40B4-BE49-F238E27FC236}">
                <a16:creationId xmlns:a16="http://schemas.microsoft.com/office/drawing/2014/main" id="{4F790F99-C98D-49C2-A8DA-6D6A2C12E6B4}"/>
              </a:ext>
            </a:extLst>
          </p:cNvPr>
          <p:cNvSpPr txBox="1">
            <a:spLocks/>
          </p:cNvSpPr>
          <p:nvPr/>
        </p:nvSpPr>
        <p:spPr bwMode="auto">
          <a:xfrm>
            <a:off x="900000" y="1124744"/>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Steun aan toerisme </a:t>
            </a:r>
          </a:p>
          <a:p>
            <a:pPr marL="0" indent="0" defTabSz="450850">
              <a:spcAft>
                <a:spcPts val="800"/>
              </a:spcAft>
              <a:buNone/>
            </a:pPr>
            <a:r>
              <a:rPr lang="nl-NL" altLang="nl-BE" sz="1600" b="0">
                <a:latin typeface="FlandersArtSans-Light" panose="00000400000000000000" pitchFamily="2" charset="0"/>
              </a:rPr>
              <a:t>“Ik steun toerisme en ik wil dat het belangrijk blijft in …"</a:t>
            </a:r>
            <a:endParaRPr lang="nl-BE" altLang="nl-BE" sz="1600" b="0">
              <a:latin typeface="FlandersArtSans-Light" panose="00000400000000000000" pitchFamily="2" charset="0"/>
            </a:endParaRPr>
          </a:p>
          <a:p>
            <a:pPr marL="3549650" lvl="7" indent="-285750" defTabSz="676275">
              <a:spcAft>
                <a:spcPts val="800"/>
              </a:spcAft>
              <a:buFontTx/>
              <a:buChar char="∙"/>
            </a:pPr>
            <a:endParaRPr lang="nl-BE" sz="1600"/>
          </a:p>
        </p:txBody>
      </p:sp>
      <p:graphicFrame>
        <p:nvGraphicFramePr>
          <p:cNvPr id="9" name="Tijdelijke aanduiding voor inhoud 3">
            <a:extLst>
              <a:ext uri="{FF2B5EF4-FFF2-40B4-BE49-F238E27FC236}">
                <a16:creationId xmlns:a16="http://schemas.microsoft.com/office/drawing/2014/main" id="{3CB5CB9C-DFFC-4E65-B944-0DC26A48C205}"/>
              </a:ext>
            </a:extLst>
          </p:cNvPr>
          <p:cNvGraphicFramePr>
            <a:graphicFrameLocks/>
          </p:cNvGraphicFramePr>
          <p:nvPr>
            <p:extLst>
              <p:ext uri="{D42A27DB-BD31-4B8C-83A1-F6EECF244321}">
                <p14:modId xmlns:p14="http://schemas.microsoft.com/office/powerpoint/2010/main" val="890242125"/>
              </p:ext>
            </p:extLst>
          </p:nvPr>
        </p:nvGraphicFramePr>
        <p:xfrm>
          <a:off x="1451484" y="2204864"/>
          <a:ext cx="9289032"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2F52266A-8F0B-41B1-B618-BEA5AE26EC3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3" name="Titel 1">
            <a:extLst>
              <a:ext uri="{FF2B5EF4-FFF2-40B4-BE49-F238E27FC236}">
                <a16:creationId xmlns:a16="http://schemas.microsoft.com/office/drawing/2014/main" id="{37065422-E85C-4A53-89F2-C7C6724AB25E}"/>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a:t>
            </a:r>
            <a:r>
              <a:rPr lang="nl-BE" altLang="nl-BE" sz="2400" dirty="0">
                <a:solidFill>
                  <a:srgbClr val="262626"/>
                </a:solidFill>
                <a:latin typeface="FlandersArtSans-Bold" panose="00000800000000000000" pitchFamily="2" charset="0"/>
              </a:rPr>
              <a:t> – </a:t>
            </a:r>
            <a:r>
              <a:rPr lang="nl-BE" altLang="nl-BE" sz="3200" dirty="0">
                <a:solidFill>
                  <a:srgbClr val="262626"/>
                </a:solidFill>
                <a:latin typeface="FlandersArtSans-Bold" panose="00000800000000000000" pitchFamily="2" charset="0"/>
              </a:rPr>
              <a:t>Vergelijking 2019</a:t>
            </a:r>
          </a:p>
        </p:txBody>
      </p:sp>
      <p:sp>
        <p:nvSpPr>
          <p:cNvPr id="10" name="Gelijkbenige driehoek 9">
            <a:extLst>
              <a:ext uri="{FF2B5EF4-FFF2-40B4-BE49-F238E27FC236}">
                <a16:creationId xmlns:a16="http://schemas.microsoft.com/office/drawing/2014/main" id="{E5D4BA18-7A99-4D63-9DDA-EA9A2959556A}"/>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183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inhoud 2">
            <a:extLst>
              <a:ext uri="{FF2B5EF4-FFF2-40B4-BE49-F238E27FC236}">
                <a16:creationId xmlns:a16="http://schemas.microsoft.com/office/drawing/2014/main" id="{E6755205-1885-4CBC-BB63-00E4D4C88802}"/>
              </a:ext>
            </a:extLst>
          </p:cNvPr>
          <p:cNvSpPr txBox="1">
            <a:spLocks/>
          </p:cNvSpPr>
          <p:nvPr/>
        </p:nvSpPr>
        <p:spPr bwMode="auto">
          <a:xfrm>
            <a:off x="900000" y="1241927"/>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Steun aan toerisme</a:t>
            </a:r>
          </a:p>
          <a:p>
            <a:pPr marL="0" indent="0" defTabSz="450850">
              <a:spcAft>
                <a:spcPts val="800"/>
              </a:spcAft>
              <a:buNone/>
            </a:pPr>
            <a:r>
              <a:rPr lang="nl-NL" altLang="nl-BE" sz="1600" b="0" dirty="0">
                <a:latin typeface="FlandersArtSans-Light" panose="00000400000000000000" pitchFamily="2" charset="0"/>
              </a:rPr>
              <a:t>“In het algemeen wegen de voordelen van toerisme in … sterker door dan de nadelen”</a:t>
            </a:r>
            <a:endParaRPr lang="nl-BE" sz="1600" dirty="0"/>
          </a:p>
        </p:txBody>
      </p:sp>
      <p:graphicFrame>
        <p:nvGraphicFramePr>
          <p:cNvPr id="9" name="Tijdelijke aanduiding voor inhoud 3">
            <a:extLst>
              <a:ext uri="{FF2B5EF4-FFF2-40B4-BE49-F238E27FC236}">
                <a16:creationId xmlns:a16="http://schemas.microsoft.com/office/drawing/2014/main" id="{6DB5AC7D-CE19-48F7-8E93-6A945D859818}"/>
              </a:ext>
            </a:extLst>
          </p:cNvPr>
          <p:cNvGraphicFramePr>
            <a:graphicFrameLocks/>
          </p:cNvGraphicFramePr>
          <p:nvPr>
            <p:extLst>
              <p:ext uri="{D42A27DB-BD31-4B8C-83A1-F6EECF244321}">
                <p14:modId xmlns:p14="http://schemas.microsoft.com/office/powerpoint/2010/main" val="1297445354"/>
              </p:ext>
            </p:extLst>
          </p:nvPr>
        </p:nvGraphicFramePr>
        <p:xfrm>
          <a:off x="1342380" y="2420888"/>
          <a:ext cx="9507240"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E03DECED-932C-4F6F-8D42-93C071280441}"/>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Titel 1">
            <a:extLst>
              <a:ext uri="{FF2B5EF4-FFF2-40B4-BE49-F238E27FC236}">
                <a16:creationId xmlns:a16="http://schemas.microsoft.com/office/drawing/2014/main" id="{691CB2AD-1A5A-42E7-8773-ACA0BAEA17FA}"/>
              </a:ext>
            </a:extLst>
          </p:cNvPr>
          <p:cNvSpPr txBox="1">
            <a:spLocks/>
          </p:cNvSpPr>
          <p:nvPr/>
        </p:nvSpPr>
        <p:spPr bwMode="auto">
          <a:xfrm>
            <a:off x="900000" y="26521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a:t>
            </a:r>
            <a:r>
              <a:rPr lang="nl-BE" altLang="nl-BE" sz="2400">
                <a:solidFill>
                  <a:srgbClr val="262626"/>
                </a:solidFill>
                <a:latin typeface="FlandersArtSans-Bold" panose="00000800000000000000" pitchFamily="2" charset="0"/>
              </a:rPr>
              <a:t> – </a:t>
            </a:r>
            <a:r>
              <a:rPr lang="nl-BE" altLang="nl-BE" sz="3200">
                <a:solidFill>
                  <a:srgbClr val="262626"/>
                </a:solidFill>
                <a:latin typeface="FlandersArtSans-Bold" panose="00000800000000000000" pitchFamily="2" charset="0"/>
              </a:rPr>
              <a:t>Vergelijking 2019</a:t>
            </a:r>
          </a:p>
        </p:txBody>
      </p:sp>
      <p:sp>
        <p:nvSpPr>
          <p:cNvPr id="11" name="Gelijkbenige driehoek 10">
            <a:extLst>
              <a:ext uri="{FF2B5EF4-FFF2-40B4-BE49-F238E27FC236}">
                <a16:creationId xmlns:a16="http://schemas.microsoft.com/office/drawing/2014/main" id="{811B4D65-01ED-434A-A5BF-44C30652D5BA}"/>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90303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inhoud 2">
            <a:extLst>
              <a:ext uri="{FF2B5EF4-FFF2-40B4-BE49-F238E27FC236}">
                <a16:creationId xmlns:a16="http://schemas.microsoft.com/office/drawing/2014/main" id="{45DD79AB-A7E2-4624-ADC7-321E4738E289}"/>
              </a:ext>
            </a:extLst>
          </p:cNvPr>
          <p:cNvSpPr txBox="1">
            <a:spLocks/>
          </p:cNvSpPr>
          <p:nvPr/>
        </p:nvSpPr>
        <p:spPr bwMode="auto">
          <a:xfrm>
            <a:off x="900000" y="1241927"/>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Steun aan toerisme</a:t>
            </a:r>
          </a:p>
          <a:p>
            <a:pPr marL="0" indent="0" defTabSz="450850">
              <a:spcAft>
                <a:spcPts val="800"/>
              </a:spcAft>
              <a:buNone/>
            </a:pPr>
            <a:r>
              <a:rPr lang="nl-NL" altLang="nl-BE" sz="1600" b="0" dirty="0">
                <a:latin typeface="FlandersArtSans-Light" panose="00000400000000000000" pitchFamily="2" charset="0"/>
              </a:rPr>
              <a:t>“… zou een toeristische bestemming moeten blijven”</a:t>
            </a:r>
          </a:p>
        </p:txBody>
      </p:sp>
      <p:graphicFrame>
        <p:nvGraphicFramePr>
          <p:cNvPr id="9" name="Tijdelijke aanduiding voor inhoud 3">
            <a:extLst>
              <a:ext uri="{FF2B5EF4-FFF2-40B4-BE49-F238E27FC236}">
                <a16:creationId xmlns:a16="http://schemas.microsoft.com/office/drawing/2014/main" id="{2520AE7C-B528-441E-845F-EFB8E85DCFD4}"/>
              </a:ext>
            </a:extLst>
          </p:cNvPr>
          <p:cNvGraphicFramePr>
            <a:graphicFrameLocks/>
          </p:cNvGraphicFramePr>
          <p:nvPr>
            <p:extLst>
              <p:ext uri="{D42A27DB-BD31-4B8C-83A1-F6EECF244321}">
                <p14:modId xmlns:p14="http://schemas.microsoft.com/office/powerpoint/2010/main" val="4118584818"/>
              </p:ext>
            </p:extLst>
          </p:nvPr>
        </p:nvGraphicFramePr>
        <p:xfrm>
          <a:off x="1415480" y="2518434"/>
          <a:ext cx="10081120" cy="335883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C3A16C13-DB1A-4A81-B444-652F7391178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Titel 1">
            <a:extLst>
              <a:ext uri="{FF2B5EF4-FFF2-40B4-BE49-F238E27FC236}">
                <a16:creationId xmlns:a16="http://schemas.microsoft.com/office/drawing/2014/main" id="{4181DEBF-DF63-46BB-9A57-F38D94FD773A}"/>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a:t>
            </a:r>
            <a:r>
              <a:rPr lang="nl-BE" altLang="nl-BE" sz="2400">
                <a:solidFill>
                  <a:srgbClr val="262626"/>
                </a:solidFill>
                <a:latin typeface="FlandersArtSans-Bold" panose="00000800000000000000" pitchFamily="2" charset="0"/>
              </a:rPr>
              <a:t> – </a:t>
            </a:r>
            <a:r>
              <a:rPr lang="nl-BE" altLang="nl-BE" sz="3200">
                <a:solidFill>
                  <a:srgbClr val="262626"/>
                </a:solidFill>
                <a:latin typeface="FlandersArtSans-Bold" panose="00000800000000000000" pitchFamily="2" charset="0"/>
              </a:rPr>
              <a:t>Vergelijking 2019</a:t>
            </a:r>
          </a:p>
        </p:txBody>
      </p:sp>
      <p:sp>
        <p:nvSpPr>
          <p:cNvPr id="11" name="Gelijkbenige driehoek 10">
            <a:extLst>
              <a:ext uri="{FF2B5EF4-FFF2-40B4-BE49-F238E27FC236}">
                <a16:creationId xmlns:a16="http://schemas.microsoft.com/office/drawing/2014/main" id="{6BBF29D4-8B1B-4359-B1FB-0122B771B622}"/>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10700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70DEE267-9997-4A2A-AAA3-08B708F67686}"/>
              </a:ext>
            </a:extLst>
          </p:cNvPr>
          <p:cNvSpPr txBox="1">
            <a:spLocks/>
          </p:cNvSpPr>
          <p:nvPr/>
        </p:nvSpPr>
        <p:spPr bwMode="auto">
          <a:xfrm>
            <a:off x="900000" y="1241927"/>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Steun aan toerisme</a:t>
            </a:r>
          </a:p>
          <a:p>
            <a:pPr marL="0" indent="0" defTabSz="450850">
              <a:spcAft>
                <a:spcPts val="800"/>
              </a:spcAft>
              <a:buNone/>
            </a:pPr>
            <a:r>
              <a:rPr lang="nl-NL" altLang="nl-BE" sz="1600" b="0">
                <a:latin typeface="FlandersArtSans-Light" panose="00000400000000000000" pitchFamily="2" charset="0"/>
              </a:rPr>
              <a:t>“… moet de promotie van toerisme ondersteunen”</a:t>
            </a:r>
          </a:p>
        </p:txBody>
      </p:sp>
      <p:graphicFrame>
        <p:nvGraphicFramePr>
          <p:cNvPr id="10" name="Tijdelijke aanduiding voor inhoud 3">
            <a:extLst>
              <a:ext uri="{FF2B5EF4-FFF2-40B4-BE49-F238E27FC236}">
                <a16:creationId xmlns:a16="http://schemas.microsoft.com/office/drawing/2014/main" id="{BB02ADBE-99CA-4759-B491-30E2D1E5CEE6}"/>
              </a:ext>
            </a:extLst>
          </p:cNvPr>
          <p:cNvGraphicFramePr>
            <a:graphicFrameLocks/>
          </p:cNvGraphicFramePr>
          <p:nvPr>
            <p:extLst>
              <p:ext uri="{D42A27DB-BD31-4B8C-83A1-F6EECF244321}">
                <p14:modId xmlns:p14="http://schemas.microsoft.com/office/powerpoint/2010/main" val="3933102322"/>
              </p:ext>
            </p:extLst>
          </p:nvPr>
        </p:nvGraphicFramePr>
        <p:xfrm>
          <a:off x="1300572" y="2204864"/>
          <a:ext cx="9590856" cy="354242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7831D57B-0609-4E43-8BAF-3F8BE832534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Titel 1">
            <a:extLst>
              <a:ext uri="{FF2B5EF4-FFF2-40B4-BE49-F238E27FC236}">
                <a16:creationId xmlns:a16="http://schemas.microsoft.com/office/drawing/2014/main" id="{E4EFC862-BF52-4B2A-AA73-6B00825C8F52}"/>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a:t>
            </a:r>
            <a:r>
              <a:rPr lang="nl-BE" altLang="nl-BE" sz="2400">
                <a:solidFill>
                  <a:srgbClr val="262626"/>
                </a:solidFill>
                <a:latin typeface="FlandersArtSans-Bold" panose="00000800000000000000" pitchFamily="2" charset="0"/>
              </a:rPr>
              <a:t> – </a:t>
            </a:r>
            <a:r>
              <a:rPr lang="nl-BE" altLang="nl-BE" sz="3200">
                <a:solidFill>
                  <a:srgbClr val="262626"/>
                </a:solidFill>
                <a:latin typeface="FlandersArtSans-Bold" panose="00000800000000000000" pitchFamily="2" charset="0"/>
              </a:rPr>
              <a:t>Vergelijking 2019</a:t>
            </a:r>
          </a:p>
        </p:txBody>
      </p:sp>
      <p:sp>
        <p:nvSpPr>
          <p:cNvPr id="8" name="Gelijkbenige driehoek 7">
            <a:extLst>
              <a:ext uri="{FF2B5EF4-FFF2-40B4-BE49-F238E27FC236}">
                <a16:creationId xmlns:a16="http://schemas.microsoft.com/office/drawing/2014/main" id="{A95FA310-3C99-4018-AD3D-3B767703EC3B}"/>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1356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421DE0-CCC6-4AAB-88A5-3A18BC6B1E59}"/>
              </a:ext>
            </a:extLst>
          </p:cNvPr>
          <p:cNvPicPr>
            <a:picLocks noChangeAspect="1"/>
          </p:cNvPicPr>
          <p:nvPr/>
        </p:nvPicPr>
        <p:blipFill rotWithShape="1">
          <a:blip r:embed="rId2">
            <a:extLst>
              <a:ext uri="{28A0092B-C50C-407E-A947-70E740481C1C}">
                <a14:useLocalDpi xmlns:a14="http://schemas.microsoft.com/office/drawing/2010/main" val="0"/>
              </a:ext>
            </a:extLst>
          </a:blip>
          <a:srcRect l="-3276" r="23668"/>
          <a:stretch/>
        </p:blipFill>
        <p:spPr>
          <a:xfrm>
            <a:off x="951049"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79"/>
            <a:ext cx="3614191" cy="4133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12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Impact van toerisme</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Leefbaarheid</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Perceptie positieve impact</a:t>
            </a:r>
          </a:p>
          <a:p>
            <a:pPr marL="722313" lvl="3" indent="-180975" eaLnBrk="1" hangingPunct="1">
              <a:spcAft>
                <a:spcPts val="60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Perceptie negatieve impact</a:t>
            </a:r>
            <a:endParaRPr lang="nl-BE" altLang="nl-BE" sz="1400" b="0" cap="none" dirty="0">
              <a:solidFill>
                <a:schemeClr val="tx1"/>
              </a:solidFill>
              <a:latin typeface="FlandersArtSans-Regular" panose="00000500000000000000" pitchFamily="2" charset="0"/>
            </a:endParaRP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Toekomst?</a:t>
            </a:r>
          </a:p>
          <a:p>
            <a:pPr marL="265113" lvl="2" eaLnBrk="1" hangingPunct="1">
              <a:spcAft>
                <a:spcPts val="0"/>
              </a:spcAft>
            </a:pPr>
            <a:r>
              <a:rPr lang="nl-BE" altLang="nl-BE" sz="1600" b="0" cap="none" dirty="0">
                <a:solidFill>
                  <a:schemeClr val="tx1"/>
                </a:solidFill>
                <a:latin typeface="FlandersArtSans-Regular" panose="00000500000000000000" pitchFamily="2" charset="0"/>
              </a:rPr>
              <a:t> </a:t>
            </a:r>
          </a:p>
          <a:p>
            <a:pPr marL="541338" lvl="2" indent="-276225" eaLnBrk="1" hangingPunct="1">
              <a:spcAft>
                <a:spcPts val="0"/>
              </a:spcAft>
              <a:buFont typeface="Arial" panose="020B0604020202020204" pitchFamily="34" charset="0"/>
              <a:buChar char="•"/>
            </a:pPr>
            <a:endParaRPr lang="nl-BE" altLang="nl-BE" sz="1600" b="0" cap="none" dirty="0">
              <a:solidFill>
                <a:schemeClr val="tx1"/>
              </a:solidFill>
              <a:latin typeface="FlandersArtSans-Regular" panose="00000500000000000000" pitchFamily="2" charset="0"/>
            </a:endParaRP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spTree>
    <p:extLst>
      <p:ext uri="{BB962C8B-B14F-4D97-AF65-F5344CB8AC3E}">
        <p14:creationId xmlns:p14="http://schemas.microsoft.com/office/powerpoint/2010/main" val="41440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Leefbaarheid</a:t>
            </a:r>
          </a:p>
          <a:p>
            <a:pPr marL="0" indent="0" defTabSz="450850">
              <a:spcAft>
                <a:spcPts val="800"/>
              </a:spcAft>
              <a:buNone/>
            </a:pPr>
            <a:r>
              <a:rPr lang="nl-BE" altLang="nl-BE" sz="1600" b="0" dirty="0">
                <a:latin typeface="FlandersArtSans-Medium" panose="00000600000000000000" pitchFamily="2" charset="0"/>
              </a:rPr>
              <a:t>% ‘akkoord’ </a:t>
            </a:r>
            <a:r>
              <a:rPr lang="nl-BE" altLang="nl-BE" sz="1600" b="0" dirty="0">
                <a:latin typeface="FlandersArtSans-Light" panose="00000400000000000000" pitchFamily="2" charset="0"/>
              </a:rPr>
              <a:t>met de stelling …</a:t>
            </a:r>
          </a:p>
        </p:txBody>
      </p:sp>
      <p:sp>
        <p:nvSpPr>
          <p:cNvPr id="9" name="Rechthoek 8">
            <a:extLst>
              <a:ext uri="{FF2B5EF4-FFF2-40B4-BE49-F238E27FC236}">
                <a16:creationId xmlns:a16="http://schemas.microsoft.com/office/drawing/2014/main" id="{B6B83822-6B6C-425C-921F-272D2C6EEE27}"/>
              </a:ext>
            </a:extLst>
          </p:cNvPr>
          <p:cNvSpPr/>
          <p:nvPr/>
        </p:nvSpPr>
        <p:spPr>
          <a:xfrm>
            <a:off x="5491552" y="1904722"/>
            <a:ext cx="1396536" cy="369332"/>
          </a:xfrm>
          <a:prstGeom prst="rect">
            <a:avLst/>
          </a:prstGeom>
        </p:spPr>
        <p:txBody>
          <a:bodyPr wrap="none">
            <a:spAutoFit/>
          </a:bodyPr>
          <a:lstStyle/>
          <a:p>
            <a:r>
              <a:rPr lang="nl-BE" altLang="nl-BE">
                <a:latin typeface="FlandersArtSans-Light" panose="00000400000000000000" pitchFamily="2" charset="0"/>
              </a:rPr>
              <a:t>% ‘akkoord’ </a:t>
            </a:r>
            <a:endParaRPr lang="nl-BE"/>
          </a:p>
        </p:txBody>
      </p:sp>
      <p:graphicFrame>
        <p:nvGraphicFramePr>
          <p:cNvPr id="13" name="Tijdelijke aanduiding voor inhoud 3">
            <a:extLst>
              <a:ext uri="{FF2B5EF4-FFF2-40B4-BE49-F238E27FC236}">
                <a16:creationId xmlns:a16="http://schemas.microsoft.com/office/drawing/2014/main" id="{0F810C8C-399C-4A8B-B2F1-AF8C57CB4948}"/>
              </a:ext>
            </a:extLst>
          </p:cNvPr>
          <p:cNvGraphicFramePr>
            <a:graphicFrameLocks noGrp="1"/>
          </p:cNvGraphicFramePr>
          <p:nvPr>
            <p:ph idx="1"/>
            <p:extLst>
              <p:ext uri="{D42A27DB-BD31-4B8C-83A1-F6EECF244321}">
                <p14:modId xmlns:p14="http://schemas.microsoft.com/office/powerpoint/2010/main" val="3682148494"/>
              </p:ext>
            </p:extLst>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77108FDE-9DA5-4DA4-A62A-BA3A1272C31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DE5133FB-E0E0-4B03-9DD5-BE54E605EBF3}"/>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79478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2"/>
          <p:cNvSpPr txBox="1">
            <a:spLocks/>
          </p:cNvSpPr>
          <p:nvPr/>
        </p:nvSpPr>
        <p:spPr bwMode="auto">
          <a:xfrm>
            <a:off x="900000" y="1141728"/>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Leefbaarheid</a:t>
            </a:r>
          </a:p>
          <a:p>
            <a:pPr marL="0" indent="0" defTabSz="450850">
              <a:spcAft>
                <a:spcPts val="800"/>
              </a:spcAft>
              <a:buNone/>
            </a:pPr>
            <a:r>
              <a:rPr lang="nl-BE" altLang="nl-BE" sz="1600" b="0" dirty="0">
                <a:latin typeface="FlandersArtSans-Light" panose="00000400000000000000" pitchFamily="2" charset="0"/>
              </a:rPr>
              <a:t>Ik voel me in bepaalde stadsdelen in mijn comfort beperkt door toeristen (omwille van verkeer, kwaliteit dienstverlening, </a:t>
            </a:r>
            <a:r>
              <a:rPr lang="nl-BE" altLang="nl-BE" sz="1800" b="0" dirty="0">
                <a:latin typeface="FlandersArtSans-Light" panose="00000400000000000000" pitchFamily="2" charset="0"/>
              </a:rPr>
              <a:t>…</a:t>
            </a:r>
            <a:r>
              <a:rPr lang="nl-BE" altLang="nl-BE" sz="1600" b="0" dirty="0">
                <a:latin typeface="FlandersArtSans-Light" panose="00000400000000000000" pitchFamily="2" charset="0"/>
              </a:rPr>
              <a:t>)</a:t>
            </a:r>
          </a:p>
        </p:txBody>
      </p:sp>
      <p:graphicFrame>
        <p:nvGraphicFramePr>
          <p:cNvPr id="12" name="Tijdelijke aanduiding voor inhoud 3">
            <a:extLst>
              <a:ext uri="{FF2B5EF4-FFF2-40B4-BE49-F238E27FC236}">
                <a16:creationId xmlns:a16="http://schemas.microsoft.com/office/drawing/2014/main" id="{0B779BEF-2127-41BC-A7FD-514991413E99}"/>
              </a:ext>
            </a:extLst>
          </p:cNvPr>
          <p:cNvGraphicFramePr>
            <a:graphicFrameLocks/>
          </p:cNvGraphicFramePr>
          <p:nvPr>
            <p:extLst>
              <p:ext uri="{D42A27DB-BD31-4B8C-83A1-F6EECF244321}">
                <p14:modId xmlns:p14="http://schemas.microsoft.com/office/powerpoint/2010/main" val="3374013903"/>
              </p:ext>
            </p:extLst>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4D8D4A21-073E-4987-A3BF-71AAD222470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1" name="Gelijkbenige driehoek 10">
            <a:extLst>
              <a:ext uri="{FF2B5EF4-FFF2-40B4-BE49-F238E27FC236}">
                <a16:creationId xmlns:a16="http://schemas.microsoft.com/office/drawing/2014/main" id="{168E4751-8539-4E27-A979-93D21A0BE584}"/>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5221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Leefbaarheid</a:t>
            </a:r>
          </a:p>
          <a:p>
            <a:pPr marL="0" indent="0" defTabSz="450850">
              <a:spcAft>
                <a:spcPts val="800"/>
              </a:spcAft>
              <a:buNone/>
            </a:pPr>
            <a:r>
              <a:rPr lang="nl-NL" altLang="nl-BE" sz="1600" b="0" dirty="0">
                <a:latin typeface="FlandersArtSans-Light" panose="00000400000000000000" pitchFamily="2" charset="0"/>
              </a:rPr>
              <a:t>Het aantal toeristen vermindert de leefbaarheid van “STAD”</a:t>
            </a:r>
            <a:endParaRPr lang="nl-BE" altLang="nl-BE" sz="1600" b="0" dirty="0">
              <a:latin typeface="FlandersArtSans-Light" panose="00000400000000000000" pitchFamily="2" charset="0"/>
            </a:endParaRPr>
          </a:p>
        </p:txBody>
      </p:sp>
      <p:graphicFrame>
        <p:nvGraphicFramePr>
          <p:cNvPr id="11" name="Tijdelijke aanduiding voor inhoud 3">
            <a:extLst>
              <a:ext uri="{FF2B5EF4-FFF2-40B4-BE49-F238E27FC236}">
                <a16:creationId xmlns:a16="http://schemas.microsoft.com/office/drawing/2014/main" id="{7C999C21-080E-42B9-A535-848F278F4B8A}"/>
              </a:ext>
            </a:extLst>
          </p:cNvPr>
          <p:cNvGraphicFramePr>
            <a:graphicFrameLocks noGrp="1"/>
          </p:cNvGraphicFramePr>
          <p:nvPr>
            <p:ph idx="1"/>
            <p:extLst>
              <p:ext uri="{D42A27DB-BD31-4B8C-83A1-F6EECF244321}">
                <p14:modId xmlns:p14="http://schemas.microsoft.com/office/powerpoint/2010/main" val="3219377711"/>
              </p:ext>
            </p:extLst>
          </p:nvPr>
        </p:nvGraphicFramePr>
        <p:xfrm>
          <a:off x="1372580" y="2204864"/>
          <a:ext cx="9446840"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D2706991-1459-4150-85EF-FD5C6F68BBF8}"/>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66E531AD-9186-469B-94EC-D1ABD349AE7E}"/>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84767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Leefbaarheid</a:t>
            </a:r>
          </a:p>
          <a:p>
            <a:pPr marL="0" indent="0" defTabSz="450850">
              <a:spcAft>
                <a:spcPts val="800"/>
              </a:spcAft>
              <a:buNone/>
            </a:pPr>
            <a:r>
              <a:rPr lang="nl-BE" altLang="nl-BE" sz="1600" b="0" dirty="0">
                <a:latin typeface="FlandersArtSans-Light" panose="00000400000000000000" pitchFamily="2" charset="0"/>
              </a:rPr>
              <a:t>Door toerisme heb ik het gevoel dat onze eigen stad niet meer van ons is</a:t>
            </a:r>
          </a:p>
        </p:txBody>
      </p:sp>
      <p:graphicFrame>
        <p:nvGraphicFramePr>
          <p:cNvPr id="10" name="Tijdelijke aanduiding voor inhoud 3">
            <a:extLst>
              <a:ext uri="{FF2B5EF4-FFF2-40B4-BE49-F238E27FC236}">
                <a16:creationId xmlns:a16="http://schemas.microsoft.com/office/drawing/2014/main" id="{58B6AC8E-DC5B-4217-9177-F96CD783EF39}"/>
              </a:ext>
            </a:extLst>
          </p:cNvPr>
          <p:cNvGraphicFramePr>
            <a:graphicFrameLocks noGrp="1"/>
          </p:cNvGraphicFramePr>
          <p:nvPr>
            <p:ph idx="1"/>
            <p:extLst>
              <p:ext uri="{D42A27DB-BD31-4B8C-83A1-F6EECF244321}">
                <p14:modId xmlns:p14="http://schemas.microsoft.com/office/powerpoint/2010/main" val="3968921800"/>
              </p:ext>
            </p:extLst>
          </p:nvPr>
        </p:nvGraphicFramePr>
        <p:xfrm>
          <a:off x="1552600" y="2348880"/>
          <a:ext cx="10232032" cy="360975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04B9C2F7-340B-4710-B8C6-AC1F64ABC1A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21" name="Multiplication Sign 20">
            <a:extLst>
              <a:ext uri="{FF2B5EF4-FFF2-40B4-BE49-F238E27FC236}">
                <a16:creationId xmlns:a16="http://schemas.microsoft.com/office/drawing/2014/main" id="{1FF4820B-A2D4-42E9-BEA2-B4B3BA315F6E}"/>
              </a:ext>
            </a:extLst>
          </p:cNvPr>
          <p:cNvSpPr/>
          <p:nvPr/>
        </p:nvSpPr>
        <p:spPr>
          <a:xfrm>
            <a:off x="8808926" y="4451356"/>
            <a:ext cx="144016" cy="144017"/>
          </a:xfrm>
          <a:prstGeom prst="mathMultiply">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Gelijkbenige driehoek 11">
            <a:extLst>
              <a:ext uri="{FF2B5EF4-FFF2-40B4-BE49-F238E27FC236}">
                <a16:creationId xmlns:a16="http://schemas.microsoft.com/office/drawing/2014/main" id="{091EC8DD-2DF9-41DA-A698-0127739F5A38}"/>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96144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Leefbaarheid</a:t>
            </a:r>
          </a:p>
          <a:p>
            <a:pPr marL="0" indent="0" defTabSz="450850">
              <a:spcAft>
                <a:spcPts val="800"/>
              </a:spcAft>
              <a:buNone/>
            </a:pPr>
            <a:r>
              <a:rPr lang="nl-BE" altLang="nl-BE" sz="1600" b="0">
                <a:latin typeface="FlandersArtSans-Light" panose="00000400000000000000" pitchFamily="2" charset="0"/>
              </a:rPr>
              <a:t>Toeristen in mijn stad zorgen voor overlast</a:t>
            </a:r>
          </a:p>
        </p:txBody>
      </p:sp>
      <p:graphicFrame>
        <p:nvGraphicFramePr>
          <p:cNvPr id="11" name="Tijdelijke aanduiding voor inhoud 3">
            <a:extLst>
              <a:ext uri="{FF2B5EF4-FFF2-40B4-BE49-F238E27FC236}">
                <a16:creationId xmlns:a16="http://schemas.microsoft.com/office/drawing/2014/main" id="{4EED65DE-F456-4BB7-9DBB-C0018EE5BED5}"/>
              </a:ext>
            </a:extLst>
          </p:cNvPr>
          <p:cNvGraphicFramePr>
            <a:graphicFrameLocks noGrp="1"/>
          </p:cNvGraphicFramePr>
          <p:nvPr>
            <p:ph idx="1"/>
            <p:extLst>
              <p:ext uri="{D42A27DB-BD31-4B8C-83A1-F6EECF244321}">
                <p14:modId xmlns:p14="http://schemas.microsoft.com/office/powerpoint/2010/main" val="3987100775"/>
              </p:ext>
            </p:extLst>
          </p:nvPr>
        </p:nvGraphicFramePr>
        <p:xfrm>
          <a:off x="1375969" y="2350343"/>
          <a:ext cx="9440062" cy="34178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F654CAF-3B09-473C-A9BC-7834FCBC671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FAADB78D-CCBC-4774-8A18-EF519465F6EF}"/>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65503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FF9A1BA7-E3FE-4441-88F7-7189F1EAC8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85" r="20285"/>
          <a:stretch/>
        </p:blipFill>
        <p:spPr>
          <a:xfrm>
            <a:off x="1905000" y="0"/>
            <a:ext cx="10287000" cy="6858000"/>
          </a:xfrm>
          <a:prstGeom prst="rect">
            <a:avLst/>
          </a:prstGeom>
        </p:spPr>
      </p:pic>
      <p:sp>
        <p:nvSpPr>
          <p:cNvPr id="10" name="Rechthoekige driehoek 9">
            <a:extLst>
              <a:ext uri="{FF2B5EF4-FFF2-40B4-BE49-F238E27FC236}">
                <a16:creationId xmlns:a16="http://schemas.microsoft.com/office/drawing/2014/main" id="{F494A3FD-B24C-47BB-86B5-183666E64F88}"/>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112474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437620"/>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880000"/>
            <a:ext cx="3614191"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342900" indent="-342900" eaLnBrk="1" hangingPunct="1">
              <a:lnSpc>
                <a:spcPct val="150000"/>
              </a:lnSpc>
              <a:buFont typeface="Arial" panose="020B0604020202020204" pitchFamily="34" charset="0"/>
              <a:buChar char="•"/>
            </a:pPr>
            <a:r>
              <a:rPr lang="nl-BE" altLang="nl-BE" sz="2400" cap="none" dirty="0">
                <a:solidFill>
                  <a:schemeClr val="accent4"/>
                </a:solidFill>
                <a:latin typeface="+mj-lt"/>
              </a:rPr>
              <a:t>METHODOLOGIE</a:t>
            </a:r>
          </a:p>
          <a:p>
            <a:pPr marL="342900" indent="-342900" eaLnBrk="1" hangingPunct="1">
              <a:lnSpc>
                <a:spcPct val="150000"/>
              </a:lnSpc>
              <a:buFont typeface="Arial" panose="020B0604020202020204" pitchFamily="34" charset="0"/>
              <a:buChar char="•"/>
            </a:pPr>
            <a:r>
              <a:rPr lang="nl-BE" altLang="nl-BE" sz="2400" cap="none" dirty="0">
                <a:solidFill>
                  <a:schemeClr val="tx1"/>
                </a:solidFill>
                <a:latin typeface="FlandersArtSans-Regular" panose="00000500000000000000" pitchFamily="2" charset="0"/>
              </a:rPr>
              <a:t>RESULTATEN </a:t>
            </a:r>
          </a:p>
          <a:p>
            <a:pPr marL="342900" indent="-342900" eaLnBrk="1" hangingPunct="1">
              <a:lnSpc>
                <a:spcPct val="150000"/>
              </a:lnSpc>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spTree>
    <p:extLst>
      <p:ext uri="{BB962C8B-B14F-4D97-AF65-F5344CB8AC3E}">
        <p14:creationId xmlns:p14="http://schemas.microsoft.com/office/powerpoint/2010/main" val="208782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Leefbaarheid</a:t>
            </a:r>
          </a:p>
          <a:p>
            <a:pPr marL="0" indent="0" defTabSz="450850">
              <a:spcAft>
                <a:spcPts val="800"/>
              </a:spcAft>
              <a:buNone/>
            </a:pPr>
            <a:r>
              <a:rPr lang="nl-BE" altLang="nl-BE" sz="1600" b="0" dirty="0">
                <a:latin typeface="FlandersArtSans-Light" panose="00000400000000000000" pitchFamily="2" charset="0"/>
              </a:rPr>
              <a:t>De druk van het toerisme heeft een negatieve impact op mijn dagelijks leven</a:t>
            </a:r>
          </a:p>
        </p:txBody>
      </p:sp>
      <p:graphicFrame>
        <p:nvGraphicFramePr>
          <p:cNvPr id="10" name="Tijdelijke aanduiding voor inhoud 3">
            <a:extLst>
              <a:ext uri="{FF2B5EF4-FFF2-40B4-BE49-F238E27FC236}">
                <a16:creationId xmlns:a16="http://schemas.microsoft.com/office/drawing/2014/main" id="{E3E24FC0-5356-46E4-845A-27A2B159CC40}"/>
              </a:ext>
            </a:extLst>
          </p:cNvPr>
          <p:cNvGraphicFramePr>
            <a:graphicFrameLocks noGrp="1"/>
          </p:cNvGraphicFramePr>
          <p:nvPr>
            <p:ph idx="1"/>
            <p:extLst>
              <p:ext uri="{D42A27DB-BD31-4B8C-83A1-F6EECF244321}">
                <p14:modId xmlns:p14="http://schemas.microsoft.com/office/powerpoint/2010/main" val="2799685178"/>
              </p:ext>
            </p:extLst>
          </p:nvPr>
        </p:nvGraphicFramePr>
        <p:xfrm>
          <a:off x="1336576" y="2348880"/>
          <a:ext cx="9518848" cy="361925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CF50EF6-B245-4146-B74B-7B8FD6D7673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23" name="Multiplication Sign 22">
            <a:extLst>
              <a:ext uri="{FF2B5EF4-FFF2-40B4-BE49-F238E27FC236}">
                <a16:creationId xmlns:a16="http://schemas.microsoft.com/office/drawing/2014/main" id="{2E426D70-5B73-45DE-BE92-54076822592D}"/>
              </a:ext>
            </a:extLst>
          </p:cNvPr>
          <p:cNvSpPr/>
          <p:nvPr/>
        </p:nvSpPr>
        <p:spPr>
          <a:xfrm>
            <a:off x="9912424" y="4431777"/>
            <a:ext cx="144016" cy="144017"/>
          </a:xfrm>
          <a:prstGeom prst="mathMultiply">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Gelijkbenige driehoek 11">
            <a:extLst>
              <a:ext uri="{FF2B5EF4-FFF2-40B4-BE49-F238E27FC236}">
                <a16:creationId xmlns:a16="http://schemas.microsoft.com/office/drawing/2014/main" id="{E7E7F060-B082-46AA-9B44-785FA6E00DD1}"/>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32690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Leefbaarheid</a:t>
            </a:r>
          </a:p>
          <a:p>
            <a:pPr marL="0" indent="0" defTabSz="450850">
              <a:spcAft>
                <a:spcPts val="800"/>
              </a:spcAft>
              <a:buNone/>
            </a:pPr>
            <a:r>
              <a:rPr lang="nl-BE" altLang="nl-BE" sz="1600" b="0" dirty="0">
                <a:latin typeface="FlandersArtSans-Light" panose="00000400000000000000" pitchFamily="2" charset="0"/>
              </a:rPr>
              <a:t>Welke overlast – totaal</a:t>
            </a:r>
          </a:p>
        </p:txBody>
      </p:sp>
      <p:sp>
        <p:nvSpPr>
          <p:cNvPr id="9" name="Rechthoek 8">
            <a:extLst>
              <a:ext uri="{FF2B5EF4-FFF2-40B4-BE49-F238E27FC236}">
                <a16:creationId xmlns:a16="http://schemas.microsoft.com/office/drawing/2014/main" id="{F5066005-0397-4D69-9809-7BFA0F067EF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0" name="Tijdelijke aanduiding voor inhoud 3">
            <a:extLst>
              <a:ext uri="{FF2B5EF4-FFF2-40B4-BE49-F238E27FC236}">
                <a16:creationId xmlns:a16="http://schemas.microsoft.com/office/drawing/2014/main" id="{2BE89476-B8AE-43C5-B067-8A9810BC1A97}"/>
              </a:ext>
            </a:extLst>
          </p:cNvPr>
          <p:cNvGraphicFramePr>
            <a:graphicFrameLocks/>
          </p:cNvGraphicFramePr>
          <p:nvPr>
            <p:extLst>
              <p:ext uri="{D42A27DB-BD31-4B8C-83A1-F6EECF244321}">
                <p14:modId xmlns:p14="http://schemas.microsoft.com/office/powerpoint/2010/main" val="3901576923"/>
              </p:ext>
            </p:extLst>
          </p:nvPr>
        </p:nvGraphicFramePr>
        <p:xfrm>
          <a:off x="1127448" y="1925442"/>
          <a:ext cx="1016692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06F87404-31B1-4ED3-BF3B-EE208A77C402}"/>
              </a:ext>
            </a:extLst>
          </p:cNvPr>
          <p:cNvSpPr/>
          <p:nvPr/>
        </p:nvSpPr>
        <p:spPr>
          <a:xfrm rot="5400000">
            <a:off x="5252342" y="2952765"/>
            <a:ext cx="108000" cy="216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6C4817BB-7612-4793-9DE5-5BF03FFC3EEB}"/>
              </a:ext>
            </a:extLst>
          </p:cNvPr>
          <p:cNvSpPr/>
          <p:nvPr/>
        </p:nvSpPr>
        <p:spPr>
          <a:xfrm rot="5400000">
            <a:off x="4756656" y="4267414"/>
            <a:ext cx="108000" cy="216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E452EF44-E5B1-4508-B6B0-8A661241500B}"/>
              </a:ext>
            </a:extLst>
          </p:cNvPr>
          <p:cNvSpPr/>
          <p:nvPr/>
        </p:nvSpPr>
        <p:spPr>
          <a:xfrm rot="5400000">
            <a:off x="9075305" y="5927681"/>
            <a:ext cx="108000" cy="216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01DDDC07-97F9-40B6-A0EE-0C15638834CF}"/>
              </a:ext>
            </a:extLst>
          </p:cNvPr>
          <p:cNvSpPr/>
          <p:nvPr/>
        </p:nvSpPr>
        <p:spPr>
          <a:xfrm rot="5400000">
            <a:off x="5241542" y="2624849"/>
            <a:ext cx="108000" cy="216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24">
            <a:extLst>
              <a:ext uri="{FF2B5EF4-FFF2-40B4-BE49-F238E27FC236}">
                <a16:creationId xmlns:a16="http://schemas.microsoft.com/office/drawing/2014/main" id="{C2BF4D11-D3E0-4967-BB11-68ED50FFB410}"/>
              </a:ext>
            </a:extLst>
          </p:cNvPr>
          <p:cNvSpPr/>
          <p:nvPr/>
        </p:nvSpPr>
        <p:spPr>
          <a:xfrm rot="5400000">
            <a:off x="5455136" y="3292193"/>
            <a:ext cx="108000" cy="216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Multiplication Sign 25">
            <a:extLst>
              <a:ext uri="{FF2B5EF4-FFF2-40B4-BE49-F238E27FC236}">
                <a16:creationId xmlns:a16="http://schemas.microsoft.com/office/drawing/2014/main" id="{CA4A6127-B04C-46F2-B66D-4D869C987A28}"/>
              </a:ext>
            </a:extLst>
          </p:cNvPr>
          <p:cNvSpPr/>
          <p:nvPr/>
        </p:nvSpPr>
        <p:spPr>
          <a:xfrm>
            <a:off x="5591944" y="2924944"/>
            <a:ext cx="144016" cy="144017"/>
          </a:xfrm>
          <a:prstGeom prst="mathMultiply">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Rectangle 29">
            <a:extLst>
              <a:ext uri="{FF2B5EF4-FFF2-40B4-BE49-F238E27FC236}">
                <a16:creationId xmlns:a16="http://schemas.microsoft.com/office/drawing/2014/main" id="{06399844-FC00-4B06-9862-C4CAF562B083}"/>
              </a:ext>
            </a:extLst>
          </p:cNvPr>
          <p:cNvSpPr/>
          <p:nvPr/>
        </p:nvSpPr>
        <p:spPr>
          <a:xfrm rot="5400000">
            <a:off x="4961880" y="4588337"/>
            <a:ext cx="108000" cy="216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Rectangle 31">
            <a:extLst>
              <a:ext uri="{FF2B5EF4-FFF2-40B4-BE49-F238E27FC236}">
                <a16:creationId xmlns:a16="http://schemas.microsoft.com/office/drawing/2014/main" id="{2B9B846E-14C1-4709-8D48-0BC36774A250}"/>
              </a:ext>
            </a:extLst>
          </p:cNvPr>
          <p:cNvSpPr/>
          <p:nvPr/>
        </p:nvSpPr>
        <p:spPr>
          <a:xfrm rot="5400000">
            <a:off x="4735056" y="5596448"/>
            <a:ext cx="108000" cy="216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Rectangle 15">
            <a:extLst>
              <a:ext uri="{FF2B5EF4-FFF2-40B4-BE49-F238E27FC236}">
                <a16:creationId xmlns:a16="http://schemas.microsoft.com/office/drawing/2014/main" id="{B690DE5B-CA60-4907-B552-0914DEEA48DA}"/>
              </a:ext>
            </a:extLst>
          </p:cNvPr>
          <p:cNvSpPr/>
          <p:nvPr/>
        </p:nvSpPr>
        <p:spPr>
          <a:xfrm rot="5400000">
            <a:off x="4745856" y="5247274"/>
            <a:ext cx="108000" cy="216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Gelijkbenige driehoek 15">
            <a:extLst>
              <a:ext uri="{FF2B5EF4-FFF2-40B4-BE49-F238E27FC236}">
                <a16:creationId xmlns:a16="http://schemas.microsoft.com/office/drawing/2014/main" id="{71DB79EB-6388-42A9-ACF6-5F228B0D1454}"/>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47993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Leefbaarheid</a:t>
            </a:r>
          </a:p>
          <a:p>
            <a:pPr marL="0" indent="0" defTabSz="450850">
              <a:spcAft>
                <a:spcPts val="800"/>
              </a:spcAft>
              <a:buNone/>
            </a:pPr>
            <a:r>
              <a:rPr lang="nl-BE" altLang="nl-BE" sz="1600" b="0" dirty="0">
                <a:latin typeface="FlandersArtSans-Light" panose="00000400000000000000" pitchFamily="2" charset="0"/>
              </a:rPr>
              <a:t>Welke overlast – deel 1</a:t>
            </a:r>
          </a:p>
        </p:txBody>
      </p:sp>
      <p:graphicFrame>
        <p:nvGraphicFramePr>
          <p:cNvPr id="10" name="Tijdelijke aanduiding voor inhoud 3">
            <a:extLst>
              <a:ext uri="{FF2B5EF4-FFF2-40B4-BE49-F238E27FC236}">
                <a16:creationId xmlns:a16="http://schemas.microsoft.com/office/drawing/2014/main" id="{FBDC3433-74F4-4022-ACF2-8B457999FC8A}"/>
              </a:ext>
            </a:extLst>
          </p:cNvPr>
          <p:cNvGraphicFramePr>
            <a:graphicFrameLocks/>
          </p:cNvGraphicFramePr>
          <p:nvPr>
            <p:extLst>
              <p:ext uri="{D42A27DB-BD31-4B8C-83A1-F6EECF244321}">
                <p14:modId xmlns:p14="http://schemas.microsoft.com/office/powerpoint/2010/main" val="2820695418"/>
              </p:ext>
            </p:extLst>
          </p:nvPr>
        </p:nvGraphicFramePr>
        <p:xfrm>
          <a:off x="623392" y="2276872"/>
          <a:ext cx="10729192" cy="378788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1E12AA5-CA45-4AA3-B390-D958EE62C5D1}"/>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E7859968-94EF-47D6-92CC-93366C9DE04C}"/>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49444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Leefbaarheid</a:t>
            </a:r>
          </a:p>
          <a:p>
            <a:pPr marL="0" indent="0" defTabSz="450850">
              <a:spcAft>
                <a:spcPts val="800"/>
              </a:spcAft>
              <a:buNone/>
            </a:pPr>
            <a:r>
              <a:rPr lang="nl-BE" altLang="nl-BE" sz="1600" b="0" dirty="0">
                <a:latin typeface="FlandersArtSans-Light" panose="00000400000000000000" pitchFamily="2" charset="0"/>
              </a:rPr>
              <a:t>Welke overlast – deel 2</a:t>
            </a:r>
          </a:p>
        </p:txBody>
      </p:sp>
      <p:graphicFrame>
        <p:nvGraphicFramePr>
          <p:cNvPr id="10" name="Tijdelijke aanduiding voor inhoud 3">
            <a:extLst>
              <a:ext uri="{FF2B5EF4-FFF2-40B4-BE49-F238E27FC236}">
                <a16:creationId xmlns:a16="http://schemas.microsoft.com/office/drawing/2014/main" id="{473105E6-8EF5-42A4-AFCC-8CBF108651DA}"/>
              </a:ext>
            </a:extLst>
          </p:cNvPr>
          <p:cNvGraphicFramePr>
            <a:graphicFrameLocks/>
          </p:cNvGraphicFramePr>
          <p:nvPr>
            <p:extLst>
              <p:ext uri="{D42A27DB-BD31-4B8C-83A1-F6EECF244321}">
                <p14:modId xmlns:p14="http://schemas.microsoft.com/office/powerpoint/2010/main" val="3140411684"/>
              </p:ext>
            </p:extLst>
          </p:nvPr>
        </p:nvGraphicFramePr>
        <p:xfrm>
          <a:off x="976536" y="2060848"/>
          <a:ext cx="10238928" cy="40039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7779A67-1A5E-43BE-BF94-7070EF79AF9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B9171620-1ECB-4865-9C8A-7B14AF0519C7}"/>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56598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421DE0-CCC6-4AAB-88A5-3A18BC6B1E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05000" y="0"/>
            <a:ext cx="10287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3614191"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12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Impact van toerisme</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Leefbaarheid</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mj-lt"/>
              </a:rPr>
              <a:t>Perceptie positieve impact</a:t>
            </a:r>
          </a:p>
          <a:p>
            <a:pPr marL="722313" lvl="3" indent="-180975" eaLnBrk="1" hangingPunct="1">
              <a:spcAft>
                <a:spcPts val="60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Perceptie negatieve impact</a:t>
            </a:r>
            <a:endParaRPr lang="nl-BE" altLang="nl-BE" sz="1400" b="0" cap="none" dirty="0">
              <a:solidFill>
                <a:schemeClr val="tx1"/>
              </a:solidFill>
              <a:latin typeface="FlandersArtSans-Regular" panose="00000500000000000000" pitchFamily="2" charset="0"/>
            </a:endParaRP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Toekomst?</a:t>
            </a:r>
          </a:p>
          <a:p>
            <a:pPr marL="265113" lvl="2" eaLnBrk="1" hangingPunct="1">
              <a:spcAft>
                <a:spcPts val="0"/>
              </a:spcAft>
            </a:pPr>
            <a:r>
              <a:rPr lang="nl-BE" altLang="nl-BE" sz="1600" b="0" cap="none" dirty="0">
                <a:solidFill>
                  <a:schemeClr val="tx1"/>
                </a:solidFill>
                <a:latin typeface="FlandersArtSans-Regular" panose="00000500000000000000" pitchFamily="2" charset="0"/>
              </a:rPr>
              <a:t> </a:t>
            </a:r>
          </a:p>
          <a:p>
            <a:pPr marL="541338" lvl="2" indent="-276225" eaLnBrk="1" hangingPunct="1">
              <a:spcAft>
                <a:spcPts val="0"/>
              </a:spcAft>
              <a:buFont typeface="Arial" panose="020B0604020202020204" pitchFamily="34" charset="0"/>
              <a:buChar char="•"/>
            </a:pPr>
            <a:endParaRPr lang="nl-BE" altLang="nl-BE" sz="1600" b="0" cap="none" dirty="0">
              <a:solidFill>
                <a:schemeClr val="tx1"/>
              </a:solidFill>
              <a:latin typeface="FlandersArtSans-Regular" panose="00000500000000000000" pitchFamily="2" charset="0"/>
            </a:endParaRP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2" name="Rechte verbindingslijn 11">
            <a:extLst>
              <a:ext uri="{FF2B5EF4-FFF2-40B4-BE49-F238E27FC236}">
                <a16:creationId xmlns:a16="http://schemas.microsoft.com/office/drawing/2014/main" id="{9E81A4F1-FD73-4536-8AAE-192FEE0EB14A}"/>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8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2019</a:t>
            </a:r>
            <a:endParaRPr lang="nl-BE" altLang="nl-BE" dirty="0">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900000" y="1177533"/>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Positieve impact van toerisme </a:t>
            </a:r>
          </a:p>
        </p:txBody>
      </p:sp>
      <p:sp>
        <p:nvSpPr>
          <p:cNvPr id="9" name="Rechthoek 8">
            <a:extLst>
              <a:ext uri="{FF2B5EF4-FFF2-40B4-BE49-F238E27FC236}">
                <a16:creationId xmlns:a16="http://schemas.microsoft.com/office/drawing/2014/main" id="{8E628813-FABC-47A2-96B3-B980BF112A6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1" name="Tijdelijke aanduiding voor inhoud 3">
            <a:extLst>
              <a:ext uri="{FF2B5EF4-FFF2-40B4-BE49-F238E27FC236}">
                <a16:creationId xmlns:a16="http://schemas.microsoft.com/office/drawing/2014/main" id="{D31652FE-4EE5-4790-990E-D2F2A9F5AEA9}"/>
              </a:ext>
            </a:extLst>
          </p:cNvPr>
          <p:cNvGraphicFramePr>
            <a:graphicFrameLocks/>
          </p:cNvGraphicFramePr>
          <p:nvPr>
            <p:extLst>
              <p:ext uri="{D42A27DB-BD31-4B8C-83A1-F6EECF244321}">
                <p14:modId xmlns:p14="http://schemas.microsoft.com/office/powerpoint/2010/main" val="1503654374"/>
              </p:ext>
            </p:extLst>
          </p:nvPr>
        </p:nvGraphicFramePr>
        <p:xfrm>
          <a:off x="1127448" y="1639341"/>
          <a:ext cx="1016692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DED6708D-57A9-4E50-9F29-005A4FD7A5EB}"/>
              </a:ext>
            </a:extLst>
          </p:cNvPr>
          <p:cNvSpPr/>
          <p:nvPr/>
        </p:nvSpPr>
        <p:spPr>
          <a:xfrm rot="5400000">
            <a:off x="9552392" y="2204936"/>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86BE31B9-680D-4DB1-8560-EE68E12259DD}"/>
              </a:ext>
            </a:extLst>
          </p:cNvPr>
          <p:cNvSpPr/>
          <p:nvPr/>
        </p:nvSpPr>
        <p:spPr>
          <a:xfrm rot="5400000">
            <a:off x="9318368" y="2852928"/>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EAC246C9-BD1F-4619-8837-5196FD000F2F}"/>
              </a:ext>
            </a:extLst>
          </p:cNvPr>
          <p:cNvSpPr/>
          <p:nvPr/>
        </p:nvSpPr>
        <p:spPr>
          <a:xfrm rot="5400000">
            <a:off x="9323869" y="3483007"/>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1FB12B7E-B890-478E-A9C9-71C2A59464C6}"/>
              </a:ext>
            </a:extLst>
          </p:cNvPr>
          <p:cNvSpPr/>
          <p:nvPr/>
        </p:nvSpPr>
        <p:spPr>
          <a:xfrm rot="5400000">
            <a:off x="7824200" y="4797143"/>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0E7A9BF2-8B81-4716-8687-21C27AC3E2A7}"/>
              </a:ext>
            </a:extLst>
          </p:cNvPr>
          <p:cNvSpPr/>
          <p:nvPr/>
        </p:nvSpPr>
        <p:spPr>
          <a:xfrm>
            <a:off x="7176120" y="1772816"/>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1A3FC9E3-1448-42AE-89D6-EB3D516CAB7C}"/>
              </a:ext>
            </a:extLst>
          </p:cNvPr>
          <p:cNvSpPr/>
          <p:nvPr/>
        </p:nvSpPr>
        <p:spPr>
          <a:xfrm rot="5400000">
            <a:off x="7536168" y="5445216"/>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Gelijkbenige driehoek 14">
            <a:extLst>
              <a:ext uri="{FF2B5EF4-FFF2-40B4-BE49-F238E27FC236}">
                <a16:creationId xmlns:a16="http://schemas.microsoft.com/office/drawing/2014/main" id="{8B5AB970-3244-4E32-A8CF-6F3B30059A29}"/>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14326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Positieve impact van toerisme </a:t>
            </a:r>
            <a:r>
              <a:rPr lang="nl-BE" altLang="nl-BE" sz="2400" b="0" dirty="0">
                <a:latin typeface="FlandersArtSans-Light" panose="00000400000000000000" pitchFamily="2" charset="0"/>
              </a:rPr>
              <a:t>/</a:t>
            </a:r>
            <a:r>
              <a:rPr lang="nl-BE" altLang="nl-BE" sz="2400" b="0" dirty="0">
                <a:latin typeface="FlandersArtSans-Medium" panose="00000600000000000000" pitchFamily="2" charset="0"/>
              </a:rPr>
              <a:t> 1</a:t>
            </a:r>
          </a:p>
          <a:p>
            <a:pPr marL="0" indent="0" defTabSz="450850">
              <a:spcAft>
                <a:spcPts val="800"/>
              </a:spcAft>
              <a:buNone/>
            </a:pPr>
            <a:r>
              <a:rPr lang="nl-BE" altLang="nl-BE" sz="1600" b="0" dirty="0">
                <a:latin typeface="FlandersArtSans-Medium" panose="00000600000000000000" pitchFamily="2" charset="0"/>
              </a:rPr>
              <a:t>% ‘akkoord’ </a:t>
            </a:r>
            <a:r>
              <a:rPr lang="nl-BE" altLang="nl-BE" sz="1600" b="0" dirty="0">
                <a:latin typeface="FlandersArtSans-Light" panose="00000400000000000000" pitchFamily="2"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r>
              <a:rPr lang="nl-BE" altLang="nl-BE" sz="1600">
                <a:latin typeface="FlandersArtSans-Light" panose="00000400000000000000" pitchFamily="2" charset="0"/>
              </a:rPr>
              <a:t>% ‘akkoord’ </a:t>
            </a:r>
            <a:endParaRPr lang="nl-BE" sz="1600"/>
          </a:p>
        </p:txBody>
      </p:sp>
      <p:graphicFrame>
        <p:nvGraphicFramePr>
          <p:cNvPr id="13" name="Tijdelijke aanduiding voor inhoud 3">
            <a:extLst>
              <a:ext uri="{FF2B5EF4-FFF2-40B4-BE49-F238E27FC236}">
                <a16:creationId xmlns:a16="http://schemas.microsoft.com/office/drawing/2014/main" id="{2440172C-28D9-44F8-8902-77AABDD85878}"/>
              </a:ext>
            </a:extLst>
          </p:cNvPr>
          <p:cNvGraphicFramePr>
            <a:graphicFrameLocks noGrp="1"/>
          </p:cNvGraphicFramePr>
          <p:nvPr>
            <p:ph idx="1"/>
            <p:extLst>
              <p:ext uri="{D42A27DB-BD31-4B8C-83A1-F6EECF244321}">
                <p14:modId xmlns:p14="http://schemas.microsoft.com/office/powerpoint/2010/main" val="2305336300"/>
              </p:ext>
            </p:extLst>
          </p:nvPr>
        </p:nvGraphicFramePr>
        <p:xfrm>
          <a:off x="1271464" y="2348880"/>
          <a:ext cx="9763980" cy="352390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E839074E-2157-4F65-8695-4BB48DE5B83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F926DA5D-E428-430D-A285-931B34B4901A}"/>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92963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4926612"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Positieve impact van toerisme </a:t>
            </a:r>
            <a:r>
              <a:rPr lang="nl-BE" altLang="nl-BE" sz="2400" b="0" dirty="0">
                <a:latin typeface="FlandersArtSans-Light" panose="00000400000000000000" pitchFamily="2" charset="0"/>
              </a:rPr>
              <a:t>/</a:t>
            </a:r>
            <a:r>
              <a:rPr lang="nl-BE" altLang="nl-BE" sz="2400" b="0" dirty="0">
                <a:latin typeface="FlandersArtSans-Medium" panose="00000600000000000000" pitchFamily="2" charset="0"/>
              </a:rPr>
              <a:t> 2</a:t>
            </a:r>
          </a:p>
          <a:p>
            <a:pPr marL="0" indent="0" defTabSz="450850">
              <a:spcAft>
                <a:spcPts val="800"/>
              </a:spcAft>
              <a:buNone/>
            </a:pPr>
            <a:r>
              <a:rPr lang="nl-BE" altLang="nl-BE" sz="1600" b="0" dirty="0">
                <a:latin typeface="FlandersArtSans-Medium" panose="00000600000000000000" pitchFamily="2" charset="0"/>
              </a:rPr>
              <a:t>% ‘akkoord’ </a:t>
            </a:r>
            <a:r>
              <a:rPr lang="nl-BE" altLang="nl-BE" sz="1600" b="0" dirty="0">
                <a:latin typeface="FlandersArtSans-Light" panose="00000400000000000000" pitchFamily="2"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r>
              <a:rPr lang="nl-BE" altLang="nl-BE" sz="1600">
                <a:latin typeface="FlandersArtSans-Light" panose="00000400000000000000" pitchFamily="2" charset="0"/>
              </a:rPr>
              <a:t>% ‘akkoord’ </a:t>
            </a:r>
            <a:endParaRPr lang="nl-BE" sz="1600"/>
          </a:p>
        </p:txBody>
      </p:sp>
      <p:graphicFrame>
        <p:nvGraphicFramePr>
          <p:cNvPr id="13" name="Tijdelijke aanduiding voor inhoud 3">
            <a:extLst>
              <a:ext uri="{FF2B5EF4-FFF2-40B4-BE49-F238E27FC236}">
                <a16:creationId xmlns:a16="http://schemas.microsoft.com/office/drawing/2014/main" id="{42ABE405-1E05-4FEA-BFD7-207AEFBE37F9}"/>
              </a:ext>
            </a:extLst>
          </p:cNvPr>
          <p:cNvGraphicFramePr>
            <a:graphicFrameLocks noGrp="1"/>
          </p:cNvGraphicFramePr>
          <p:nvPr>
            <p:ph idx="1"/>
            <p:extLst>
              <p:ext uri="{D42A27DB-BD31-4B8C-83A1-F6EECF244321}">
                <p14:modId xmlns:p14="http://schemas.microsoft.com/office/powerpoint/2010/main" val="3123366079"/>
              </p:ext>
            </p:extLst>
          </p:nvPr>
        </p:nvGraphicFramePr>
        <p:xfrm>
          <a:off x="904528" y="2276872"/>
          <a:ext cx="10382944"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3EEACD92-4C49-4F1D-AC8C-A72A7004328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0EC5CAA9-1EDD-4B21-9608-839C6E6F2837}"/>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4564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421DE0-CCC6-4AAB-88A5-3A18BC6B1E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01" r="10101"/>
          <a:stretch/>
        </p:blipFill>
        <p:spPr>
          <a:xfrm>
            <a:off x="1905000" y="0"/>
            <a:ext cx="10287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3614191"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12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Impact van toerisme</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Leefbaarheid</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Perceptie positieve impact</a:t>
            </a:r>
          </a:p>
          <a:p>
            <a:pPr marL="722313" lvl="3" indent="-180975" eaLnBrk="1" hangingPunct="1">
              <a:spcAft>
                <a:spcPts val="60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Perceptie negatieve impact</a:t>
            </a:r>
            <a:endParaRPr lang="nl-BE" altLang="nl-BE" sz="1400" b="0" cap="none" dirty="0">
              <a:solidFill>
                <a:schemeClr val="accent4"/>
              </a:solidFill>
              <a:latin typeface="FlandersArtSans-Medium" panose="00000600000000000000" pitchFamily="2" charset="0"/>
            </a:endParaRP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Toekomst?</a:t>
            </a:r>
          </a:p>
          <a:p>
            <a:pPr marL="265113" lvl="2" eaLnBrk="1" hangingPunct="1">
              <a:spcAft>
                <a:spcPts val="0"/>
              </a:spcAft>
            </a:pPr>
            <a:r>
              <a:rPr lang="nl-BE" altLang="nl-BE" sz="1600" b="0" cap="none" dirty="0">
                <a:solidFill>
                  <a:schemeClr val="tx1"/>
                </a:solidFill>
                <a:latin typeface="FlandersArtSans-Regular" panose="00000500000000000000" pitchFamily="2" charset="0"/>
              </a:rPr>
              <a:t> </a:t>
            </a:r>
          </a:p>
          <a:p>
            <a:pPr marL="541338" lvl="2" indent="-276225" eaLnBrk="1" hangingPunct="1">
              <a:spcAft>
                <a:spcPts val="0"/>
              </a:spcAft>
              <a:buFont typeface="Arial" panose="020B0604020202020204" pitchFamily="34" charset="0"/>
              <a:buChar char="•"/>
            </a:pPr>
            <a:endParaRPr lang="nl-BE" altLang="nl-BE" sz="1600" b="0" cap="none" dirty="0">
              <a:solidFill>
                <a:schemeClr val="tx1"/>
              </a:solidFill>
              <a:latin typeface="FlandersArtSans-Regular" panose="00000500000000000000" pitchFamily="2" charset="0"/>
            </a:endParaRP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BE4719EA-6A79-49FE-A440-6ABAA5C8566F}"/>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32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Negatieve impact van toerisme </a:t>
            </a:r>
          </a:p>
        </p:txBody>
      </p:sp>
      <p:sp>
        <p:nvSpPr>
          <p:cNvPr id="9" name="Rechthoek 8">
            <a:extLst>
              <a:ext uri="{FF2B5EF4-FFF2-40B4-BE49-F238E27FC236}">
                <a16:creationId xmlns:a16="http://schemas.microsoft.com/office/drawing/2014/main" id="{AFF0D989-4B85-4FEC-A71E-8E1E21DA330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0" name="Tijdelijke aanduiding voor inhoud 3">
            <a:extLst>
              <a:ext uri="{FF2B5EF4-FFF2-40B4-BE49-F238E27FC236}">
                <a16:creationId xmlns:a16="http://schemas.microsoft.com/office/drawing/2014/main" id="{6EE357E6-FB2C-4191-A269-2FC0DBFEA137}"/>
              </a:ext>
            </a:extLst>
          </p:cNvPr>
          <p:cNvGraphicFramePr>
            <a:graphicFrameLocks/>
          </p:cNvGraphicFramePr>
          <p:nvPr>
            <p:extLst>
              <p:ext uri="{D42A27DB-BD31-4B8C-83A1-F6EECF244321}">
                <p14:modId xmlns:p14="http://schemas.microsoft.com/office/powerpoint/2010/main" val="4046052762"/>
              </p:ext>
            </p:extLst>
          </p:nvPr>
        </p:nvGraphicFramePr>
        <p:xfrm>
          <a:off x="1127448" y="1671744"/>
          <a:ext cx="1016692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E1497E9D-E410-4D0E-B167-DBE86F87932A}"/>
              </a:ext>
            </a:extLst>
          </p:cNvPr>
          <p:cNvSpPr/>
          <p:nvPr/>
        </p:nvSpPr>
        <p:spPr>
          <a:xfrm rot="5400000">
            <a:off x="7670156" y="2863188"/>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77685162-15F9-482F-8E65-108FC0B02DE4}"/>
              </a:ext>
            </a:extLst>
          </p:cNvPr>
          <p:cNvSpPr/>
          <p:nvPr/>
        </p:nvSpPr>
        <p:spPr>
          <a:xfrm rot="5400000">
            <a:off x="7366308" y="3654152"/>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9D8B704A-7E6B-4B7A-A0E7-533435C31ED1}"/>
              </a:ext>
            </a:extLst>
          </p:cNvPr>
          <p:cNvSpPr/>
          <p:nvPr/>
        </p:nvSpPr>
        <p:spPr>
          <a:xfrm rot="5400000">
            <a:off x="7374152" y="3266984"/>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591FF2DF-A8FB-413C-A756-206AD6A9C691}"/>
              </a:ext>
            </a:extLst>
          </p:cNvPr>
          <p:cNvSpPr/>
          <p:nvPr/>
        </p:nvSpPr>
        <p:spPr>
          <a:xfrm rot="5400000">
            <a:off x="7158128" y="4442103"/>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87325EC8-BF65-4FFE-98C5-99461232328B}"/>
              </a:ext>
            </a:extLst>
          </p:cNvPr>
          <p:cNvSpPr/>
          <p:nvPr/>
        </p:nvSpPr>
        <p:spPr>
          <a:xfrm rot="5400000">
            <a:off x="6960104" y="4851160"/>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2FEC6169-B9F8-46B7-931C-E9E98B840E60}"/>
              </a:ext>
            </a:extLst>
          </p:cNvPr>
          <p:cNvSpPr/>
          <p:nvPr/>
        </p:nvSpPr>
        <p:spPr>
          <a:xfrm rot="5400000">
            <a:off x="6301533" y="5620287"/>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7CB0C22B-DE2B-4A88-848B-F2A9F1841554}"/>
              </a:ext>
            </a:extLst>
          </p:cNvPr>
          <p:cNvSpPr/>
          <p:nvPr/>
        </p:nvSpPr>
        <p:spPr>
          <a:xfrm>
            <a:off x="6023992" y="1772816"/>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23">
            <a:extLst>
              <a:ext uri="{FF2B5EF4-FFF2-40B4-BE49-F238E27FC236}">
                <a16:creationId xmlns:a16="http://schemas.microsoft.com/office/drawing/2014/main" id="{25F15DD0-B3AC-4AF3-B7F7-A016C8327E69}"/>
              </a:ext>
            </a:extLst>
          </p:cNvPr>
          <p:cNvSpPr/>
          <p:nvPr/>
        </p:nvSpPr>
        <p:spPr>
          <a:xfrm rot="5400000">
            <a:off x="7672159" y="2474896"/>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Rectangle 31">
            <a:extLst>
              <a:ext uri="{FF2B5EF4-FFF2-40B4-BE49-F238E27FC236}">
                <a16:creationId xmlns:a16="http://schemas.microsoft.com/office/drawing/2014/main" id="{3A16F39A-610B-432C-8B9E-21FFE013488A}"/>
              </a:ext>
            </a:extLst>
          </p:cNvPr>
          <p:cNvSpPr/>
          <p:nvPr/>
        </p:nvSpPr>
        <p:spPr>
          <a:xfrm rot="5400000">
            <a:off x="6438048" y="5240264"/>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Gelijkbenige driehoek 17">
            <a:extLst>
              <a:ext uri="{FF2B5EF4-FFF2-40B4-BE49-F238E27FC236}">
                <a16:creationId xmlns:a16="http://schemas.microsoft.com/office/drawing/2014/main" id="{B279015C-0085-4852-8FB2-407198DCC6B1}"/>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89169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5B0330EB-5F9B-476C-9CAA-005F92855325}"/>
              </a:ext>
            </a:extLst>
          </p:cNvPr>
          <p:cNvSpPr/>
          <p:nvPr/>
        </p:nvSpPr>
        <p:spPr>
          <a:xfrm>
            <a:off x="1038045" y="3573016"/>
            <a:ext cx="1831719" cy="20000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CB058001-BCCD-46AE-976F-67E72E93FFA5}"/>
              </a:ext>
            </a:extLst>
          </p:cNvPr>
          <p:cNvSpPr/>
          <p:nvPr/>
        </p:nvSpPr>
        <p:spPr>
          <a:xfrm>
            <a:off x="3215680" y="3573016"/>
            <a:ext cx="1831719" cy="2000089"/>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19320275-8C71-409D-88F3-857F28C6EBD4}"/>
              </a:ext>
            </a:extLst>
          </p:cNvPr>
          <p:cNvSpPr/>
          <p:nvPr/>
        </p:nvSpPr>
        <p:spPr>
          <a:xfrm>
            <a:off x="5393315" y="3573016"/>
            <a:ext cx="1831719" cy="200008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5065D318-21DC-46D5-AAD6-B13AD4BB5D31}"/>
              </a:ext>
            </a:extLst>
          </p:cNvPr>
          <p:cNvSpPr/>
          <p:nvPr/>
        </p:nvSpPr>
        <p:spPr>
          <a:xfrm>
            <a:off x="7570950" y="3573016"/>
            <a:ext cx="1831719" cy="2000089"/>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23">
            <a:extLst>
              <a:ext uri="{FF2B5EF4-FFF2-40B4-BE49-F238E27FC236}">
                <a16:creationId xmlns:a16="http://schemas.microsoft.com/office/drawing/2014/main" id="{7B8519AC-84B0-457F-8E1E-063EA4AB53BE}"/>
              </a:ext>
            </a:extLst>
          </p:cNvPr>
          <p:cNvSpPr/>
          <p:nvPr/>
        </p:nvSpPr>
        <p:spPr>
          <a:xfrm>
            <a:off x="9748584" y="3573016"/>
            <a:ext cx="1831719" cy="2000089"/>
          </a:xfrm>
          <a:prstGeom prst="rect">
            <a:avLst/>
          </a:prstGeom>
          <a:solidFill>
            <a:srgbClr val="E6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p:cNvSpPr txBox="1">
            <a:spLocks/>
          </p:cNvSpPr>
          <p:nvPr/>
        </p:nvSpPr>
        <p:spPr bwMode="auto">
          <a:xfrm>
            <a:off x="911424" y="235744"/>
            <a:ext cx="83267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b="0" dirty="0">
                <a:solidFill>
                  <a:srgbClr val="262626"/>
                </a:solidFill>
                <a:latin typeface="FlandersArtSans-Bold" panose="00000800000000000000" pitchFamily="2" charset="0"/>
              </a:rPr>
              <a:t>METHODOLOGIE</a:t>
            </a:r>
            <a:endParaRPr lang="nl-BE" altLang="nl-BE" b="0" dirty="0">
              <a:solidFill>
                <a:srgbClr val="262626"/>
              </a:solidFill>
              <a:latin typeface="FlandersArtSans-Bold" panose="00000800000000000000" pitchFamily="2" charset="0"/>
            </a:endParaRPr>
          </a:p>
        </p:txBody>
      </p:sp>
      <p:sp>
        <p:nvSpPr>
          <p:cNvPr id="3" name="Rechthoek 2">
            <a:extLst>
              <a:ext uri="{FF2B5EF4-FFF2-40B4-BE49-F238E27FC236}">
                <a16:creationId xmlns:a16="http://schemas.microsoft.com/office/drawing/2014/main" id="{D2BA22D9-2B78-46C8-AB74-641156B04698}"/>
              </a:ext>
            </a:extLst>
          </p:cNvPr>
          <p:cNvSpPr/>
          <p:nvPr/>
        </p:nvSpPr>
        <p:spPr>
          <a:xfrm>
            <a:off x="1053804" y="4884548"/>
            <a:ext cx="1800200" cy="553998"/>
          </a:xfrm>
          <a:prstGeom prst="rect">
            <a:avLst/>
          </a:prstGeom>
        </p:spPr>
        <p:txBody>
          <a:bodyPr wrap="square" lIns="0" tIns="0" rIns="0" bIns="0">
            <a:spAutoFit/>
          </a:bodyPr>
          <a:lstStyle/>
          <a:p>
            <a:pPr algn="ctr" defTabSz="450850">
              <a:spcAft>
                <a:spcPts val="1200"/>
              </a:spcAft>
            </a:pPr>
            <a:r>
              <a:rPr lang="nl-BE" sz="1600" cap="all">
                <a:latin typeface="FlandersArtSans-Medium" panose="00000600000000000000" pitchFamily="2" charset="0"/>
              </a:rPr>
              <a:t>Antwerpen</a:t>
            </a:r>
            <a:br>
              <a:rPr lang="nl-BE" sz="1600" cap="all">
                <a:latin typeface="FlandersArtSans-Light" panose="00000400000000000000" pitchFamily="2" charset="0"/>
              </a:rPr>
            </a:br>
            <a:r>
              <a:rPr lang="nl-BE" sz="2000" cap="all">
                <a:latin typeface="FlandersArtSans-Light" panose="00000400000000000000" pitchFamily="2" charset="0"/>
              </a:rPr>
              <a:t>1.228</a:t>
            </a:r>
          </a:p>
        </p:txBody>
      </p:sp>
      <p:graphicFrame>
        <p:nvGraphicFramePr>
          <p:cNvPr id="4" name="Tabel 3">
            <a:extLst>
              <a:ext uri="{FF2B5EF4-FFF2-40B4-BE49-F238E27FC236}">
                <a16:creationId xmlns:a16="http://schemas.microsoft.com/office/drawing/2014/main" id="{1F601B20-692D-4F40-900D-04E8122EA03F}"/>
              </a:ext>
            </a:extLst>
          </p:cNvPr>
          <p:cNvGraphicFramePr>
            <a:graphicFrameLocks noGrp="1"/>
          </p:cNvGraphicFramePr>
          <p:nvPr>
            <p:extLst>
              <p:ext uri="{D42A27DB-BD31-4B8C-83A1-F6EECF244321}">
                <p14:modId xmlns:p14="http://schemas.microsoft.com/office/powerpoint/2010/main" val="3377471958"/>
              </p:ext>
            </p:extLst>
          </p:nvPr>
        </p:nvGraphicFramePr>
        <p:xfrm>
          <a:off x="1055440" y="5805264"/>
          <a:ext cx="10513168" cy="419100"/>
        </p:xfrm>
        <a:graphic>
          <a:graphicData uri="http://schemas.openxmlformats.org/drawingml/2006/table">
            <a:tbl>
              <a:tblPr>
                <a:tableStyleId>{5C22544A-7EE6-4342-B048-85BDC9FD1C3A}</a:tableStyleId>
              </a:tblPr>
              <a:tblGrid>
                <a:gridCol w="10513168">
                  <a:extLst>
                    <a:ext uri="{9D8B030D-6E8A-4147-A177-3AD203B41FA5}">
                      <a16:colId xmlns:a16="http://schemas.microsoft.com/office/drawing/2014/main" val="1972761883"/>
                    </a:ext>
                  </a:extLst>
                </a:gridCol>
              </a:tblGrid>
              <a:tr h="266700">
                <a:tc>
                  <a:txBody>
                    <a:bodyPr/>
                    <a:lstStyle/>
                    <a:p>
                      <a:pPr algn="ctr" fontAlgn="b"/>
                      <a:r>
                        <a:rPr lang="nl-BE" sz="2400" u="none" strike="noStrike" cap="all" baseline="0">
                          <a:effectLst/>
                          <a:latin typeface="FlandersArtSans-Light" panose="00000400000000000000" pitchFamily="2" charset="0"/>
                        </a:rPr>
                        <a:t>Totaal: </a:t>
                      </a:r>
                      <a:r>
                        <a:rPr lang="nl-BE" sz="2400" u="none" strike="noStrike">
                          <a:effectLst/>
                          <a:latin typeface="FlandersArtSans-Medium" panose="00000600000000000000" pitchFamily="2" charset="0"/>
                        </a:rPr>
                        <a:t>5.379</a:t>
                      </a:r>
                      <a:endParaRPr lang="nl-BE" sz="2400" b="1" i="0" u="none" strike="noStrike">
                        <a:solidFill>
                          <a:srgbClr val="000000"/>
                        </a:solidFill>
                        <a:effectLst/>
                        <a:latin typeface="FlandersArtSans-Medium" panose="00000600000000000000" pitchFamily="2" charset="0"/>
                      </a:endParaRPr>
                    </a:p>
                  </a:txBody>
                  <a:tcPr marL="7620" marR="7620" marT="762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8612647"/>
                  </a:ext>
                </a:extLst>
              </a:tr>
            </a:tbl>
          </a:graphicData>
        </a:graphic>
      </p:graphicFrame>
      <p:sp>
        <p:nvSpPr>
          <p:cNvPr id="9" name="Rechthoek 8">
            <a:extLst>
              <a:ext uri="{FF2B5EF4-FFF2-40B4-BE49-F238E27FC236}">
                <a16:creationId xmlns:a16="http://schemas.microsoft.com/office/drawing/2014/main" id="{FEDC1BD6-DDF8-4EF6-913F-482C2B9C28D5}"/>
              </a:ext>
            </a:extLst>
          </p:cNvPr>
          <p:cNvSpPr/>
          <p:nvPr/>
        </p:nvSpPr>
        <p:spPr>
          <a:xfrm>
            <a:off x="3231539" y="4884548"/>
            <a:ext cx="1800000" cy="553998"/>
          </a:xfrm>
          <a:prstGeom prst="rect">
            <a:avLst/>
          </a:prstGeom>
        </p:spPr>
        <p:txBody>
          <a:bodyPr lIns="0" tIns="0" rIns="0" bIns="0">
            <a:spAutoFit/>
          </a:bodyPr>
          <a:lstStyle/>
          <a:p>
            <a:pPr algn="ctr" defTabSz="450850">
              <a:spcAft>
                <a:spcPts val="1200"/>
              </a:spcAft>
            </a:pPr>
            <a:r>
              <a:rPr lang="nl-BE" sz="1600" cap="all">
                <a:latin typeface="FlandersArtSans-Medium" panose="00000600000000000000" pitchFamily="2" charset="0"/>
              </a:rPr>
              <a:t>Gent</a:t>
            </a:r>
            <a:br>
              <a:rPr lang="nl-BE" sz="1600" cap="all">
                <a:latin typeface="FlandersArtSans-Light" panose="00000400000000000000" pitchFamily="2" charset="0"/>
              </a:rPr>
            </a:br>
            <a:r>
              <a:rPr lang="nl-BE" sz="2000" cap="all">
                <a:latin typeface="FlandersArtSans-Light" panose="00000400000000000000" pitchFamily="2" charset="0"/>
              </a:rPr>
              <a:t>1.268</a:t>
            </a:r>
          </a:p>
        </p:txBody>
      </p:sp>
      <p:sp>
        <p:nvSpPr>
          <p:cNvPr id="10" name="Rechthoek 9">
            <a:extLst>
              <a:ext uri="{FF2B5EF4-FFF2-40B4-BE49-F238E27FC236}">
                <a16:creationId xmlns:a16="http://schemas.microsoft.com/office/drawing/2014/main" id="{E75EC0F8-F448-4973-89F0-D6C92CB4F34C}"/>
              </a:ext>
            </a:extLst>
          </p:cNvPr>
          <p:cNvSpPr/>
          <p:nvPr/>
        </p:nvSpPr>
        <p:spPr>
          <a:xfrm>
            <a:off x="5409174" y="4884548"/>
            <a:ext cx="1800000" cy="553998"/>
          </a:xfrm>
          <a:prstGeom prst="rect">
            <a:avLst/>
          </a:prstGeom>
        </p:spPr>
        <p:txBody>
          <a:bodyPr lIns="0" tIns="0" rIns="0" bIns="0">
            <a:spAutoFit/>
          </a:bodyPr>
          <a:lstStyle/>
          <a:p>
            <a:pPr algn="ctr" defTabSz="450850">
              <a:spcAft>
                <a:spcPts val="1200"/>
              </a:spcAft>
            </a:pPr>
            <a:r>
              <a:rPr lang="nl-BE" sz="1600" cap="all">
                <a:latin typeface="FlandersArtSans-Medium" panose="00000600000000000000" pitchFamily="2" charset="0"/>
              </a:rPr>
              <a:t>Leuven</a:t>
            </a:r>
            <a:br>
              <a:rPr lang="nl-BE" sz="1600" cap="all">
                <a:latin typeface="FlandersArtSans-Light" panose="00000400000000000000" pitchFamily="2" charset="0"/>
              </a:rPr>
            </a:br>
            <a:r>
              <a:rPr lang="nl-BE" sz="2000" cap="all">
                <a:latin typeface="FlandersArtSans-Light" panose="00000400000000000000" pitchFamily="2" charset="0"/>
              </a:rPr>
              <a:t>937</a:t>
            </a:r>
          </a:p>
        </p:txBody>
      </p:sp>
      <p:sp>
        <p:nvSpPr>
          <p:cNvPr id="12" name="Rechthoek 11">
            <a:extLst>
              <a:ext uri="{FF2B5EF4-FFF2-40B4-BE49-F238E27FC236}">
                <a16:creationId xmlns:a16="http://schemas.microsoft.com/office/drawing/2014/main" id="{E6B76F19-4EB8-4172-AE9D-4539FC5EADDA}"/>
              </a:ext>
            </a:extLst>
          </p:cNvPr>
          <p:cNvSpPr/>
          <p:nvPr/>
        </p:nvSpPr>
        <p:spPr>
          <a:xfrm>
            <a:off x="9764443" y="4884548"/>
            <a:ext cx="1800000" cy="553998"/>
          </a:xfrm>
          <a:prstGeom prst="rect">
            <a:avLst/>
          </a:prstGeom>
        </p:spPr>
        <p:txBody>
          <a:bodyPr lIns="0" tIns="0" rIns="0" bIns="0">
            <a:spAutoFit/>
          </a:bodyPr>
          <a:lstStyle/>
          <a:p>
            <a:pPr algn="ctr" defTabSz="450850">
              <a:spcAft>
                <a:spcPts val="1200"/>
              </a:spcAft>
            </a:pPr>
            <a:r>
              <a:rPr lang="nl-BE" sz="1600" cap="all">
                <a:latin typeface="FlandersArtSans-Medium" panose="00000600000000000000" pitchFamily="2" charset="0"/>
              </a:rPr>
              <a:t>Mechelen</a:t>
            </a:r>
            <a:br>
              <a:rPr lang="nl-BE" sz="1600" cap="all">
                <a:latin typeface="FlandersArtSans-Light" panose="00000400000000000000" pitchFamily="2" charset="0"/>
              </a:rPr>
            </a:br>
            <a:r>
              <a:rPr lang="nl-BE" sz="2000" cap="all">
                <a:latin typeface="FlandersArtSans-Light" panose="00000400000000000000" pitchFamily="2" charset="0"/>
              </a:rPr>
              <a:t>710</a:t>
            </a:r>
          </a:p>
        </p:txBody>
      </p:sp>
      <p:sp>
        <p:nvSpPr>
          <p:cNvPr id="13" name="Rechthoek 12">
            <a:extLst>
              <a:ext uri="{FF2B5EF4-FFF2-40B4-BE49-F238E27FC236}">
                <a16:creationId xmlns:a16="http://schemas.microsoft.com/office/drawing/2014/main" id="{C49BA853-246F-40C3-BAD8-60DE56521DE9}"/>
              </a:ext>
            </a:extLst>
          </p:cNvPr>
          <p:cNvSpPr/>
          <p:nvPr/>
        </p:nvSpPr>
        <p:spPr>
          <a:xfrm>
            <a:off x="7589559" y="4869160"/>
            <a:ext cx="1794501" cy="646331"/>
          </a:xfrm>
          <a:prstGeom prst="rect">
            <a:avLst/>
          </a:prstGeom>
        </p:spPr>
        <p:txBody>
          <a:bodyPr wrap="square">
            <a:spAutoFit/>
          </a:bodyPr>
          <a:lstStyle/>
          <a:p>
            <a:pPr algn="ctr" defTabSz="450850">
              <a:spcAft>
                <a:spcPts val="1200"/>
              </a:spcAft>
            </a:pPr>
            <a:r>
              <a:rPr lang="nl-BE" sz="1600" cap="all">
                <a:latin typeface="FlandersArtSans-Medium" panose="00000600000000000000" pitchFamily="2" charset="0"/>
              </a:rPr>
              <a:t>BRUGGE</a:t>
            </a:r>
            <a:br>
              <a:rPr lang="nl-BE" sz="1600" cap="all">
                <a:latin typeface="FlandersArtSans-Light" panose="00000400000000000000" pitchFamily="2" charset="0"/>
              </a:rPr>
            </a:br>
            <a:r>
              <a:rPr lang="nl-BE" sz="2000" cap="all">
                <a:latin typeface="FlandersArtSans-Light" panose="00000400000000000000" pitchFamily="2" charset="0"/>
              </a:rPr>
              <a:t>1.235</a:t>
            </a:r>
          </a:p>
        </p:txBody>
      </p:sp>
      <p:sp>
        <p:nvSpPr>
          <p:cNvPr id="14" name="Rechthoek 13">
            <a:extLst>
              <a:ext uri="{FF2B5EF4-FFF2-40B4-BE49-F238E27FC236}">
                <a16:creationId xmlns:a16="http://schemas.microsoft.com/office/drawing/2014/main" id="{2F29BB1D-E87F-4E92-84A3-BAC4C8E62B5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pic>
        <p:nvPicPr>
          <p:cNvPr id="6" name="Afbeelding 5">
            <a:extLst>
              <a:ext uri="{FF2B5EF4-FFF2-40B4-BE49-F238E27FC236}">
                <a16:creationId xmlns:a16="http://schemas.microsoft.com/office/drawing/2014/main" id="{E5427EBE-6784-422C-B918-37D089E75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906" y="3865460"/>
            <a:ext cx="557997" cy="886051"/>
          </a:xfrm>
          <a:prstGeom prst="rect">
            <a:avLst/>
          </a:prstGeom>
        </p:spPr>
      </p:pic>
      <p:pic>
        <p:nvPicPr>
          <p:cNvPr id="8" name="Afbeelding 7">
            <a:extLst>
              <a:ext uri="{FF2B5EF4-FFF2-40B4-BE49-F238E27FC236}">
                <a16:creationId xmlns:a16="http://schemas.microsoft.com/office/drawing/2014/main" id="{017E09B6-A810-43B9-B50B-E597F7BA0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9734" y="3864567"/>
            <a:ext cx="634150" cy="888285"/>
          </a:xfrm>
          <a:prstGeom prst="rect">
            <a:avLst/>
          </a:prstGeom>
        </p:spPr>
      </p:pic>
      <p:pic>
        <p:nvPicPr>
          <p:cNvPr id="27" name="Afbeelding 26">
            <a:extLst>
              <a:ext uri="{FF2B5EF4-FFF2-40B4-BE49-F238E27FC236}">
                <a16:creationId xmlns:a16="http://schemas.microsoft.com/office/drawing/2014/main" id="{4D0F3285-8343-4EB0-985F-01B102D11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8182" y="3866231"/>
            <a:ext cx="446714" cy="884121"/>
          </a:xfrm>
          <a:prstGeom prst="rect">
            <a:avLst/>
          </a:prstGeom>
        </p:spPr>
      </p:pic>
      <p:pic>
        <p:nvPicPr>
          <p:cNvPr id="30" name="Afbeelding 29">
            <a:extLst>
              <a:ext uri="{FF2B5EF4-FFF2-40B4-BE49-F238E27FC236}">
                <a16:creationId xmlns:a16="http://schemas.microsoft.com/office/drawing/2014/main" id="{9F063C6A-1033-482E-B59E-31CD4FF43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4794" y="3900720"/>
            <a:ext cx="648761" cy="797801"/>
          </a:xfrm>
          <a:prstGeom prst="rect">
            <a:avLst/>
          </a:prstGeom>
        </p:spPr>
      </p:pic>
      <p:pic>
        <p:nvPicPr>
          <p:cNvPr id="32" name="Afbeelding 31">
            <a:extLst>
              <a:ext uri="{FF2B5EF4-FFF2-40B4-BE49-F238E27FC236}">
                <a16:creationId xmlns:a16="http://schemas.microsoft.com/office/drawing/2014/main" id="{10604762-82C0-4A3A-A3FC-DCF4B59224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0376" y="3933056"/>
            <a:ext cx="648134" cy="716875"/>
          </a:xfrm>
          <a:prstGeom prst="rect">
            <a:avLst/>
          </a:prstGeom>
        </p:spPr>
      </p:pic>
      <p:sp>
        <p:nvSpPr>
          <p:cNvPr id="33" name="Rechthoek 32">
            <a:extLst>
              <a:ext uri="{FF2B5EF4-FFF2-40B4-BE49-F238E27FC236}">
                <a16:creationId xmlns:a16="http://schemas.microsoft.com/office/drawing/2014/main" id="{792F2DE2-F8C4-4543-B17D-C467045E0074}"/>
              </a:ext>
            </a:extLst>
          </p:cNvPr>
          <p:cNvSpPr/>
          <p:nvPr/>
        </p:nvSpPr>
        <p:spPr>
          <a:xfrm>
            <a:off x="1055440" y="2996952"/>
            <a:ext cx="10513168" cy="338554"/>
          </a:xfrm>
          <a:prstGeom prst="rect">
            <a:avLst/>
          </a:prstGeom>
        </p:spPr>
        <p:txBody>
          <a:bodyPr wrap="square">
            <a:spAutoFit/>
          </a:bodyPr>
          <a:lstStyle/>
          <a:p>
            <a:pPr algn="ctr">
              <a:defRPr sz="1862" b="0" i="0" u="none" strike="noStrike" kern="1200" spc="0" baseline="0">
                <a:solidFill>
                  <a:prstClr val="black">
                    <a:lumMod val="65000"/>
                    <a:lumOff val="35000"/>
                  </a:prstClr>
                </a:solidFill>
                <a:latin typeface="+mn-lt"/>
                <a:ea typeface="+mn-ea"/>
                <a:cs typeface="+mn-cs"/>
              </a:defRPr>
            </a:pPr>
            <a:r>
              <a:rPr lang="en-US" sz="1600" cap="all" err="1">
                <a:solidFill>
                  <a:prstClr val="black">
                    <a:lumMod val="65000"/>
                    <a:lumOff val="35000"/>
                  </a:prstClr>
                </a:solidFill>
              </a:rPr>
              <a:t>Geldige</a:t>
            </a:r>
            <a:r>
              <a:rPr lang="en-US" sz="1600" cap="all">
                <a:solidFill>
                  <a:prstClr val="black">
                    <a:lumMod val="65000"/>
                    <a:lumOff val="35000"/>
                  </a:prstClr>
                </a:solidFill>
              </a:rPr>
              <a:t> </a:t>
            </a:r>
            <a:r>
              <a:rPr lang="en-US" sz="1600" cap="all" err="1">
                <a:solidFill>
                  <a:prstClr val="black">
                    <a:lumMod val="65000"/>
                    <a:lumOff val="35000"/>
                  </a:prstClr>
                </a:solidFill>
              </a:rPr>
              <a:t>respons</a:t>
            </a:r>
            <a:r>
              <a:rPr lang="en-US" sz="1600" cap="all">
                <a:solidFill>
                  <a:prstClr val="black">
                    <a:lumMod val="65000"/>
                    <a:lumOff val="35000"/>
                  </a:prstClr>
                </a:solidFill>
              </a:rPr>
              <a:t>:</a:t>
            </a:r>
          </a:p>
        </p:txBody>
      </p:sp>
      <p:sp>
        <p:nvSpPr>
          <p:cNvPr id="34" name="Tijdelijke aanduiding voor inhoud 2">
            <a:extLst>
              <a:ext uri="{FF2B5EF4-FFF2-40B4-BE49-F238E27FC236}">
                <a16:creationId xmlns:a16="http://schemas.microsoft.com/office/drawing/2014/main" id="{BDA763A4-B7BB-4CDF-AF22-E01F13FDC98B}"/>
              </a:ext>
            </a:extLst>
          </p:cNvPr>
          <p:cNvSpPr>
            <a:spLocks noGrp="1"/>
          </p:cNvSpPr>
          <p:nvPr>
            <p:ph idx="1"/>
          </p:nvPr>
        </p:nvSpPr>
        <p:spPr>
          <a:xfrm>
            <a:off x="1415480" y="1340768"/>
            <a:ext cx="3024336" cy="1680180"/>
          </a:xfrm>
        </p:spPr>
        <p:txBody>
          <a:bodyPr>
            <a:noAutofit/>
          </a:bodyPr>
          <a:lstStyle/>
          <a:p>
            <a:pPr defTabSz="450850">
              <a:spcAft>
                <a:spcPts val="1200"/>
              </a:spcAft>
              <a:buFont typeface="Arial" panose="020B0604020202020204" pitchFamily="34" charset="0"/>
              <a:buChar char="•"/>
            </a:pPr>
            <a:r>
              <a:rPr lang="nl-BE" altLang="nl-BE" sz="1200" b="0">
                <a:latin typeface="FlandersArtSans-Medium" panose="00000600000000000000" pitchFamily="2" charset="0"/>
              </a:rPr>
              <a:t>Online onderzoek </a:t>
            </a:r>
            <a:r>
              <a:rPr lang="nl-BE" altLang="nl-BE" sz="1200" b="0">
                <a:latin typeface="FlandersArtSans-Light" panose="00000400000000000000" pitchFamily="2" charset="0"/>
              </a:rPr>
              <a:t>bij bewoners vijf Vlaamse kunsteden: Antwerpen, Gent, Leuven, Mechelen, Brugge </a:t>
            </a:r>
          </a:p>
          <a:p>
            <a:pPr defTabSz="450850">
              <a:spcAft>
                <a:spcPts val="1200"/>
              </a:spcAft>
              <a:buFont typeface="Arial" panose="020B0604020202020204" pitchFamily="34" charset="0"/>
              <a:buChar char="•"/>
            </a:pPr>
            <a:r>
              <a:rPr lang="nl-BE" altLang="nl-BE" sz="1200" b="0">
                <a:latin typeface="FlandersArtSans-Light" panose="00000400000000000000" pitchFamily="2" charset="0"/>
              </a:rPr>
              <a:t>Respondenten van 18 jaar en ouder</a:t>
            </a:r>
          </a:p>
          <a:p>
            <a:pPr defTabSz="450850">
              <a:spcAft>
                <a:spcPts val="1200"/>
              </a:spcAft>
              <a:buFont typeface="Arial" panose="020B0604020202020204" pitchFamily="34" charset="0"/>
              <a:buChar char="•"/>
            </a:pPr>
            <a:r>
              <a:rPr lang="nl-BE" altLang="nl-BE" sz="1200" b="0">
                <a:latin typeface="FlandersArtSans-Light" panose="00000400000000000000" pitchFamily="2" charset="0"/>
              </a:rPr>
              <a:t>Veldwerk: 15/6–31/10 </a:t>
            </a:r>
            <a:r>
              <a:rPr lang="nl-BE" altLang="nl-BE" sz="1200">
                <a:latin typeface="FlandersArtSans-Light" panose="00000400000000000000" pitchFamily="2" charset="0"/>
              </a:rPr>
              <a:t>2021</a:t>
            </a:r>
            <a:r>
              <a:rPr lang="nl-BE" altLang="nl-BE" sz="1200" b="0">
                <a:latin typeface="FlandersArtSans-Light" panose="00000400000000000000" pitchFamily="2" charset="0"/>
              </a:rPr>
              <a:t> </a:t>
            </a:r>
          </a:p>
        </p:txBody>
      </p:sp>
      <p:sp>
        <p:nvSpPr>
          <p:cNvPr id="35" name="Rechthoek 34">
            <a:extLst>
              <a:ext uri="{FF2B5EF4-FFF2-40B4-BE49-F238E27FC236}">
                <a16:creationId xmlns:a16="http://schemas.microsoft.com/office/drawing/2014/main" id="{DB6328A1-23E9-4FF0-AD73-FEBAA045D94F}"/>
              </a:ext>
            </a:extLst>
          </p:cNvPr>
          <p:cNvSpPr/>
          <p:nvPr/>
        </p:nvSpPr>
        <p:spPr>
          <a:xfrm>
            <a:off x="4637231" y="1340768"/>
            <a:ext cx="2952328" cy="1169551"/>
          </a:xfrm>
          <a:prstGeom prst="rect">
            <a:avLst/>
          </a:prstGeom>
        </p:spPr>
        <p:txBody>
          <a:bodyPr wrap="square">
            <a:spAutoFit/>
          </a:bodyPr>
          <a:lstStyle/>
          <a:p>
            <a:pPr marL="177800" indent="-177800" defTabSz="450850">
              <a:spcAft>
                <a:spcPts val="1200"/>
              </a:spcAft>
              <a:buFont typeface="Arial" panose="020B0604020202020204" pitchFamily="34" charset="0"/>
              <a:buChar char="•"/>
            </a:pPr>
            <a:r>
              <a:rPr lang="nl-BE" altLang="nl-BE" sz="1200">
                <a:latin typeface="FlandersArtSans-Light" panose="00000400000000000000" pitchFamily="2" charset="0"/>
              </a:rPr>
              <a:t>Onderzoek op basis van iVOX panel, via sociale media en via post-</a:t>
            </a:r>
            <a:r>
              <a:rPr lang="nl-BE" altLang="nl-BE" sz="1200" err="1">
                <a:latin typeface="FlandersArtSans-Light" panose="00000400000000000000" pitchFamily="2" charset="0"/>
              </a:rPr>
              <a:t>to</a:t>
            </a:r>
            <a:r>
              <a:rPr lang="nl-BE" altLang="nl-BE" sz="1200">
                <a:latin typeface="FlandersArtSans-Light" panose="00000400000000000000" pitchFamily="2" charset="0"/>
              </a:rPr>
              <a:t>-web (brief) </a:t>
            </a:r>
          </a:p>
          <a:p>
            <a:pPr marL="177800" indent="-177800" defTabSz="450850">
              <a:spcAft>
                <a:spcPts val="1200"/>
              </a:spcAft>
              <a:buFont typeface="Arial" panose="020B0604020202020204" pitchFamily="34" charset="0"/>
              <a:buChar char="•"/>
            </a:pPr>
            <a:r>
              <a:rPr lang="nl-BE" sz="1200">
                <a:latin typeface="FlandersArtSans-Light" panose="00000400000000000000" pitchFamily="2" charset="0"/>
              </a:rPr>
              <a:t>5.379 antwoorden, representatief naar geslacht, leeftijd, opleiding en deelgemeente/wijk</a:t>
            </a:r>
          </a:p>
        </p:txBody>
      </p:sp>
      <p:sp>
        <p:nvSpPr>
          <p:cNvPr id="23" name="Rechthoek 22">
            <a:extLst>
              <a:ext uri="{FF2B5EF4-FFF2-40B4-BE49-F238E27FC236}">
                <a16:creationId xmlns:a16="http://schemas.microsoft.com/office/drawing/2014/main" id="{5D329A05-F51A-44DC-A7DC-8A48AE919B69}"/>
              </a:ext>
            </a:extLst>
          </p:cNvPr>
          <p:cNvSpPr/>
          <p:nvPr/>
        </p:nvSpPr>
        <p:spPr>
          <a:xfrm>
            <a:off x="7926505" y="1341345"/>
            <a:ext cx="2952328" cy="1538883"/>
          </a:xfrm>
          <a:prstGeom prst="rect">
            <a:avLst/>
          </a:prstGeom>
        </p:spPr>
        <p:txBody>
          <a:bodyPr wrap="square">
            <a:spAutoFit/>
          </a:bodyPr>
          <a:lstStyle/>
          <a:p>
            <a:pPr marL="177800" indent="-177800" defTabSz="450850">
              <a:spcAft>
                <a:spcPts val="1200"/>
              </a:spcAft>
              <a:buFont typeface="Arial" panose="020B0604020202020204" pitchFamily="34" charset="0"/>
              <a:buChar char="•"/>
            </a:pPr>
            <a:r>
              <a:rPr lang="nl-NL" altLang="nl-BE" sz="1200">
                <a:latin typeface="FlandersArtSans-Light" panose="00000400000000000000" pitchFamily="2" charset="0"/>
              </a:rPr>
              <a:t>Voor Gent, Leuven, Mechelen, Brugge in alle deelgemeenten, voor Antwerpen de bewoners binnen de ring</a:t>
            </a:r>
          </a:p>
          <a:p>
            <a:pPr marL="177800" indent="-177800" defTabSz="450850">
              <a:spcAft>
                <a:spcPts val="1200"/>
              </a:spcAft>
              <a:buFont typeface="Arial" panose="020B0604020202020204" pitchFamily="34" charset="0"/>
              <a:buChar char="•"/>
            </a:pPr>
            <a:r>
              <a:rPr lang="nl-BE" sz="1200">
                <a:latin typeface="FlandersArtSans-Light" panose="00000400000000000000" pitchFamily="2" charset="0"/>
              </a:rPr>
              <a:t>Bij vergelijkingen met de vorige meting worden de waarden voor 2019, ingeval van een significant verschil, op de grafieken aangegeven met een balkje</a:t>
            </a:r>
          </a:p>
        </p:txBody>
      </p:sp>
      <p:sp>
        <p:nvSpPr>
          <p:cNvPr id="2" name="Gelijkbenige driehoek 1">
            <a:extLst>
              <a:ext uri="{FF2B5EF4-FFF2-40B4-BE49-F238E27FC236}">
                <a16:creationId xmlns:a16="http://schemas.microsoft.com/office/drawing/2014/main" id="{A6E42716-67D5-47C8-944A-519211CA398C}"/>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381823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49" presetClass="entr" presetSubtype="0" decel="10000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360"/>
                                          </p:val>
                                        </p:tav>
                                        <p:tav tm="100000">
                                          <p:val>
                                            <p:fltVal val="0"/>
                                          </p:val>
                                        </p:tav>
                                      </p:tavLst>
                                    </p:anim>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2" presetClass="entr" presetSubtype="4" decel="10000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49" presetClass="entr" presetSubtype="0" decel="10000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 calcmode="lin" valueType="num">
                                      <p:cBhvr>
                                        <p:cTn id="30" dur="500" fill="hold"/>
                                        <p:tgtEl>
                                          <p:spTgt spid="27"/>
                                        </p:tgtEl>
                                        <p:attrNameLst>
                                          <p:attrName>style.rotation</p:attrName>
                                        </p:attrNameLst>
                                      </p:cBhvr>
                                      <p:tavLst>
                                        <p:tav tm="0">
                                          <p:val>
                                            <p:fltVal val="360"/>
                                          </p:val>
                                        </p:tav>
                                        <p:tav tm="100000">
                                          <p:val>
                                            <p:fltVal val="0"/>
                                          </p:val>
                                        </p:tav>
                                      </p:tavLst>
                                    </p:anim>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1000"/>
                            </p:stCondLst>
                            <p:childTnLst>
                              <p:par>
                                <p:cTn id="36" presetID="2" presetClass="entr" presetSubtype="4" decel="10000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49" presetClass="entr" presetSubtype="0" decel="10000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 calcmode="lin" valueType="num">
                                      <p:cBhvr>
                                        <p:cTn id="44" dur="500" fill="hold"/>
                                        <p:tgtEl>
                                          <p:spTgt spid="30"/>
                                        </p:tgtEl>
                                        <p:attrNameLst>
                                          <p:attrName>style.rotation</p:attrName>
                                        </p:attrNameLst>
                                      </p:cBhvr>
                                      <p:tavLst>
                                        <p:tav tm="0">
                                          <p:val>
                                            <p:fltVal val="360"/>
                                          </p:val>
                                        </p:tav>
                                        <p:tav tm="100000">
                                          <p:val>
                                            <p:fltVal val="0"/>
                                          </p:val>
                                        </p:tav>
                                      </p:tavLst>
                                    </p:anim>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1500"/>
                            </p:stCondLst>
                            <p:childTnLst>
                              <p:par>
                                <p:cTn id="50" presetID="2" presetClass="entr" presetSubtype="4" decel="10000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par>
                                <p:cTn id="54" presetID="49" presetClass="entr" presetSubtype="0" decel="10000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 calcmode="lin" valueType="num">
                                      <p:cBhvr>
                                        <p:cTn id="58" dur="500" fill="hold"/>
                                        <p:tgtEl>
                                          <p:spTgt spid="8"/>
                                        </p:tgtEl>
                                        <p:attrNameLst>
                                          <p:attrName>style.rotation</p:attrName>
                                        </p:attrNameLst>
                                      </p:cBhvr>
                                      <p:tavLst>
                                        <p:tav tm="0">
                                          <p:val>
                                            <p:fltVal val="360"/>
                                          </p:val>
                                        </p:tav>
                                        <p:tav tm="100000">
                                          <p:val>
                                            <p:fltVal val="0"/>
                                          </p:val>
                                        </p:tav>
                                      </p:tavLst>
                                    </p:anim>
                                    <p:animEffect transition="in" filter="fade">
                                      <p:cBhvr>
                                        <p:cTn id="59" dur="500"/>
                                        <p:tgtEl>
                                          <p:spTgt spid="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par>
                          <p:cTn id="63" fill="hold">
                            <p:stCondLst>
                              <p:cond delay="2000"/>
                            </p:stCondLst>
                            <p:childTnLst>
                              <p:par>
                                <p:cTn id="64" presetID="2" presetClass="entr" presetSubtype="4" decel="10000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par>
                                <p:cTn id="68" presetID="49" presetClass="entr" presetSubtype="0" decel="10000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anim calcmode="lin" valueType="num">
                                      <p:cBhvr>
                                        <p:cTn id="72" dur="500" fill="hold"/>
                                        <p:tgtEl>
                                          <p:spTgt spid="32"/>
                                        </p:tgtEl>
                                        <p:attrNameLst>
                                          <p:attrName>style.rotation</p:attrName>
                                        </p:attrNameLst>
                                      </p:cBhvr>
                                      <p:tavLst>
                                        <p:tav tm="0">
                                          <p:val>
                                            <p:fltVal val="360"/>
                                          </p:val>
                                        </p:tav>
                                        <p:tav tm="100000">
                                          <p:val>
                                            <p:fltVal val="0"/>
                                          </p:val>
                                        </p:tav>
                                      </p:tavLst>
                                    </p:anim>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par>
                          <p:cTn id="77" fill="hold">
                            <p:stCondLst>
                              <p:cond delay="2500"/>
                            </p:stCondLst>
                            <p:childTnLst>
                              <p:par>
                                <p:cTn id="78" presetID="10" presetClass="entr" presetSubtype="0"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4" grpId="0" animBg="1"/>
      <p:bldP spid="3" grpId="0"/>
      <p:bldP spid="9" grpId="0"/>
      <p:bldP spid="10" grpId="0"/>
      <p:bldP spid="12" grpId="0"/>
      <p:bldP spid="13"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Negatieve impact van toerisme </a:t>
            </a:r>
            <a:r>
              <a:rPr lang="nl-BE" altLang="nl-BE" sz="2400" b="0" dirty="0">
                <a:latin typeface="FlandersArtSans-Light" panose="00000400000000000000" pitchFamily="2" charset="0"/>
              </a:rPr>
              <a:t>/</a:t>
            </a:r>
            <a:r>
              <a:rPr lang="nl-BE" altLang="nl-BE" sz="2400" b="0" dirty="0">
                <a:latin typeface="FlandersArtSans-Medium" panose="00000600000000000000" pitchFamily="2" charset="0"/>
              </a:rPr>
              <a:t> 1</a:t>
            </a:r>
          </a:p>
          <a:p>
            <a:pPr marL="0" indent="0" defTabSz="450850">
              <a:spcAft>
                <a:spcPts val="800"/>
              </a:spcAft>
              <a:buNone/>
            </a:pPr>
            <a:r>
              <a:rPr lang="nl-BE" altLang="nl-BE" sz="1600" b="0" dirty="0">
                <a:latin typeface="FlandersArtSans-Medium" panose="00000600000000000000" pitchFamily="2" charset="0"/>
              </a:rPr>
              <a:t>% ‘akkoord’ </a:t>
            </a:r>
            <a:r>
              <a:rPr lang="nl-BE" altLang="nl-BE" sz="1600" b="0" dirty="0">
                <a:latin typeface="FlandersArtSans-Light" panose="00000400000000000000" pitchFamily="2"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r>
              <a:rPr lang="nl-BE" altLang="nl-BE" sz="1600">
                <a:latin typeface="FlandersArtSans-Light" panose="00000400000000000000" pitchFamily="2" charset="0"/>
              </a:rPr>
              <a:t>% ‘akkoord’ </a:t>
            </a:r>
            <a:endParaRPr lang="nl-BE" sz="1600"/>
          </a:p>
        </p:txBody>
      </p:sp>
      <p:sp>
        <p:nvSpPr>
          <p:cNvPr id="9" name="Rechthoek 8">
            <a:extLst>
              <a:ext uri="{FF2B5EF4-FFF2-40B4-BE49-F238E27FC236}">
                <a16:creationId xmlns:a16="http://schemas.microsoft.com/office/drawing/2014/main" id="{672798BE-4A96-4EB0-A9C7-6252BC8C3F2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0" name="Tijdelijke aanduiding voor inhoud 3">
            <a:extLst>
              <a:ext uri="{FF2B5EF4-FFF2-40B4-BE49-F238E27FC236}">
                <a16:creationId xmlns:a16="http://schemas.microsoft.com/office/drawing/2014/main" id="{C32AB644-FEA7-4143-A41A-3650699B8EE5}"/>
              </a:ext>
            </a:extLst>
          </p:cNvPr>
          <p:cNvGraphicFramePr>
            <a:graphicFrameLocks noGrp="1"/>
          </p:cNvGraphicFramePr>
          <p:nvPr>
            <p:ph idx="1"/>
            <p:extLst>
              <p:ext uri="{D42A27DB-BD31-4B8C-83A1-F6EECF244321}">
                <p14:modId xmlns:p14="http://schemas.microsoft.com/office/powerpoint/2010/main" val="375768435"/>
              </p:ext>
            </p:extLst>
          </p:nvPr>
        </p:nvGraphicFramePr>
        <p:xfrm>
          <a:off x="911424" y="2420888"/>
          <a:ext cx="10382944"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36" name="Multiplication Sign 35">
            <a:extLst>
              <a:ext uri="{FF2B5EF4-FFF2-40B4-BE49-F238E27FC236}">
                <a16:creationId xmlns:a16="http://schemas.microsoft.com/office/drawing/2014/main" id="{899C18A4-5BA3-4CDB-BD45-AAEAA0608DFC}"/>
              </a:ext>
            </a:extLst>
          </p:cNvPr>
          <p:cNvSpPr/>
          <p:nvPr/>
        </p:nvSpPr>
        <p:spPr>
          <a:xfrm>
            <a:off x="6922233" y="4037258"/>
            <a:ext cx="144016" cy="144017"/>
          </a:xfrm>
          <a:prstGeom prst="mathMultiply">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Gelijkbenige driehoek 12">
            <a:extLst>
              <a:ext uri="{FF2B5EF4-FFF2-40B4-BE49-F238E27FC236}">
                <a16:creationId xmlns:a16="http://schemas.microsoft.com/office/drawing/2014/main" id="{8866CBD0-9612-4068-A9E9-E44CC735288C}"/>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33700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68747"/>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Negatieve impact van toerisme </a:t>
            </a:r>
            <a:r>
              <a:rPr lang="nl-BE" altLang="nl-BE" sz="2400" b="0">
                <a:latin typeface="FlandersArtSans-Light" panose="00000400000000000000" pitchFamily="2" charset="0"/>
              </a:rPr>
              <a:t>/</a:t>
            </a:r>
            <a:r>
              <a:rPr lang="nl-BE" altLang="nl-BE" sz="2400" b="0">
                <a:latin typeface="FlandersArtSans-Medium" panose="00000600000000000000" pitchFamily="2" charset="0"/>
              </a:rPr>
              <a:t> 2</a:t>
            </a:r>
          </a:p>
          <a:p>
            <a:pPr marL="0" indent="0" defTabSz="450850">
              <a:spcAft>
                <a:spcPts val="800"/>
              </a:spcAft>
              <a:buNone/>
            </a:pPr>
            <a:r>
              <a:rPr lang="nl-BE" altLang="nl-BE" sz="1600" b="0">
                <a:latin typeface="FlandersArtSans-Medium" panose="00000600000000000000" pitchFamily="2" charset="0"/>
              </a:rPr>
              <a:t>% ‘akkoord’ </a:t>
            </a:r>
            <a:r>
              <a:rPr lang="nl-BE" altLang="nl-BE" sz="1600" b="0">
                <a:latin typeface="FlandersArtSans-Light" panose="00000400000000000000" pitchFamily="2"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r>
              <a:rPr lang="nl-BE" altLang="nl-BE" sz="1600">
                <a:latin typeface="FlandersArtSans-Light" panose="00000400000000000000" pitchFamily="2" charset="0"/>
              </a:rPr>
              <a:t>% ‘akkoord’ </a:t>
            </a:r>
            <a:endParaRPr lang="nl-BE" sz="1600"/>
          </a:p>
        </p:txBody>
      </p:sp>
      <p:graphicFrame>
        <p:nvGraphicFramePr>
          <p:cNvPr id="13" name="Tijdelijke aanduiding voor inhoud 3">
            <a:extLst>
              <a:ext uri="{FF2B5EF4-FFF2-40B4-BE49-F238E27FC236}">
                <a16:creationId xmlns:a16="http://schemas.microsoft.com/office/drawing/2014/main" id="{0942524F-D0C4-4509-896B-CE98D2E7108B}"/>
              </a:ext>
            </a:extLst>
          </p:cNvPr>
          <p:cNvGraphicFramePr>
            <a:graphicFrameLocks noGrp="1"/>
          </p:cNvGraphicFramePr>
          <p:nvPr>
            <p:ph idx="1"/>
            <p:extLst>
              <p:ext uri="{D42A27DB-BD31-4B8C-83A1-F6EECF244321}">
                <p14:modId xmlns:p14="http://schemas.microsoft.com/office/powerpoint/2010/main" val="38761190"/>
              </p:ext>
            </p:extLst>
          </p:nvPr>
        </p:nvGraphicFramePr>
        <p:xfrm>
          <a:off x="1199456" y="2420888"/>
          <a:ext cx="9865096"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5901886A-BC7C-4DB5-AB7D-9330B1DF1AA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8FB4CD92-CFF5-419F-8AC0-8E7E51DD592F}"/>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51281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5F93A03-BB0E-4030-B8F1-5C0C5A4FD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38" r="4638"/>
          <a:stretch/>
        </p:blipFill>
        <p:spPr>
          <a:xfrm>
            <a:off x="1905000" y="0"/>
            <a:ext cx="10287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Drivers van steun aan toerisme</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Fierheid (</a:t>
            </a:r>
            <a:r>
              <a:rPr lang="nl-BE" altLang="nl-BE" sz="1400" b="0" dirty="0" err="1">
                <a:solidFill>
                  <a:schemeClr val="accent4"/>
                </a:solidFill>
                <a:latin typeface="FlandersArtSans-Medium" panose="00000600000000000000" pitchFamily="2" charset="0"/>
              </a:rPr>
              <a:t>Psychological</a:t>
            </a:r>
            <a:r>
              <a:rPr lang="nl-BE" altLang="nl-BE" sz="1400" b="0" dirty="0">
                <a:solidFill>
                  <a:schemeClr val="accent4"/>
                </a:solidFill>
                <a:latin typeface="FlandersArtSans-Medium" panose="00000600000000000000" pitchFamily="2" charset="0"/>
              </a:rPr>
              <a:t> empowerment)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Economisch voordeel (</a:t>
            </a:r>
            <a:r>
              <a:rPr lang="nl-BE" altLang="nl-BE" sz="1400" b="0" dirty="0" err="1">
                <a:solidFill>
                  <a:schemeClr val="tx1"/>
                </a:solidFill>
                <a:latin typeface="FlandersArtSans-Regular" panose="00000500000000000000" pitchFamily="2" charset="0"/>
              </a:rPr>
              <a:t>Economical</a:t>
            </a:r>
            <a:r>
              <a:rPr lang="nl-BE" altLang="nl-BE" sz="1400" b="0" dirty="0">
                <a:solidFill>
                  <a:schemeClr val="tx1"/>
                </a:solidFill>
                <a:latin typeface="FlandersArtSans-Regular" panose="00000500000000000000" pitchFamily="2" charset="0"/>
              </a:rPr>
              <a:t> empowerment)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Sociaal empowerment</a:t>
            </a:r>
          </a:p>
          <a:p>
            <a:pPr marL="722313" lvl="3" indent="-180975" eaLnBrk="1" hangingPunct="1">
              <a:spcAft>
                <a:spcPts val="60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Betrokkenheid (</a:t>
            </a:r>
            <a:r>
              <a:rPr lang="nl-BE" altLang="nl-BE" sz="1400" b="0" dirty="0" err="1">
                <a:solidFill>
                  <a:schemeClr val="tx1"/>
                </a:solidFill>
                <a:latin typeface="FlandersArtSans-Regular" panose="00000500000000000000" pitchFamily="2" charset="0"/>
              </a:rPr>
              <a:t>Political</a:t>
            </a:r>
            <a:r>
              <a:rPr lang="nl-BE" altLang="nl-BE" sz="1400" b="0" dirty="0">
                <a:solidFill>
                  <a:schemeClr val="tx1"/>
                </a:solidFill>
                <a:latin typeface="FlandersArtSans-Regular" panose="00000500000000000000" pitchFamily="2" charset="0"/>
              </a:rPr>
              <a:t> empowerment)</a:t>
            </a:r>
          </a:p>
          <a:p>
            <a:pPr marL="541338" lvl="2" indent="-276225" eaLnBrk="1" hangingPunct="1">
              <a:spcAft>
                <a:spcPts val="0"/>
              </a:spcAft>
              <a:buFont typeface="Arial" panose="020B0604020202020204" pitchFamily="34" charset="0"/>
              <a:buChar char="•"/>
            </a:pPr>
            <a:r>
              <a:rPr lang="nl-BE" altLang="nl-BE" sz="1600" b="0" dirty="0">
                <a:solidFill>
                  <a:schemeClr val="tx1"/>
                </a:solidFill>
                <a:latin typeface="FlandersArtSans-Regular" panose="00000500000000000000" pitchFamily="2" charset="0"/>
              </a:rPr>
              <a:t>Toekomst?</a:t>
            </a: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36CD866B-D0FF-4E99-A68B-E7245335005D}"/>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15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900000" y="1083369"/>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Fierheid</a:t>
            </a:r>
          </a:p>
          <a:p>
            <a:pPr marL="0" indent="0" defTabSz="450850">
              <a:spcAft>
                <a:spcPts val="800"/>
              </a:spcAft>
              <a:buNone/>
            </a:pPr>
            <a:r>
              <a:rPr lang="nl-NL" altLang="nl-BE" sz="1600" b="0">
                <a:latin typeface="FlandersArtSans-Light" panose="00000400000000000000" pitchFamily="2" charset="0"/>
              </a:rPr>
              <a:t>% ‘akkoord’ met de stelling “Door toerisme in ….”</a:t>
            </a:r>
          </a:p>
        </p:txBody>
      </p:sp>
      <p:graphicFrame>
        <p:nvGraphicFramePr>
          <p:cNvPr id="10" name="Tijdelijke aanduiding voor inhoud 3">
            <a:extLst>
              <a:ext uri="{FF2B5EF4-FFF2-40B4-BE49-F238E27FC236}">
                <a16:creationId xmlns:a16="http://schemas.microsoft.com/office/drawing/2014/main" id="{27947491-55B8-43C7-A12A-102E1DF683E8}"/>
              </a:ext>
            </a:extLst>
          </p:cNvPr>
          <p:cNvGraphicFramePr>
            <a:graphicFrameLocks noGrp="1"/>
          </p:cNvGraphicFramePr>
          <p:nvPr>
            <p:ph idx="1"/>
            <p:extLst>
              <p:ext uri="{D42A27DB-BD31-4B8C-83A1-F6EECF244321}">
                <p14:modId xmlns:p14="http://schemas.microsoft.com/office/powerpoint/2010/main" val="3759182970"/>
              </p:ext>
            </p:extLst>
          </p:nvPr>
        </p:nvGraphicFramePr>
        <p:xfrm>
          <a:off x="1271464" y="2348880"/>
          <a:ext cx="9793088"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23B4FC69-BD10-4EB5-8E52-E220FC66FC8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9" name="Gelijkbenige driehoek 8">
            <a:extLst>
              <a:ext uri="{FF2B5EF4-FFF2-40B4-BE49-F238E27FC236}">
                <a16:creationId xmlns:a16="http://schemas.microsoft.com/office/drawing/2014/main" id="{37ADC232-BDA2-4122-98A2-0039EC2B98EE}"/>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03435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900000" y="1083369"/>
            <a:ext cx="8640960" cy="84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Fierheid</a:t>
            </a:r>
          </a:p>
          <a:p>
            <a:pPr marL="0" indent="0" defTabSz="450850">
              <a:spcAft>
                <a:spcPts val="800"/>
              </a:spcAft>
              <a:buNone/>
            </a:pPr>
            <a:r>
              <a:rPr lang="nl-NL" altLang="nl-BE" sz="1600" b="0">
                <a:latin typeface="FlandersArtSans-Light" panose="00000400000000000000" pitchFamily="2" charset="0"/>
              </a:rPr>
              <a:t>Door toerisme in "STAD" ben ik fier een inwoner van "STAD" te zijn</a:t>
            </a:r>
          </a:p>
        </p:txBody>
      </p:sp>
      <p:sp>
        <p:nvSpPr>
          <p:cNvPr id="3" name="Content Placeholder 2">
            <a:extLst>
              <a:ext uri="{FF2B5EF4-FFF2-40B4-BE49-F238E27FC236}">
                <a16:creationId xmlns:a16="http://schemas.microsoft.com/office/drawing/2014/main" id="{B50CB719-5CAC-4587-90B6-D825BEA9A171}"/>
              </a:ext>
            </a:extLst>
          </p:cNvPr>
          <p:cNvSpPr>
            <a:spLocks noGrp="1"/>
          </p:cNvSpPr>
          <p:nvPr>
            <p:ph idx="1"/>
          </p:nvPr>
        </p:nvSpPr>
        <p:spPr>
          <a:xfrm>
            <a:off x="551384" y="1925442"/>
            <a:ext cx="10972800" cy="4525963"/>
          </a:xfrm>
        </p:spPr>
        <p:txBody>
          <a:bodyPr/>
          <a:lstStyle/>
          <a:p>
            <a:pPr marL="0" indent="0">
              <a:buNone/>
            </a:pPr>
            <a:r>
              <a:rPr lang="nl-BE"/>
              <a:t> </a:t>
            </a:r>
            <a:endParaRPr lang="en-BE"/>
          </a:p>
        </p:txBody>
      </p:sp>
      <p:graphicFrame>
        <p:nvGraphicFramePr>
          <p:cNvPr id="9" name="Tijdelijke aanduiding voor inhoud 3">
            <a:extLst>
              <a:ext uri="{FF2B5EF4-FFF2-40B4-BE49-F238E27FC236}">
                <a16:creationId xmlns:a16="http://schemas.microsoft.com/office/drawing/2014/main" id="{655FAA0D-C03F-4FC0-B2A9-336596C94528}"/>
              </a:ext>
            </a:extLst>
          </p:cNvPr>
          <p:cNvGraphicFramePr>
            <a:graphicFrameLocks/>
          </p:cNvGraphicFramePr>
          <p:nvPr>
            <p:extLst>
              <p:ext uri="{D42A27DB-BD31-4B8C-83A1-F6EECF244321}">
                <p14:modId xmlns:p14="http://schemas.microsoft.com/office/powerpoint/2010/main" val="4244362744"/>
              </p:ext>
            </p:extLst>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8">
            <a:extLst>
              <a:ext uri="{FF2B5EF4-FFF2-40B4-BE49-F238E27FC236}">
                <a16:creationId xmlns:a16="http://schemas.microsoft.com/office/drawing/2014/main" id="{B3871DCC-77FE-4A20-81D9-3CCC2DD91353}"/>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7" name="Gelijkbenige driehoek 6">
            <a:extLst>
              <a:ext uri="{FF2B5EF4-FFF2-40B4-BE49-F238E27FC236}">
                <a16:creationId xmlns:a16="http://schemas.microsoft.com/office/drawing/2014/main" id="{66457B62-5836-4E88-9003-18BFB9D6F68C}"/>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416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900000" y="1083369"/>
            <a:ext cx="8640960" cy="84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Fierheid</a:t>
            </a:r>
          </a:p>
          <a:p>
            <a:pPr marL="0" indent="0" defTabSz="450850">
              <a:spcAft>
                <a:spcPts val="800"/>
              </a:spcAft>
              <a:buNone/>
            </a:pPr>
            <a:r>
              <a:rPr lang="nl-NL" altLang="nl-BE" sz="1600" b="0" dirty="0">
                <a:latin typeface="FlandersArtSans-Light" panose="00000400000000000000" pitchFamily="2" charset="0"/>
              </a:rPr>
              <a:t>Door toerisme in "STAD" wil ik anderen vertellen wat ##STAD## te bieden heeft</a:t>
            </a:r>
          </a:p>
        </p:txBody>
      </p:sp>
      <p:sp>
        <p:nvSpPr>
          <p:cNvPr id="3" name="Content Placeholder 2">
            <a:extLst>
              <a:ext uri="{FF2B5EF4-FFF2-40B4-BE49-F238E27FC236}">
                <a16:creationId xmlns:a16="http://schemas.microsoft.com/office/drawing/2014/main" id="{B50CB719-5CAC-4587-90B6-D825BEA9A171}"/>
              </a:ext>
            </a:extLst>
          </p:cNvPr>
          <p:cNvSpPr>
            <a:spLocks noGrp="1"/>
          </p:cNvSpPr>
          <p:nvPr>
            <p:ph idx="1"/>
          </p:nvPr>
        </p:nvSpPr>
        <p:spPr>
          <a:xfrm>
            <a:off x="551384" y="1925442"/>
            <a:ext cx="10972800" cy="4525963"/>
          </a:xfrm>
        </p:spPr>
        <p:txBody>
          <a:bodyPr/>
          <a:lstStyle/>
          <a:p>
            <a:pPr marL="0" indent="0">
              <a:buNone/>
            </a:pPr>
            <a:r>
              <a:rPr lang="nl-BE"/>
              <a:t> </a:t>
            </a:r>
            <a:endParaRPr lang="en-BE"/>
          </a:p>
        </p:txBody>
      </p:sp>
      <p:graphicFrame>
        <p:nvGraphicFramePr>
          <p:cNvPr id="9" name="Tijdelijke aanduiding voor inhoud 3">
            <a:extLst>
              <a:ext uri="{FF2B5EF4-FFF2-40B4-BE49-F238E27FC236}">
                <a16:creationId xmlns:a16="http://schemas.microsoft.com/office/drawing/2014/main" id="{655FAA0D-C03F-4FC0-B2A9-336596C94528}"/>
              </a:ext>
            </a:extLst>
          </p:cNvPr>
          <p:cNvGraphicFramePr>
            <a:graphicFrameLocks/>
          </p:cNvGraphicFramePr>
          <p:nvPr>
            <p:extLst>
              <p:ext uri="{D42A27DB-BD31-4B8C-83A1-F6EECF244321}">
                <p14:modId xmlns:p14="http://schemas.microsoft.com/office/powerpoint/2010/main" val="2584824000"/>
              </p:ext>
            </p:extLst>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8">
            <a:extLst>
              <a:ext uri="{FF2B5EF4-FFF2-40B4-BE49-F238E27FC236}">
                <a16:creationId xmlns:a16="http://schemas.microsoft.com/office/drawing/2014/main" id="{B3871DCC-77FE-4A20-81D9-3CCC2DD91353}"/>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7" name="Gelijkbenige driehoek 6">
            <a:extLst>
              <a:ext uri="{FF2B5EF4-FFF2-40B4-BE49-F238E27FC236}">
                <a16:creationId xmlns:a16="http://schemas.microsoft.com/office/drawing/2014/main" id="{40FA77E5-838E-4BEC-9ECF-A02DF233E9B2}"/>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98522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900000" y="1083369"/>
            <a:ext cx="8640960" cy="84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Fierheid</a:t>
            </a:r>
          </a:p>
          <a:p>
            <a:pPr marL="0" indent="0" defTabSz="450850">
              <a:spcAft>
                <a:spcPts val="800"/>
              </a:spcAft>
              <a:buNone/>
            </a:pPr>
            <a:r>
              <a:rPr lang="nl-NL" altLang="nl-BE" sz="1600" b="0" dirty="0">
                <a:latin typeface="FlandersArtSans-Light" panose="00000400000000000000" pitchFamily="2" charset="0"/>
              </a:rPr>
              <a:t>Door toerisme in "STAD" word ik aan onze unieke cultuur herinnerd die ik wil delen met bezoekers</a:t>
            </a:r>
          </a:p>
        </p:txBody>
      </p:sp>
      <p:sp>
        <p:nvSpPr>
          <p:cNvPr id="3" name="Content Placeholder 2">
            <a:extLst>
              <a:ext uri="{FF2B5EF4-FFF2-40B4-BE49-F238E27FC236}">
                <a16:creationId xmlns:a16="http://schemas.microsoft.com/office/drawing/2014/main" id="{B50CB719-5CAC-4587-90B6-D825BEA9A171}"/>
              </a:ext>
            </a:extLst>
          </p:cNvPr>
          <p:cNvSpPr>
            <a:spLocks noGrp="1"/>
          </p:cNvSpPr>
          <p:nvPr>
            <p:ph idx="1"/>
          </p:nvPr>
        </p:nvSpPr>
        <p:spPr>
          <a:xfrm>
            <a:off x="551384" y="1925442"/>
            <a:ext cx="10972800" cy="4525963"/>
          </a:xfrm>
        </p:spPr>
        <p:txBody>
          <a:bodyPr/>
          <a:lstStyle/>
          <a:p>
            <a:pPr marL="0" indent="0">
              <a:buNone/>
            </a:pPr>
            <a:r>
              <a:rPr lang="nl-BE"/>
              <a:t> </a:t>
            </a:r>
            <a:endParaRPr lang="en-BE"/>
          </a:p>
        </p:txBody>
      </p:sp>
      <p:graphicFrame>
        <p:nvGraphicFramePr>
          <p:cNvPr id="9" name="Tijdelijke aanduiding voor inhoud 3">
            <a:extLst>
              <a:ext uri="{FF2B5EF4-FFF2-40B4-BE49-F238E27FC236}">
                <a16:creationId xmlns:a16="http://schemas.microsoft.com/office/drawing/2014/main" id="{655FAA0D-C03F-4FC0-B2A9-336596C94528}"/>
              </a:ext>
            </a:extLst>
          </p:cNvPr>
          <p:cNvGraphicFramePr>
            <a:graphicFrameLocks/>
          </p:cNvGraphicFramePr>
          <p:nvPr>
            <p:extLst>
              <p:ext uri="{D42A27DB-BD31-4B8C-83A1-F6EECF244321}">
                <p14:modId xmlns:p14="http://schemas.microsoft.com/office/powerpoint/2010/main" val="1390223367"/>
              </p:ext>
            </p:extLst>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8">
            <a:extLst>
              <a:ext uri="{FF2B5EF4-FFF2-40B4-BE49-F238E27FC236}">
                <a16:creationId xmlns:a16="http://schemas.microsoft.com/office/drawing/2014/main" id="{B3871DCC-77FE-4A20-81D9-3CCC2DD91353}"/>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7" name="Gelijkbenige driehoek 6">
            <a:extLst>
              <a:ext uri="{FF2B5EF4-FFF2-40B4-BE49-F238E27FC236}">
                <a16:creationId xmlns:a16="http://schemas.microsoft.com/office/drawing/2014/main" id="{E5AF8930-2B76-4220-96B0-66CC79A32E8C}"/>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89581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900000" y="1083369"/>
            <a:ext cx="8640960" cy="84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Fierheid</a:t>
            </a:r>
          </a:p>
          <a:p>
            <a:pPr marL="0" indent="0" defTabSz="450850">
              <a:spcAft>
                <a:spcPts val="800"/>
              </a:spcAft>
              <a:buNone/>
            </a:pPr>
            <a:r>
              <a:rPr lang="nl-NL" altLang="nl-BE" sz="1600" b="0" dirty="0">
                <a:latin typeface="FlandersArtSans-Light" panose="00000400000000000000" pitchFamily="2" charset="0"/>
              </a:rPr>
              <a:t>Door toerisme in "STAD" wil ik me inzetten om ##STAD## speciaal te houden</a:t>
            </a:r>
          </a:p>
        </p:txBody>
      </p:sp>
      <p:sp>
        <p:nvSpPr>
          <p:cNvPr id="3" name="Content Placeholder 2">
            <a:extLst>
              <a:ext uri="{FF2B5EF4-FFF2-40B4-BE49-F238E27FC236}">
                <a16:creationId xmlns:a16="http://schemas.microsoft.com/office/drawing/2014/main" id="{B50CB719-5CAC-4587-90B6-D825BEA9A171}"/>
              </a:ext>
            </a:extLst>
          </p:cNvPr>
          <p:cNvSpPr>
            <a:spLocks noGrp="1"/>
          </p:cNvSpPr>
          <p:nvPr>
            <p:ph idx="1"/>
          </p:nvPr>
        </p:nvSpPr>
        <p:spPr>
          <a:xfrm>
            <a:off x="551384" y="1925442"/>
            <a:ext cx="10972800" cy="4525963"/>
          </a:xfrm>
        </p:spPr>
        <p:txBody>
          <a:bodyPr/>
          <a:lstStyle/>
          <a:p>
            <a:pPr marL="0" indent="0">
              <a:buNone/>
            </a:pPr>
            <a:r>
              <a:rPr lang="nl-BE"/>
              <a:t> </a:t>
            </a:r>
            <a:endParaRPr lang="en-BE"/>
          </a:p>
        </p:txBody>
      </p:sp>
      <p:graphicFrame>
        <p:nvGraphicFramePr>
          <p:cNvPr id="9" name="Tijdelijke aanduiding voor inhoud 3">
            <a:extLst>
              <a:ext uri="{FF2B5EF4-FFF2-40B4-BE49-F238E27FC236}">
                <a16:creationId xmlns:a16="http://schemas.microsoft.com/office/drawing/2014/main" id="{655FAA0D-C03F-4FC0-B2A9-336596C94528}"/>
              </a:ext>
            </a:extLst>
          </p:cNvPr>
          <p:cNvGraphicFramePr>
            <a:graphicFrameLocks/>
          </p:cNvGraphicFramePr>
          <p:nvPr>
            <p:extLst>
              <p:ext uri="{D42A27DB-BD31-4B8C-83A1-F6EECF244321}">
                <p14:modId xmlns:p14="http://schemas.microsoft.com/office/powerpoint/2010/main" val="2100621733"/>
              </p:ext>
            </p:extLst>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8">
            <a:extLst>
              <a:ext uri="{FF2B5EF4-FFF2-40B4-BE49-F238E27FC236}">
                <a16:creationId xmlns:a16="http://schemas.microsoft.com/office/drawing/2014/main" id="{B3871DCC-77FE-4A20-81D9-3CCC2DD91353}"/>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7" name="Gelijkbenige driehoek 6">
            <a:extLst>
              <a:ext uri="{FF2B5EF4-FFF2-40B4-BE49-F238E27FC236}">
                <a16:creationId xmlns:a16="http://schemas.microsoft.com/office/drawing/2014/main" id="{12B0E644-EBF5-4256-BD1E-8EA85DDE6EDF}"/>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79558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5F93A03-BB0E-4030-B8F1-5C0C5A4FD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80" r="9880"/>
          <a:stretch/>
        </p:blipFill>
        <p:spPr>
          <a:xfrm>
            <a:off x="1934911" y="0"/>
            <a:ext cx="10274968"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4180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Drivers van steun aan toerisme</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Fierheid (</a:t>
            </a:r>
            <a:r>
              <a:rPr lang="nl-BE" altLang="nl-BE" sz="1400" b="0" dirty="0" err="1">
                <a:solidFill>
                  <a:schemeClr val="tx1"/>
                </a:solidFill>
                <a:latin typeface="FlandersArtSans-Regular" panose="00000500000000000000" pitchFamily="2" charset="0"/>
              </a:rPr>
              <a:t>Psychological</a:t>
            </a:r>
            <a:r>
              <a:rPr lang="nl-BE" altLang="nl-BE" sz="1400" b="0" dirty="0">
                <a:solidFill>
                  <a:schemeClr val="tx1"/>
                </a:solidFill>
                <a:latin typeface="FlandersArtSans-Regular" panose="00000500000000000000" pitchFamily="2" charset="0"/>
              </a:rPr>
              <a:t> empowerment)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Economisch voordeel (</a:t>
            </a:r>
            <a:r>
              <a:rPr lang="nl-BE" altLang="nl-BE" sz="1400" b="0" dirty="0" err="1">
                <a:solidFill>
                  <a:schemeClr val="accent4"/>
                </a:solidFill>
                <a:latin typeface="FlandersArtSans-Medium" panose="00000600000000000000" pitchFamily="2" charset="0"/>
              </a:rPr>
              <a:t>Economical</a:t>
            </a:r>
            <a:r>
              <a:rPr lang="nl-BE" altLang="nl-BE" sz="1400" b="0" dirty="0">
                <a:solidFill>
                  <a:schemeClr val="accent4"/>
                </a:solidFill>
                <a:latin typeface="FlandersArtSans-Medium" panose="00000600000000000000" pitchFamily="2" charset="0"/>
              </a:rPr>
              <a:t> empowerment)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Sociaal empowerment</a:t>
            </a:r>
          </a:p>
          <a:p>
            <a:pPr marL="722313" lvl="3" indent="-180975" eaLnBrk="1" hangingPunct="1">
              <a:spcAft>
                <a:spcPts val="60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Betrokkenheid (</a:t>
            </a:r>
            <a:r>
              <a:rPr lang="nl-BE" altLang="nl-BE" sz="1400" b="0" dirty="0" err="1">
                <a:solidFill>
                  <a:schemeClr val="tx1"/>
                </a:solidFill>
                <a:latin typeface="FlandersArtSans-Regular" panose="00000500000000000000" pitchFamily="2" charset="0"/>
              </a:rPr>
              <a:t>Political</a:t>
            </a:r>
            <a:r>
              <a:rPr lang="nl-BE" altLang="nl-BE" sz="1400" b="0" dirty="0">
                <a:solidFill>
                  <a:schemeClr val="tx1"/>
                </a:solidFill>
                <a:latin typeface="FlandersArtSans-Regular" panose="00000500000000000000" pitchFamily="2" charset="0"/>
              </a:rPr>
              <a:t> empowerment)</a:t>
            </a:r>
          </a:p>
          <a:p>
            <a:pPr marL="541338" lvl="2" indent="-276225" eaLnBrk="1" hangingPunct="1">
              <a:spcAft>
                <a:spcPts val="0"/>
              </a:spcAft>
              <a:buFont typeface="Arial" panose="020B0604020202020204" pitchFamily="34" charset="0"/>
              <a:buChar char="•"/>
            </a:pPr>
            <a:r>
              <a:rPr lang="nl-BE" altLang="nl-BE" sz="1600" b="0" dirty="0">
                <a:solidFill>
                  <a:schemeClr val="tx1"/>
                </a:solidFill>
                <a:latin typeface="FlandersArtSans-Regular" panose="00000500000000000000" pitchFamily="2" charset="0"/>
              </a:rPr>
              <a:t>Toekomst?</a:t>
            </a: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3DA7993D-1DAC-4D87-B9D3-114431B6C27F}"/>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91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114665"/>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Persoonlijk economisch voordeel</a:t>
            </a:r>
          </a:p>
          <a:p>
            <a:pPr marL="0" indent="0" defTabSz="450850">
              <a:spcAft>
                <a:spcPts val="800"/>
              </a:spcAft>
              <a:buNone/>
            </a:pPr>
            <a:r>
              <a:rPr lang="nl-BE" altLang="nl-BE" sz="1600" b="0" dirty="0">
                <a:latin typeface="FlandersArtSans-Light" panose="00000400000000000000" pitchFamily="2" charset="0"/>
              </a:rPr>
              <a:t>“(Een deel van) mijn inkomen is gelinkt aan toerisme in #STAD#” </a:t>
            </a:r>
          </a:p>
        </p:txBody>
      </p:sp>
      <p:graphicFrame>
        <p:nvGraphicFramePr>
          <p:cNvPr id="10" name="Tijdelijke aanduiding voor inhoud 3">
            <a:extLst>
              <a:ext uri="{FF2B5EF4-FFF2-40B4-BE49-F238E27FC236}">
                <a16:creationId xmlns:a16="http://schemas.microsoft.com/office/drawing/2014/main" id="{FA78CCE7-59E7-4AD2-B286-40161959D1FE}"/>
              </a:ext>
            </a:extLst>
          </p:cNvPr>
          <p:cNvGraphicFramePr>
            <a:graphicFrameLocks noGrp="1"/>
          </p:cNvGraphicFramePr>
          <p:nvPr>
            <p:ph idx="1"/>
            <p:extLst>
              <p:ext uri="{D42A27DB-BD31-4B8C-83A1-F6EECF244321}">
                <p14:modId xmlns:p14="http://schemas.microsoft.com/office/powerpoint/2010/main" val="4275687833"/>
              </p:ext>
            </p:extLst>
          </p:nvPr>
        </p:nvGraphicFramePr>
        <p:xfrm>
          <a:off x="1487488" y="2348881"/>
          <a:ext cx="9433048"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12">
            <a:extLst>
              <a:ext uri="{FF2B5EF4-FFF2-40B4-BE49-F238E27FC236}">
                <a16:creationId xmlns:a16="http://schemas.microsoft.com/office/drawing/2014/main" id="{69E0D6B9-3B12-4A5B-B972-3FEFFDEB2A8F}"/>
              </a:ext>
            </a:extLst>
          </p:cNvPr>
          <p:cNvSpPr/>
          <p:nvPr/>
        </p:nvSpPr>
        <p:spPr>
          <a:xfrm>
            <a:off x="5491552" y="1904722"/>
            <a:ext cx="715260" cy="338554"/>
          </a:xfrm>
          <a:prstGeom prst="rect">
            <a:avLst/>
          </a:prstGeom>
        </p:spPr>
        <p:txBody>
          <a:bodyPr wrap="none">
            <a:spAutoFit/>
          </a:bodyPr>
          <a:lstStyle/>
          <a:p>
            <a:r>
              <a:rPr lang="nl-BE" altLang="nl-BE" sz="1600">
                <a:latin typeface="FlandersArtSans-Light" panose="00000400000000000000" pitchFamily="2" charset="0"/>
              </a:rPr>
              <a:t>% ‘ja’ </a:t>
            </a:r>
            <a:endParaRPr lang="nl-BE" sz="1600"/>
          </a:p>
        </p:txBody>
      </p:sp>
      <p:sp>
        <p:nvSpPr>
          <p:cNvPr id="9" name="Rechthoek 8">
            <a:extLst>
              <a:ext uri="{FF2B5EF4-FFF2-40B4-BE49-F238E27FC236}">
                <a16:creationId xmlns:a16="http://schemas.microsoft.com/office/drawing/2014/main" id="{CABE1C17-1B97-40F4-BFA6-762243ECEC51}"/>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52365D0E-47C2-4ECC-97D8-BAE8EB19E148}"/>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43238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7D43E13-A816-4614-AC3D-E17D6811F810}"/>
              </a:ext>
            </a:extLst>
          </p:cNvPr>
          <p:cNvPicPr>
            <a:picLocks noChangeAspect="1"/>
          </p:cNvPicPr>
          <p:nvPr/>
        </p:nvPicPr>
        <p:blipFill rotWithShape="1">
          <a:blip r:embed="rId2">
            <a:extLst>
              <a:ext uri="{28A0092B-C50C-407E-A947-70E740481C1C}">
                <a14:useLocalDpi xmlns:a14="http://schemas.microsoft.com/office/drawing/2010/main" val="0"/>
              </a:ext>
            </a:extLst>
          </a:blip>
          <a:srcRect l="-10084" r="10084"/>
          <a:stretch/>
        </p:blipFill>
        <p:spPr>
          <a:xfrm>
            <a:off x="1909239" y="0"/>
            <a:ext cx="10282761" cy="6858000"/>
          </a:xfrm>
          <a:prstGeom prst="rect">
            <a:avLst/>
          </a:prstGeom>
        </p:spPr>
      </p:pic>
      <p:sp>
        <p:nvSpPr>
          <p:cNvPr id="10" name="Rechthoekige driehoek 9">
            <a:extLst>
              <a:ext uri="{FF2B5EF4-FFF2-40B4-BE49-F238E27FC236}">
                <a16:creationId xmlns:a16="http://schemas.microsoft.com/office/drawing/2014/main" id="{6280F3D3-79D9-45D2-A33C-06F5D48E32BD}"/>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112474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880000"/>
            <a:ext cx="3614191" cy="3306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12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Toekomst?</a:t>
            </a:r>
          </a:p>
          <a:p>
            <a:pPr marL="265113" lvl="2" eaLnBrk="1" hangingPunct="1">
              <a:spcAft>
                <a:spcPts val="0"/>
              </a:spcAft>
            </a:pPr>
            <a:r>
              <a:rPr lang="nl-BE" altLang="nl-BE" sz="1600" b="0" cap="none" dirty="0">
                <a:solidFill>
                  <a:schemeClr val="tx1"/>
                </a:solidFill>
                <a:latin typeface="FlandersArtSans-Regular" panose="00000500000000000000" pitchFamily="2" charset="0"/>
              </a:rPr>
              <a:t> </a:t>
            </a:r>
          </a:p>
          <a:p>
            <a:pPr marL="541338" lvl="2" indent="-276225" eaLnBrk="1" hangingPunct="1">
              <a:spcAft>
                <a:spcPts val="0"/>
              </a:spcAft>
              <a:buFont typeface="Arial" panose="020B0604020202020204" pitchFamily="34" charset="0"/>
              <a:buChar char="•"/>
            </a:pPr>
            <a:endParaRPr lang="nl-BE" altLang="nl-BE" sz="1600" b="0" cap="none" dirty="0">
              <a:solidFill>
                <a:schemeClr val="tx1"/>
              </a:solidFill>
              <a:latin typeface="FlandersArtSans-Regular" panose="00000500000000000000" pitchFamily="2" charset="0"/>
            </a:endParaRP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0E12A9DE-7F1C-4EEB-9163-D48663173EEC}"/>
              </a:ext>
            </a:extLst>
          </p:cNvPr>
          <p:cNvCxnSpPr>
            <a:cxnSpLocks/>
          </p:cNvCxnSpPr>
          <p:nvPr/>
        </p:nvCxnSpPr>
        <p:spPr>
          <a:xfrm>
            <a:off x="839416" y="2437620"/>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114665"/>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Persoonlijk economisch voordeel</a:t>
            </a:r>
          </a:p>
          <a:p>
            <a:pPr marL="0" indent="0" defTabSz="450850">
              <a:spcAft>
                <a:spcPts val="800"/>
              </a:spcAft>
              <a:buNone/>
            </a:pPr>
            <a:r>
              <a:rPr lang="nl-BE" altLang="nl-BE" sz="1600" b="0" dirty="0">
                <a:latin typeface="FlandersArtSans-Light" panose="00000400000000000000" pitchFamily="2" charset="0"/>
              </a:rPr>
              <a:t>Werkt u in de toeristische sector?</a:t>
            </a:r>
          </a:p>
        </p:txBody>
      </p:sp>
      <p:graphicFrame>
        <p:nvGraphicFramePr>
          <p:cNvPr id="12" name="Tijdelijke aanduiding voor inhoud 3">
            <a:extLst>
              <a:ext uri="{FF2B5EF4-FFF2-40B4-BE49-F238E27FC236}">
                <a16:creationId xmlns:a16="http://schemas.microsoft.com/office/drawing/2014/main" id="{CB787841-CE80-462E-910F-9BD3FD87A02B}"/>
              </a:ext>
            </a:extLst>
          </p:cNvPr>
          <p:cNvGraphicFramePr>
            <a:graphicFrameLocks/>
          </p:cNvGraphicFramePr>
          <p:nvPr>
            <p:extLst>
              <p:ext uri="{D42A27DB-BD31-4B8C-83A1-F6EECF244321}">
                <p14:modId xmlns:p14="http://schemas.microsoft.com/office/powerpoint/2010/main" val="2945574294"/>
              </p:ext>
            </p:extLst>
          </p:nvPr>
        </p:nvGraphicFramePr>
        <p:xfrm>
          <a:off x="1487488" y="2270308"/>
          <a:ext cx="9937104"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A7C784F0-5D68-4CCA-AEF3-72501D22442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2D544F2B-87A6-4D73-A5FC-7FDADAE24D1F}"/>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12000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5F93A03-BB0E-4030-B8F1-5C0C5A4FD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60" r="21760"/>
          <a:stretch/>
        </p:blipFill>
        <p:spPr>
          <a:xfrm>
            <a:off x="1902937" y="0"/>
            <a:ext cx="10289063"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Drivers van steun aan toerisme</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Fierheid (</a:t>
            </a:r>
            <a:r>
              <a:rPr lang="nl-BE" altLang="nl-BE" sz="1400" b="0" dirty="0" err="1">
                <a:solidFill>
                  <a:schemeClr val="tx1"/>
                </a:solidFill>
                <a:latin typeface="FlandersArtSans-Regular" panose="00000500000000000000" pitchFamily="2" charset="0"/>
              </a:rPr>
              <a:t>Psychological</a:t>
            </a:r>
            <a:r>
              <a:rPr lang="nl-BE" altLang="nl-BE" sz="1400" b="0" dirty="0">
                <a:solidFill>
                  <a:schemeClr val="tx1"/>
                </a:solidFill>
                <a:latin typeface="FlandersArtSans-Regular" panose="00000500000000000000" pitchFamily="2" charset="0"/>
              </a:rPr>
              <a:t> empowerment)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Economisch voordeel (</a:t>
            </a:r>
            <a:r>
              <a:rPr lang="nl-BE" altLang="nl-BE" sz="1400" b="0" dirty="0" err="1">
                <a:solidFill>
                  <a:schemeClr val="tx1"/>
                </a:solidFill>
                <a:latin typeface="FlandersArtSans-Regular" panose="00000500000000000000" pitchFamily="2" charset="0"/>
              </a:rPr>
              <a:t>Economical</a:t>
            </a:r>
            <a:r>
              <a:rPr lang="nl-BE" altLang="nl-BE" sz="1400" b="0" dirty="0">
                <a:solidFill>
                  <a:schemeClr val="tx1"/>
                </a:solidFill>
                <a:latin typeface="FlandersArtSans-Regular" panose="00000500000000000000" pitchFamily="2" charset="0"/>
              </a:rPr>
              <a:t> empowerment)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Sociaal empowerment</a:t>
            </a:r>
          </a:p>
          <a:p>
            <a:pPr marL="722313" lvl="3" indent="-180975" eaLnBrk="1" hangingPunct="1">
              <a:spcAft>
                <a:spcPts val="60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Betrokkenheid (</a:t>
            </a:r>
            <a:r>
              <a:rPr lang="nl-BE" altLang="nl-BE" sz="1400" b="0" dirty="0" err="1">
                <a:solidFill>
                  <a:schemeClr val="tx1"/>
                </a:solidFill>
                <a:latin typeface="FlandersArtSans-Regular" panose="00000500000000000000" pitchFamily="2" charset="0"/>
              </a:rPr>
              <a:t>Political</a:t>
            </a:r>
            <a:r>
              <a:rPr lang="nl-BE" altLang="nl-BE" sz="1400" b="0" dirty="0">
                <a:solidFill>
                  <a:schemeClr val="tx1"/>
                </a:solidFill>
                <a:latin typeface="FlandersArtSans-Regular" panose="00000500000000000000" pitchFamily="2" charset="0"/>
              </a:rPr>
              <a:t> empowerment)</a:t>
            </a:r>
          </a:p>
          <a:p>
            <a:pPr marL="541338" lvl="2" indent="-276225" eaLnBrk="1" hangingPunct="1">
              <a:spcAft>
                <a:spcPts val="0"/>
              </a:spcAft>
              <a:buFont typeface="Arial" panose="020B0604020202020204" pitchFamily="34" charset="0"/>
              <a:buChar char="•"/>
            </a:pPr>
            <a:r>
              <a:rPr lang="nl-BE" altLang="nl-BE" sz="1600" b="0" dirty="0">
                <a:solidFill>
                  <a:schemeClr val="tx1"/>
                </a:solidFill>
                <a:latin typeface="FlandersArtSans-Regular" panose="00000500000000000000" pitchFamily="2" charset="0"/>
              </a:rPr>
              <a:t>Toekomst?</a:t>
            </a: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4574E66A-236B-401B-88A0-835866A9A67C}"/>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90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73A230A4-2BD7-43D5-8F5E-3B4D43FDA838}"/>
              </a:ext>
            </a:extLst>
          </p:cNvPr>
          <p:cNvSpPr txBox="1">
            <a:spLocks/>
          </p:cNvSpPr>
          <p:nvPr/>
        </p:nvSpPr>
        <p:spPr bwMode="auto">
          <a:xfrm>
            <a:off x="900000" y="1124744"/>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err="1">
                <a:latin typeface="FlandersArtSans-Medium" panose="00000600000000000000" pitchFamily="2" charset="0"/>
              </a:rPr>
              <a:t>Social</a:t>
            </a:r>
            <a:r>
              <a:rPr lang="nl-BE" altLang="nl-BE" sz="2400" b="0" dirty="0">
                <a:latin typeface="FlandersArtSans-Medium" panose="00000600000000000000" pitchFamily="2" charset="0"/>
              </a:rPr>
              <a:t> empowerment</a:t>
            </a:r>
          </a:p>
          <a:p>
            <a:pPr marL="0" indent="0" defTabSz="450850">
              <a:spcAft>
                <a:spcPts val="800"/>
              </a:spcAft>
              <a:buNone/>
            </a:pPr>
            <a:r>
              <a:rPr lang="nl-NL" altLang="nl-BE" sz="1600" b="0" dirty="0">
                <a:latin typeface="FlandersArtSans-Light" panose="00000400000000000000" pitchFamily="2" charset="0"/>
              </a:rPr>
              <a:t>% ‘akkoord’ met de stelling “Toerisme in ….”</a:t>
            </a:r>
          </a:p>
        </p:txBody>
      </p:sp>
      <p:graphicFrame>
        <p:nvGraphicFramePr>
          <p:cNvPr id="10" name="Tijdelijke aanduiding voor inhoud 3">
            <a:extLst>
              <a:ext uri="{FF2B5EF4-FFF2-40B4-BE49-F238E27FC236}">
                <a16:creationId xmlns:a16="http://schemas.microsoft.com/office/drawing/2014/main" id="{758289EB-16CE-48DD-8EE3-43CC1583F32C}"/>
              </a:ext>
            </a:extLst>
          </p:cNvPr>
          <p:cNvGraphicFramePr>
            <a:graphicFrameLocks noGrp="1"/>
          </p:cNvGraphicFramePr>
          <p:nvPr>
            <p:ph idx="1"/>
            <p:extLst>
              <p:ext uri="{D42A27DB-BD31-4B8C-83A1-F6EECF244321}">
                <p14:modId xmlns:p14="http://schemas.microsoft.com/office/powerpoint/2010/main" val="2940475075"/>
              </p:ext>
            </p:extLst>
          </p:nvPr>
        </p:nvGraphicFramePr>
        <p:xfrm>
          <a:off x="983432" y="2276871"/>
          <a:ext cx="10225136" cy="352839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AD892466-57A2-4A9E-A5BA-298EDEC4DE6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CABF92A1-18E5-4AED-884F-A9BBC2FE34FD}"/>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48651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309228"/>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901743E-C7ED-4E7F-A627-18F0D4536A86}"/>
              </a:ext>
            </a:extLst>
          </p:cNvPr>
          <p:cNvSpPr txBox="1">
            <a:spLocks/>
          </p:cNvSpPr>
          <p:nvPr/>
        </p:nvSpPr>
        <p:spPr bwMode="auto">
          <a:xfrm>
            <a:off x="900000" y="1261112"/>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err="1">
                <a:latin typeface="FlandersArtSans-Medium" panose="00000600000000000000" pitchFamily="2" charset="0"/>
              </a:rPr>
              <a:t>Social</a:t>
            </a:r>
            <a:r>
              <a:rPr lang="nl-BE" altLang="nl-BE" sz="2400" b="0" dirty="0">
                <a:latin typeface="FlandersArtSans-Medium" panose="00000600000000000000" pitchFamily="2" charset="0"/>
              </a:rPr>
              <a:t> empowerment</a:t>
            </a:r>
          </a:p>
          <a:p>
            <a:pPr marL="0" indent="0" defTabSz="450850">
              <a:spcAft>
                <a:spcPts val="800"/>
              </a:spcAft>
              <a:buNone/>
            </a:pPr>
            <a:r>
              <a:rPr lang="nl-NL" altLang="nl-BE" sz="1600" b="0" dirty="0">
                <a:latin typeface="FlandersArtSans-Light" panose="00000400000000000000" pitchFamily="2" charset="0"/>
              </a:rPr>
              <a:t>“Toerisme in … </a:t>
            </a:r>
            <a:r>
              <a:rPr lang="nl-BE" altLang="nl-BE" sz="1600" b="0" dirty="0">
                <a:latin typeface="FlandersArtSans-Light" panose="00000400000000000000" pitchFamily="2" charset="0"/>
              </a:rPr>
              <a:t>zorgt er voor dat we in onze stad meer verbonden zijn met elkaar</a:t>
            </a:r>
            <a:r>
              <a:rPr lang="nl-NL" altLang="nl-BE" sz="1600" b="0" dirty="0">
                <a:latin typeface="FlandersArtSans-Light" panose="00000400000000000000" pitchFamily="2" charset="0"/>
              </a:rPr>
              <a:t>”</a:t>
            </a:r>
          </a:p>
        </p:txBody>
      </p:sp>
      <p:graphicFrame>
        <p:nvGraphicFramePr>
          <p:cNvPr id="10" name="Tijdelijke aanduiding voor inhoud 3">
            <a:extLst>
              <a:ext uri="{FF2B5EF4-FFF2-40B4-BE49-F238E27FC236}">
                <a16:creationId xmlns:a16="http://schemas.microsoft.com/office/drawing/2014/main" id="{20617FF6-8358-4B90-B454-86810645D32A}"/>
              </a:ext>
            </a:extLst>
          </p:cNvPr>
          <p:cNvGraphicFramePr>
            <a:graphicFrameLocks/>
          </p:cNvGraphicFramePr>
          <p:nvPr>
            <p:extLst>
              <p:ext uri="{D42A27DB-BD31-4B8C-83A1-F6EECF244321}">
                <p14:modId xmlns:p14="http://schemas.microsoft.com/office/powerpoint/2010/main" val="2239659256"/>
              </p:ext>
            </p:extLst>
          </p:nvPr>
        </p:nvGraphicFramePr>
        <p:xfrm>
          <a:off x="1415480" y="2348880"/>
          <a:ext cx="9433048" cy="36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0A821342-0F44-4C20-8B6E-C6C8ED18F88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6D6ED36D-C473-4060-877C-0FBBE0EA9F1F}"/>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21532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C63E1FA4-4111-4F60-80A8-CECAD4F9C62D}"/>
              </a:ext>
            </a:extLst>
          </p:cNvPr>
          <p:cNvSpPr txBox="1">
            <a:spLocks/>
          </p:cNvSpPr>
          <p:nvPr/>
        </p:nvSpPr>
        <p:spPr bwMode="auto">
          <a:xfrm>
            <a:off x="900000" y="1241926"/>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err="1">
                <a:latin typeface="FlandersArtSans-Medium" panose="00000600000000000000" pitchFamily="2" charset="0"/>
              </a:rPr>
              <a:t>Social</a:t>
            </a:r>
            <a:r>
              <a:rPr lang="nl-BE" altLang="nl-BE" sz="2400" b="0" dirty="0">
                <a:latin typeface="FlandersArtSans-Medium" panose="00000600000000000000" pitchFamily="2" charset="0"/>
              </a:rPr>
              <a:t> empowerment</a:t>
            </a:r>
          </a:p>
          <a:p>
            <a:pPr marL="0" indent="0" defTabSz="450850">
              <a:spcAft>
                <a:spcPts val="800"/>
              </a:spcAft>
              <a:buNone/>
            </a:pPr>
            <a:r>
              <a:rPr lang="nl-NL" altLang="nl-BE" sz="1600" b="0" dirty="0">
                <a:latin typeface="FlandersArtSans-Light" panose="00000400000000000000" pitchFamily="2" charset="0"/>
              </a:rPr>
              <a:t>“Toerisme in … </a:t>
            </a:r>
            <a:r>
              <a:rPr lang="nl-BE" altLang="nl-BE" sz="1600" b="0" dirty="0">
                <a:latin typeface="FlandersArtSans-Light" panose="00000400000000000000" pitchFamily="2" charset="0"/>
              </a:rPr>
              <a:t>bevordert het begrip voor andere mensen (minder vooroordelen/stereotypes)</a:t>
            </a:r>
            <a:r>
              <a:rPr lang="nl-NL" altLang="nl-BE" sz="1600" b="0" dirty="0">
                <a:latin typeface="FlandersArtSans-Light" panose="00000400000000000000" pitchFamily="2" charset="0"/>
              </a:rPr>
              <a:t>”</a:t>
            </a:r>
          </a:p>
        </p:txBody>
      </p:sp>
      <p:graphicFrame>
        <p:nvGraphicFramePr>
          <p:cNvPr id="10" name="Tijdelijke aanduiding voor inhoud 3">
            <a:extLst>
              <a:ext uri="{FF2B5EF4-FFF2-40B4-BE49-F238E27FC236}">
                <a16:creationId xmlns:a16="http://schemas.microsoft.com/office/drawing/2014/main" id="{423252ED-42F2-4490-B64B-60DFE37D9598}"/>
              </a:ext>
            </a:extLst>
          </p:cNvPr>
          <p:cNvGraphicFramePr>
            <a:graphicFrameLocks/>
          </p:cNvGraphicFramePr>
          <p:nvPr>
            <p:extLst>
              <p:ext uri="{D42A27DB-BD31-4B8C-83A1-F6EECF244321}">
                <p14:modId xmlns:p14="http://schemas.microsoft.com/office/powerpoint/2010/main" val="3402779813"/>
              </p:ext>
            </p:extLst>
          </p:nvPr>
        </p:nvGraphicFramePr>
        <p:xfrm>
          <a:off x="1343472" y="2348880"/>
          <a:ext cx="9577064"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51B965D0-AF17-45DF-9915-B0CE5E0E4F88}"/>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3241128B-D984-4BCE-B251-1533B2B4D1E5}"/>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21495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145590"/>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err="1">
                <a:latin typeface="FlandersArtSans-Medium" panose="00000600000000000000" pitchFamily="2" charset="0"/>
              </a:rPr>
              <a:t>Social</a:t>
            </a:r>
            <a:r>
              <a:rPr lang="nl-BE" altLang="nl-BE" sz="2400" b="0">
                <a:latin typeface="FlandersArtSans-Medium" panose="00000600000000000000" pitchFamily="2" charset="0"/>
              </a:rPr>
              <a:t> empowerment</a:t>
            </a:r>
          </a:p>
          <a:p>
            <a:pPr marL="0" indent="0" defTabSz="450850">
              <a:spcAft>
                <a:spcPts val="800"/>
              </a:spcAft>
              <a:buNone/>
            </a:pPr>
            <a:r>
              <a:rPr lang="nl-NL" altLang="nl-BE" sz="1600" b="0">
                <a:latin typeface="FlandersArtSans-Light" panose="00000400000000000000" pitchFamily="2" charset="0"/>
              </a:rPr>
              <a:t>“Toerisme in … </a:t>
            </a:r>
            <a:r>
              <a:rPr lang="nl-BE" altLang="nl-BE" sz="1600" b="0">
                <a:latin typeface="FlandersArtSans-Light" panose="00000400000000000000" pitchFamily="2" charset="0"/>
              </a:rPr>
              <a:t>zorgt er voor dat ik leuke contacten heb met bezoekers</a:t>
            </a:r>
            <a:r>
              <a:rPr lang="nl-NL" altLang="nl-BE" sz="1600" b="0">
                <a:latin typeface="FlandersArtSans-Light" panose="00000400000000000000" pitchFamily="2" charset="0"/>
              </a:rPr>
              <a:t>”</a:t>
            </a:r>
          </a:p>
        </p:txBody>
      </p:sp>
      <p:graphicFrame>
        <p:nvGraphicFramePr>
          <p:cNvPr id="10" name="Tijdelijke aanduiding voor inhoud 3">
            <a:extLst>
              <a:ext uri="{FF2B5EF4-FFF2-40B4-BE49-F238E27FC236}">
                <a16:creationId xmlns:a16="http://schemas.microsoft.com/office/drawing/2014/main" id="{5CC7504F-E15F-459F-88E7-19980ED38886}"/>
              </a:ext>
            </a:extLst>
          </p:cNvPr>
          <p:cNvGraphicFramePr>
            <a:graphicFrameLocks/>
          </p:cNvGraphicFramePr>
          <p:nvPr>
            <p:extLst>
              <p:ext uri="{D42A27DB-BD31-4B8C-83A1-F6EECF244321}">
                <p14:modId xmlns:p14="http://schemas.microsoft.com/office/powerpoint/2010/main" val="722508837"/>
              </p:ext>
            </p:extLst>
          </p:nvPr>
        </p:nvGraphicFramePr>
        <p:xfrm>
          <a:off x="1271464" y="2492896"/>
          <a:ext cx="964907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0B484F0D-FB0C-4DAE-8D2C-E6F7652F15C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7D28A155-1772-48AE-B0C0-2968D329105E}"/>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1015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1"/>
          <p:cNvSpPr txBox="1">
            <a:spLocks/>
          </p:cNvSpPr>
          <p:nvPr/>
        </p:nvSpPr>
        <p:spPr bwMode="auto">
          <a:xfrm>
            <a:off x="900000" y="24604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11" name="Tijdelijke aanduiding voor inhoud 2">
            <a:extLst>
              <a:ext uri="{FF2B5EF4-FFF2-40B4-BE49-F238E27FC236}">
                <a16:creationId xmlns:a16="http://schemas.microsoft.com/office/drawing/2014/main" id="{73A230A4-2BD7-43D5-8F5E-3B4D43FDA838}"/>
              </a:ext>
            </a:extLst>
          </p:cNvPr>
          <p:cNvSpPr txBox="1">
            <a:spLocks/>
          </p:cNvSpPr>
          <p:nvPr/>
        </p:nvSpPr>
        <p:spPr bwMode="auto">
          <a:xfrm>
            <a:off x="900000" y="1076129"/>
            <a:ext cx="11158203" cy="84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err="1">
                <a:latin typeface="FlandersArtSans-Medium" panose="00000600000000000000" pitchFamily="2" charset="0"/>
              </a:rPr>
              <a:t>Social</a:t>
            </a:r>
            <a:r>
              <a:rPr lang="nl-BE" altLang="nl-BE" sz="2400" b="0">
                <a:latin typeface="FlandersArtSans-Medium" panose="00000600000000000000" pitchFamily="2" charset="0"/>
              </a:rPr>
              <a:t> empowerment</a:t>
            </a:r>
          </a:p>
          <a:p>
            <a:pPr marL="0" indent="0" defTabSz="450850">
              <a:spcAft>
                <a:spcPts val="800"/>
              </a:spcAft>
              <a:buNone/>
            </a:pPr>
            <a:r>
              <a:rPr lang="nl-NL" altLang="nl-BE" sz="1600" b="0">
                <a:latin typeface="FlandersArtSans-Light" panose="00000400000000000000" pitchFamily="2" charset="0"/>
              </a:rPr>
              <a:t>“Hoe vaak praat u (zowel in levende lijve als digitaal (vb. via </a:t>
            </a:r>
            <a:r>
              <a:rPr lang="nl-NL" altLang="nl-BE" sz="1600" b="0" err="1">
                <a:latin typeface="FlandersArtSans-Light" panose="00000400000000000000" pitchFamily="2" charset="0"/>
              </a:rPr>
              <a:t>social</a:t>
            </a:r>
            <a:r>
              <a:rPr lang="nl-NL" altLang="nl-BE" sz="1600" b="0">
                <a:latin typeface="FlandersArtSans-Light" panose="00000400000000000000" pitchFamily="2" charset="0"/>
              </a:rPr>
              <a:t> media, of een specifieke app)) met toeristen in “STAD”?”</a:t>
            </a:r>
          </a:p>
        </p:txBody>
      </p:sp>
      <p:sp>
        <p:nvSpPr>
          <p:cNvPr id="3" name="Content Placeholder 2">
            <a:extLst>
              <a:ext uri="{FF2B5EF4-FFF2-40B4-BE49-F238E27FC236}">
                <a16:creationId xmlns:a16="http://schemas.microsoft.com/office/drawing/2014/main" id="{03C625CB-B92D-4BEF-83A3-85BF7CFB275A}"/>
              </a:ext>
            </a:extLst>
          </p:cNvPr>
          <p:cNvSpPr>
            <a:spLocks noGrp="1"/>
          </p:cNvSpPr>
          <p:nvPr>
            <p:ph idx="1"/>
          </p:nvPr>
        </p:nvSpPr>
        <p:spPr>
          <a:xfrm>
            <a:off x="644085" y="1945804"/>
            <a:ext cx="10972800" cy="4525963"/>
          </a:xfrm>
        </p:spPr>
        <p:txBody>
          <a:bodyPr/>
          <a:lstStyle/>
          <a:p>
            <a:pPr marL="0" indent="0">
              <a:buNone/>
            </a:pPr>
            <a:r>
              <a:rPr lang="nl-BE"/>
              <a:t> </a:t>
            </a:r>
            <a:endParaRPr lang="en-BE"/>
          </a:p>
        </p:txBody>
      </p:sp>
      <p:graphicFrame>
        <p:nvGraphicFramePr>
          <p:cNvPr id="22" name="Tijdelijke aanduiding voor inhoud 3">
            <a:extLst>
              <a:ext uri="{FF2B5EF4-FFF2-40B4-BE49-F238E27FC236}">
                <a16:creationId xmlns:a16="http://schemas.microsoft.com/office/drawing/2014/main" id="{29AC7C88-E164-4AF3-AD6A-0C65B741D009}"/>
              </a:ext>
            </a:extLst>
          </p:cNvPr>
          <p:cNvGraphicFramePr>
            <a:graphicFrameLocks/>
          </p:cNvGraphicFramePr>
          <p:nvPr>
            <p:extLst>
              <p:ext uri="{D42A27DB-BD31-4B8C-83A1-F6EECF244321}">
                <p14:modId xmlns:p14="http://schemas.microsoft.com/office/powerpoint/2010/main" val="1239468938"/>
              </p:ext>
            </p:extLst>
          </p:nvPr>
        </p:nvGraphicFramePr>
        <p:xfrm>
          <a:off x="1271464" y="2492896"/>
          <a:ext cx="964907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hthoek 8">
            <a:extLst>
              <a:ext uri="{FF2B5EF4-FFF2-40B4-BE49-F238E27FC236}">
                <a16:creationId xmlns:a16="http://schemas.microsoft.com/office/drawing/2014/main" id="{D03B92AB-E415-4CA4-BD35-6171D13121CE}"/>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7" name="Gelijkbenige driehoek 6">
            <a:extLst>
              <a:ext uri="{FF2B5EF4-FFF2-40B4-BE49-F238E27FC236}">
                <a16:creationId xmlns:a16="http://schemas.microsoft.com/office/drawing/2014/main" id="{1129F728-2B14-4C54-AB31-EF895B2988E7}"/>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53460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73A230A4-2BD7-43D5-8F5E-3B4D43FDA838}"/>
              </a:ext>
            </a:extLst>
          </p:cNvPr>
          <p:cNvSpPr txBox="1">
            <a:spLocks/>
          </p:cNvSpPr>
          <p:nvPr/>
        </p:nvSpPr>
        <p:spPr bwMode="auto">
          <a:xfrm>
            <a:off x="900000" y="1124744"/>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err="1">
                <a:latin typeface="FlandersArtSans-Medium" panose="00000600000000000000" pitchFamily="2" charset="0"/>
              </a:rPr>
              <a:t>Social</a:t>
            </a:r>
            <a:r>
              <a:rPr lang="nl-BE" altLang="nl-BE" sz="2400" b="0" dirty="0">
                <a:latin typeface="FlandersArtSans-Medium" panose="00000600000000000000" pitchFamily="2" charset="0"/>
              </a:rPr>
              <a:t> empowerment</a:t>
            </a:r>
          </a:p>
          <a:p>
            <a:pPr marL="0" indent="0" defTabSz="450850">
              <a:spcAft>
                <a:spcPts val="800"/>
              </a:spcAft>
              <a:buNone/>
            </a:pPr>
            <a:r>
              <a:rPr lang="nl-NL" altLang="nl-BE" sz="1600" b="0" dirty="0">
                <a:latin typeface="FlandersArtSans-Light" panose="00000400000000000000" pitchFamily="2" charset="0"/>
              </a:rPr>
              <a:t>“Hoe graag wilt u in contact komen met de bezoekers van “STAD”? </a:t>
            </a:r>
          </a:p>
          <a:p>
            <a:pPr marL="0" indent="0" defTabSz="450850">
              <a:spcAft>
                <a:spcPts val="800"/>
              </a:spcAft>
              <a:buNone/>
            </a:pPr>
            <a:endParaRPr lang="nl-NL" altLang="nl-BE" sz="1600" b="0" dirty="0">
              <a:latin typeface="FlandersArtSans-Light" panose="00000400000000000000" pitchFamily="2" charset="0"/>
            </a:endParaRPr>
          </a:p>
        </p:txBody>
      </p:sp>
      <p:sp>
        <p:nvSpPr>
          <p:cNvPr id="3" name="Content Placeholder 2">
            <a:extLst>
              <a:ext uri="{FF2B5EF4-FFF2-40B4-BE49-F238E27FC236}">
                <a16:creationId xmlns:a16="http://schemas.microsoft.com/office/drawing/2014/main" id="{B9AC8AD0-727C-429B-9250-72C952224A05}"/>
              </a:ext>
            </a:extLst>
          </p:cNvPr>
          <p:cNvSpPr>
            <a:spLocks noGrp="1"/>
          </p:cNvSpPr>
          <p:nvPr>
            <p:ph idx="1"/>
          </p:nvPr>
        </p:nvSpPr>
        <p:spPr>
          <a:xfrm>
            <a:off x="596370" y="2147031"/>
            <a:ext cx="10972800" cy="4525963"/>
          </a:xfrm>
        </p:spPr>
        <p:txBody>
          <a:bodyPr/>
          <a:lstStyle/>
          <a:p>
            <a:pPr marL="0" indent="0">
              <a:buNone/>
            </a:pPr>
            <a:r>
              <a:rPr lang="nl-BE"/>
              <a:t> </a:t>
            </a:r>
            <a:endParaRPr lang="en-BE"/>
          </a:p>
        </p:txBody>
      </p:sp>
      <p:graphicFrame>
        <p:nvGraphicFramePr>
          <p:cNvPr id="22" name="Tijdelijke aanduiding voor inhoud 3">
            <a:extLst>
              <a:ext uri="{FF2B5EF4-FFF2-40B4-BE49-F238E27FC236}">
                <a16:creationId xmlns:a16="http://schemas.microsoft.com/office/drawing/2014/main" id="{3F8DBD05-E487-4037-9CCF-882AD6933A05}"/>
              </a:ext>
            </a:extLst>
          </p:cNvPr>
          <p:cNvGraphicFramePr>
            <a:graphicFrameLocks/>
          </p:cNvGraphicFramePr>
          <p:nvPr>
            <p:extLst>
              <p:ext uri="{D42A27DB-BD31-4B8C-83A1-F6EECF244321}">
                <p14:modId xmlns:p14="http://schemas.microsoft.com/office/powerpoint/2010/main" val="281107568"/>
              </p:ext>
            </p:extLst>
          </p:nvPr>
        </p:nvGraphicFramePr>
        <p:xfrm>
          <a:off x="1271464" y="2492896"/>
          <a:ext cx="964907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hthoek 8">
            <a:extLst>
              <a:ext uri="{FF2B5EF4-FFF2-40B4-BE49-F238E27FC236}">
                <a16:creationId xmlns:a16="http://schemas.microsoft.com/office/drawing/2014/main" id="{7BFF3E54-8467-4875-A816-07C0210CCE39}"/>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9" name="Gelijkbenige driehoek 8">
            <a:extLst>
              <a:ext uri="{FF2B5EF4-FFF2-40B4-BE49-F238E27FC236}">
                <a16:creationId xmlns:a16="http://schemas.microsoft.com/office/drawing/2014/main" id="{C1105D72-816A-4E59-8CB2-BA72BAFEEBDD}"/>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45244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2021</a:t>
            </a:r>
            <a:endParaRPr lang="nl-BE" altLang="nl-BE">
              <a:solidFill>
                <a:srgbClr val="262626"/>
              </a:solidFill>
              <a:latin typeface="FlandersArtSans-Bold" panose="00000800000000000000" pitchFamily="2" charset="0"/>
            </a:endParaRPr>
          </a:p>
        </p:txBody>
      </p:sp>
      <p:sp>
        <p:nvSpPr>
          <p:cNvPr id="7" name="Rechthoek 6"/>
          <p:cNvSpPr/>
          <p:nvPr/>
        </p:nvSpPr>
        <p:spPr>
          <a:xfrm>
            <a:off x="263352" y="6400105"/>
            <a:ext cx="3240360" cy="286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solidFill>
                  <a:srgbClr val="FF0000"/>
                </a:solidFill>
              </a:rPr>
              <a:t>Andere verwoording van antwoordopties waardoor vergelijking niet mogelijk is</a:t>
            </a:r>
          </a:p>
        </p:txBody>
      </p:sp>
      <p:sp>
        <p:nvSpPr>
          <p:cNvPr id="11" name="Tijdelijke aanduiding voor inhoud 2">
            <a:extLst>
              <a:ext uri="{FF2B5EF4-FFF2-40B4-BE49-F238E27FC236}">
                <a16:creationId xmlns:a16="http://schemas.microsoft.com/office/drawing/2014/main" id="{73A230A4-2BD7-43D5-8F5E-3B4D43FDA838}"/>
              </a:ext>
            </a:extLst>
          </p:cNvPr>
          <p:cNvSpPr txBox="1">
            <a:spLocks/>
          </p:cNvSpPr>
          <p:nvPr/>
        </p:nvSpPr>
        <p:spPr bwMode="auto">
          <a:xfrm>
            <a:off x="900000" y="1124744"/>
            <a:ext cx="11371189"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err="1">
                <a:latin typeface="FlandersArtSans-Medium" panose="00000600000000000000" pitchFamily="2" charset="0"/>
              </a:rPr>
              <a:t>Social</a:t>
            </a:r>
            <a:r>
              <a:rPr lang="nl-BE" altLang="nl-BE" sz="2400" b="0" dirty="0">
                <a:latin typeface="FlandersArtSans-Medium" panose="00000600000000000000" pitchFamily="2" charset="0"/>
              </a:rPr>
              <a:t> empowerment</a:t>
            </a:r>
          </a:p>
          <a:p>
            <a:pPr marL="0" indent="0" defTabSz="450850">
              <a:spcAft>
                <a:spcPts val="800"/>
              </a:spcAft>
              <a:buNone/>
            </a:pPr>
            <a:r>
              <a:rPr lang="nl-NL" altLang="nl-BE" sz="1600" b="0" dirty="0">
                <a:latin typeface="FlandersArtSans-Light" panose="00000400000000000000" pitchFamily="2" charset="0"/>
              </a:rPr>
              <a:t>“Hoe wilt u in contact komen met de bezoekers van “STAD”?”  </a:t>
            </a:r>
          </a:p>
          <a:p>
            <a:pPr marL="0" indent="0" defTabSz="450850">
              <a:spcAft>
                <a:spcPts val="800"/>
              </a:spcAft>
              <a:buNone/>
            </a:pPr>
            <a:r>
              <a:rPr lang="nl-NL" altLang="nl-BE" sz="1500" b="0" dirty="0">
                <a:latin typeface="FlandersArtSans-Light" panose="00000400000000000000" pitchFamily="2" charset="0"/>
              </a:rPr>
              <a:t>- Indien graag of neutraal in contact wil komen met bezoekers</a:t>
            </a:r>
          </a:p>
          <a:p>
            <a:pPr marL="0" indent="0" defTabSz="450850">
              <a:spcAft>
                <a:spcPts val="800"/>
              </a:spcAft>
              <a:buNone/>
            </a:pPr>
            <a:endParaRPr lang="nl-NL" altLang="nl-BE" sz="1600" b="0" dirty="0">
              <a:latin typeface="FlandersArtSans-Light" panose="00000400000000000000" pitchFamily="2" charset="0"/>
            </a:endParaRPr>
          </a:p>
        </p:txBody>
      </p:sp>
      <p:graphicFrame>
        <p:nvGraphicFramePr>
          <p:cNvPr id="10" name="Tijdelijke aanduiding voor inhoud 3">
            <a:extLst>
              <a:ext uri="{FF2B5EF4-FFF2-40B4-BE49-F238E27FC236}">
                <a16:creationId xmlns:a16="http://schemas.microsoft.com/office/drawing/2014/main" id="{B75E70A3-9E8C-4DBB-B19D-02404C06B3C0}"/>
              </a:ext>
            </a:extLst>
          </p:cNvPr>
          <p:cNvGraphicFramePr>
            <a:graphicFrameLocks noGrp="1"/>
          </p:cNvGraphicFramePr>
          <p:nvPr>
            <p:ph idx="1"/>
            <p:extLst>
              <p:ext uri="{D42A27DB-BD31-4B8C-83A1-F6EECF244321}">
                <p14:modId xmlns:p14="http://schemas.microsoft.com/office/powerpoint/2010/main" val="1774768369"/>
              </p:ext>
            </p:extLst>
          </p:nvPr>
        </p:nvGraphicFramePr>
        <p:xfrm>
          <a:off x="1127448" y="2276871"/>
          <a:ext cx="9937104" cy="360040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A66C547B-784F-49F4-AD25-D724407CD41C}"/>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A2D0869C-DDD8-45A0-A47F-DE61A71564A9}"/>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02270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5F93A03-BB0E-4030-B8F1-5C0C5A4FD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93" t="7" r="26485" b="7"/>
          <a:stretch/>
        </p:blipFill>
        <p:spPr>
          <a:xfrm>
            <a:off x="2144437" y="0"/>
            <a:ext cx="10047563"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Drivers van steun aan toerisme</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Fierheid (</a:t>
            </a:r>
            <a:r>
              <a:rPr lang="nl-BE" altLang="nl-BE" sz="1400" b="0" dirty="0" err="1">
                <a:solidFill>
                  <a:schemeClr val="tx1"/>
                </a:solidFill>
                <a:latin typeface="FlandersArtSans-Regular" panose="00000500000000000000" pitchFamily="2" charset="0"/>
              </a:rPr>
              <a:t>Psychological</a:t>
            </a:r>
            <a:r>
              <a:rPr lang="nl-BE" altLang="nl-BE" sz="1400" b="0" dirty="0">
                <a:solidFill>
                  <a:schemeClr val="tx1"/>
                </a:solidFill>
                <a:latin typeface="FlandersArtSans-Regular" panose="00000500000000000000" pitchFamily="2" charset="0"/>
              </a:rPr>
              <a:t> empowerment)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Economisch voordeel (</a:t>
            </a:r>
            <a:r>
              <a:rPr lang="nl-BE" altLang="nl-BE" sz="1400" b="0" dirty="0" err="1">
                <a:solidFill>
                  <a:schemeClr val="tx1"/>
                </a:solidFill>
                <a:latin typeface="FlandersArtSans-Regular" panose="00000500000000000000" pitchFamily="2" charset="0"/>
              </a:rPr>
              <a:t>Economical</a:t>
            </a:r>
            <a:r>
              <a:rPr lang="nl-BE" altLang="nl-BE" sz="1400" b="0" dirty="0">
                <a:solidFill>
                  <a:schemeClr val="tx1"/>
                </a:solidFill>
                <a:latin typeface="FlandersArtSans-Regular" panose="00000500000000000000" pitchFamily="2" charset="0"/>
              </a:rPr>
              <a:t> empowerment)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Sociaal empowerment</a:t>
            </a:r>
          </a:p>
          <a:p>
            <a:pPr marL="722313" lvl="3" indent="-180975" eaLnBrk="1" hangingPunct="1">
              <a:spcAft>
                <a:spcPts val="600"/>
              </a:spcAft>
              <a:buFont typeface="Arial" panose="020B0604020202020204" pitchFamily="34" charset="0"/>
              <a:buChar char="•"/>
              <a:tabLst>
                <a:tab pos="901700" algn="l"/>
              </a:tabLst>
            </a:pPr>
            <a:r>
              <a:rPr lang="nl-BE" altLang="nl-BE" sz="1400" b="0" dirty="0">
                <a:solidFill>
                  <a:schemeClr val="accent4"/>
                </a:solidFill>
                <a:latin typeface="+mj-lt"/>
              </a:rPr>
              <a:t>Betrokkenheid (</a:t>
            </a:r>
            <a:r>
              <a:rPr lang="nl-BE" altLang="nl-BE" sz="1400" b="0" dirty="0" err="1">
                <a:solidFill>
                  <a:schemeClr val="accent4"/>
                </a:solidFill>
                <a:latin typeface="+mj-lt"/>
              </a:rPr>
              <a:t>Political</a:t>
            </a:r>
            <a:r>
              <a:rPr lang="nl-BE" altLang="nl-BE" sz="1400" b="0" dirty="0">
                <a:solidFill>
                  <a:schemeClr val="accent4"/>
                </a:solidFill>
                <a:latin typeface="+mj-lt"/>
              </a:rPr>
              <a:t> empowerment)</a:t>
            </a:r>
          </a:p>
          <a:p>
            <a:pPr marL="541338" lvl="2" indent="-276225" eaLnBrk="1" hangingPunct="1">
              <a:spcAft>
                <a:spcPts val="0"/>
              </a:spcAft>
              <a:buFont typeface="Arial" panose="020B0604020202020204" pitchFamily="34" charset="0"/>
              <a:buChar char="•"/>
            </a:pPr>
            <a:r>
              <a:rPr lang="nl-BE" altLang="nl-BE" sz="1600" b="0" dirty="0">
                <a:solidFill>
                  <a:schemeClr val="tx1"/>
                </a:solidFill>
                <a:latin typeface="FlandersArtSans-Regular" panose="00000500000000000000" pitchFamily="2" charset="0"/>
              </a:rPr>
              <a:t>Toekomst?</a:t>
            </a: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1E384F3A-5EAD-4018-987C-95C93134F94D}"/>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5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Afbeelding 46">
            <a:extLst>
              <a:ext uri="{FF2B5EF4-FFF2-40B4-BE49-F238E27FC236}">
                <a16:creationId xmlns:a16="http://schemas.microsoft.com/office/drawing/2014/main" id="{42BE7FC8-8AC4-47FF-A758-32201CFAF3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64" r="627" b="54123"/>
          <a:stretch/>
        </p:blipFill>
        <p:spPr>
          <a:xfrm>
            <a:off x="219456" y="4105398"/>
            <a:ext cx="11972544" cy="2752602"/>
          </a:xfrm>
          <a:prstGeom prst="rect">
            <a:avLst/>
          </a:prstGeom>
        </p:spPr>
      </p:pic>
      <p:sp>
        <p:nvSpPr>
          <p:cNvPr id="7" name="Rechthoek 6">
            <a:extLst>
              <a:ext uri="{FF2B5EF4-FFF2-40B4-BE49-F238E27FC236}">
                <a16:creationId xmlns:a16="http://schemas.microsoft.com/office/drawing/2014/main" id="{A49E2087-6D94-4A2C-8318-7155B0A45741}"/>
              </a:ext>
            </a:extLst>
          </p:cNvPr>
          <p:cNvSpPr/>
          <p:nvPr/>
        </p:nvSpPr>
        <p:spPr>
          <a:xfrm>
            <a:off x="9305208" y="1772816"/>
            <a:ext cx="1903143" cy="41044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02085932-32A6-4BCE-83DF-8A35C910834C}"/>
              </a:ext>
            </a:extLst>
          </p:cNvPr>
          <p:cNvSpPr/>
          <p:nvPr/>
        </p:nvSpPr>
        <p:spPr>
          <a:xfrm>
            <a:off x="5865250" y="1772816"/>
            <a:ext cx="2932574" cy="35643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9" name="Rechthoekige driehoek 98">
            <a:extLst>
              <a:ext uri="{FF2B5EF4-FFF2-40B4-BE49-F238E27FC236}">
                <a16:creationId xmlns:a16="http://schemas.microsoft.com/office/drawing/2014/main" id="{7A09F784-81BC-42B5-9AEA-43FFEF76ED8E}"/>
              </a:ext>
            </a:extLst>
          </p:cNvPr>
          <p:cNvSpPr/>
          <p:nvPr/>
        </p:nvSpPr>
        <p:spPr>
          <a:xfrm flipH="1" flipV="1">
            <a:off x="9264352" y="1772816"/>
            <a:ext cx="19440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0" name="Rechthoekige driehoek 99">
            <a:extLst>
              <a:ext uri="{FF2B5EF4-FFF2-40B4-BE49-F238E27FC236}">
                <a16:creationId xmlns:a16="http://schemas.microsoft.com/office/drawing/2014/main" id="{4AC8D370-3FCF-4673-8871-C7344A02932F}"/>
              </a:ext>
            </a:extLst>
          </p:cNvPr>
          <p:cNvSpPr/>
          <p:nvPr/>
        </p:nvSpPr>
        <p:spPr>
          <a:xfrm flipV="1">
            <a:off x="5865249" y="1772816"/>
            <a:ext cx="2985671"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6589CA86-EB76-4D0D-96EE-47EA82E9BF30}"/>
              </a:ext>
            </a:extLst>
          </p:cNvPr>
          <p:cNvSpPr/>
          <p:nvPr/>
        </p:nvSpPr>
        <p:spPr>
          <a:xfrm>
            <a:off x="2823451" y="1772816"/>
            <a:ext cx="2511612" cy="35643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3A73454C-9FB9-4FFA-B564-0ECF6EA61921}"/>
              </a:ext>
            </a:extLst>
          </p:cNvPr>
          <p:cNvSpPr/>
          <p:nvPr/>
        </p:nvSpPr>
        <p:spPr>
          <a:xfrm>
            <a:off x="1033664" y="1772816"/>
            <a:ext cx="1282554" cy="2592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7" name="Rechthoekige driehoek 96">
            <a:extLst>
              <a:ext uri="{FF2B5EF4-FFF2-40B4-BE49-F238E27FC236}">
                <a16:creationId xmlns:a16="http://schemas.microsoft.com/office/drawing/2014/main" id="{1290FC28-797C-4DC5-8043-FCB924FD29F1}"/>
              </a:ext>
            </a:extLst>
          </p:cNvPr>
          <p:cNvSpPr/>
          <p:nvPr/>
        </p:nvSpPr>
        <p:spPr>
          <a:xfrm flipH="1" flipV="1">
            <a:off x="2821473" y="1772816"/>
            <a:ext cx="2513548"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8" name="Rechthoekige driehoek 97">
            <a:extLst>
              <a:ext uri="{FF2B5EF4-FFF2-40B4-BE49-F238E27FC236}">
                <a16:creationId xmlns:a16="http://schemas.microsoft.com/office/drawing/2014/main" id="{2D13FF91-9003-4479-BE40-2C6C034059EC}"/>
              </a:ext>
            </a:extLst>
          </p:cNvPr>
          <p:cNvSpPr/>
          <p:nvPr/>
        </p:nvSpPr>
        <p:spPr>
          <a:xfrm flipV="1">
            <a:off x="1033664" y="1772816"/>
            <a:ext cx="12816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6EEF5956-1E8C-4C61-9FDC-0B63A8B6F23C}"/>
              </a:ext>
            </a:extLst>
          </p:cNvPr>
          <p:cNvSpPr/>
          <p:nvPr/>
        </p:nvSpPr>
        <p:spPr>
          <a:xfrm>
            <a:off x="1033664" y="2852936"/>
            <a:ext cx="1296144" cy="246221"/>
          </a:xfrm>
          <a:prstGeom prst="rect">
            <a:avLst/>
          </a:prstGeom>
        </p:spPr>
        <p:txBody>
          <a:bodyPr wrap="square" lIns="0" tIns="0" rIns="0" bIns="0">
            <a:spAutoFit/>
          </a:bodyPr>
          <a:lstStyle/>
          <a:p>
            <a:pPr algn="ctr" defTabSz="450850">
              <a:spcAft>
                <a:spcPts val="1200"/>
              </a:spcAft>
            </a:pPr>
            <a:r>
              <a:rPr lang="nl-BE" sz="1600" cap="all" dirty="0">
                <a:latin typeface="FlandersArtSans-Medium" panose="00000600000000000000" pitchFamily="2" charset="0"/>
              </a:rPr>
              <a:t>STEUNEN</a:t>
            </a:r>
            <a:endParaRPr lang="nl-BE" sz="2000" cap="all" dirty="0">
              <a:latin typeface="FlandersArtSans-Light" panose="00000400000000000000" pitchFamily="2" charset="0"/>
            </a:endParaRPr>
          </a:p>
        </p:txBody>
      </p:sp>
      <p:sp>
        <p:nvSpPr>
          <p:cNvPr id="15" name="Rechthoek 14">
            <a:extLst>
              <a:ext uri="{FF2B5EF4-FFF2-40B4-BE49-F238E27FC236}">
                <a16:creationId xmlns:a16="http://schemas.microsoft.com/office/drawing/2014/main" id="{BCD5B5B6-C930-4E9F-A5D2-85B317E7264B}"/>
              </a:ext>
            </a:extLst>
          </p:cNvPr>
          <p:cNvSpPr/>
          <p:nvPr/>
        </p:nvSpPr>
        <p:spPr>
          <a:xfrm>
            <a:off x="2855640" y="2852936"/>
            <a:ext cx="2520280" cy="246221"/>
          </a:xfrm>
          <a:prstGeom prst="rect">
            <a:avLst/>
          </a:prstGeom>
        </p:spPr>
        <p:txBody>
          <a:bodyPr wrap="square" lIns="0" tIns="0" rIns="0" bIns="0">
            <a:spAutoFit/>
          </a:bodyPr>
          <a:lstStyle/>
          <a:p>
            <a:pPr algn="ctr" defTabSz="450850">
              <a:spcAft>
                <a:spcPts val="1200"/>
              </a:spcAft>
            </a:pPr>
            <a:r>
              <a:rPr lang="nl-BE" sz="1600" cap="all" dirty="0">
                <a:latin typeface="FlandersArtSans-Medium" panose="00000600000000000000" pitchFamily="2" charset="0"/>
              </a:rPr>
              <a:t>impact</a:t>
            </a:r>
            <a:endParaRPr lang="nl-BE" sz="2000" cap="all" dirty="0">
              <a:latin typeface="FlandersArtSans-Light" panose="00000400000000000000" pitchFamily="2" charset="0"/>
            </a:endParaRPr>
          </a:p>
        </p:txBody>
      </p:sp>
      <p:sp>
        <p:nvSpPr>
          <p:cNvPr id="16" name="Rechthoek 15">
            <a:extLst>
              <a:ext uri="{FF2B5EF4-FFF2-40B4-BE49-F238E27FC236}">
                <a16:creationId xmlns:a16="http://schemas.microsoft.com/office/drawing/2014/main" id="{819A2FDD-DA3C-45F7-8D9B-A2FFA0A5B460}"/>
              </a:ext>
            </a:extLst>
          </p:cNvPr>
          <p:cNvSpPr/>
          <p:nvPr/>
        </p:nvSpPr>
        <p:spPr>
          <a:xfrm>
            <a:off x="5807968" y="2852936"/>
            <a:ext cx="3024336" cy="246221"/>
          </a:xfrm>
          <a:prstGeom prst="rect">
            <a:avLst/>
          </a:prstGeom>
        </p:spPr>
        <p:txBody>
          <a:bodyPr wrap="square" lIns="0" tIns="0" rIns="0" bIns="0">
            <a:spAutoFit/>
          </a:bodyPr>
          <a:lstStyle/>
          <a:p>
            <a:pPr algn="ctr" defTabSz="450850">
              <a:spcAft>
                <a:spcPts val="1200"/>
              </a:spcAft>
            </a:pPr>
            <a:r>
              <a:rPr lang="nl-BE" sz="1600" cap="all">
                <a:latin typeface="FlandersArtSans-Medium" panose="00000600000000000000" pitchFamily="2" charset="0"/>
              </a:rPr>
              <a:t>drivers</a:t>
            </a:r>
            <a:endParaRPr lang="nl-BE" sz="2000" cap="all">
              <a:latin typeface="FlandersArtSans-Light" panose="00000400000000000000" pitchFamily="2" charset="0"/>
            </a:endParaRPr>
          </a:p>
        </p:txBody>
      </p:sp>
      <p:sp>
        <p:nvSpPr>
          <p:cNvPr id="17" name="Rechthoek 16">
            <a:extLst>
              <a:ext uri="{FF2B5EF4-FFF2-40B4-BE49-F238E27FC236}">
                <a16:creationId xmlns:a16="http://schemas.microsoft.com/office/drawing/2014/main" id="{089231DC-A52A-448C-B66E-62A9B1A6B916}"/>
              </a:ext>
            </a:extLst>
          </p:cNvPr>
          <p:cNvSpPr/>
          <p:nvPr/>
        </p:nvSpPr>
        <p:spPr>
          <a:xfrm>
            <a:off x="9264352" y="2852936"/>
            <a:ext cx="1944000" cy="246221"/>
          </a:xfrm>
          <a:prstGeom prst="rect">
            <a:avLst/>
          </a:prstGeom>
        </p:spPr>
        <p:txBody>
          <a:bodyPr wrap="square" lIns="0" tIns="0" rIns="0" bIns="0">
            <a:spAutoFit/>
          </a:bodyPr>
          <a:lstStyle/>
          <a:p>
            <a:pPr algn="ctr" defTabSz="450850">
              <a:spcAft>
                <a:spcPts val="1200"/>
              </a:spcAft>
            </a:pPr>
            <a:r>
              <a:rPr lang="nl-BE" sz="1600" cap="all">
                <a:latin typeface="FlandersArtSans-Medium" panose="00000600000000000000" pitchFamily="2" charset="0"/>
              </a:rPr>
              <a:t>toekomst</a:t>
            </a:r>
            <a:endParaRPr lang="nl-BE" sz="2000" cap="all">
              <a:latin typeface="FlandersArtSans-Light" panose="00000400000000000000" pitchFamily="2" charset="0"/>
            </a:endParaRPr>
          </a:p>
        </p:txBody>
      </p:sp>
      <p:graphicFrame>
        <p:nvGraphicFramePr>
          <p:cNvPr id="27" name="Tabel 26">
            <a:extLst>
              <a:ext uri="{FF2B5EF4-FFF2-40B4-BE49-F238E27FC236}">
                <a16:creationId xmlns:a16="http://schemas.microsoft.com/office/drawing/2014/main" id="{E09E2152-8114-4C30-A600-5E4505E5D883}"/>
              </a:ext>
            </a:extLst>
          </p:cNvPr>
          <p:cNvGraphicFramePr>
            <a:graphicFrameLocks noGrp="1"/>
          </p:cNvGraphicFramePr>
          <p:nvPr>
            <p:extLst>
              <p:ext uri="{D42A27DB-BD31-4B8C-83A1-F6EECF244321}">
                <p14:modId xmlns:p14="http://schemas.microsoft.com/office/powerpoint/2010/main" val="3022608071"/>
              </p:ext>
            </p:extLst>
          </p:nvPr>
        </p:nvGraphicFramePr>
        <p:xfrm>
          <a:off x="1443944" y="3284984"/>
          <a:ext cx="333038" cy="648072"/>
        </p:xfrm>
        <a:graphic>
          <a:graphicData uri="http://schemas.openxmlformats.org/drawingml/2006/table">
            <a:tbl>
              <a:tblPr firstRow="1" bandRow="1">
                <a:tableStyleId>{5C22544A-7EE6-4342-B048-85BDC9FD1C3A}</a:tableStyleId>
              </a:tblPr>
              <a:tblGrid>
                <a:gridCol w="333038">
                  <a:extLst>
                    <a:ext uri="{9D8B030D-6E8A-4147-A177-3AD203B41FA5}">
                      <a16:colId xmlns:a16="http://schemas.microsoft.com/office/drawing/2014/main" val="1019522072"/>
                    </a:ext>
                  </a:extLst>
                </a:gridCol>
              </a:tblGrid>
              <a:tr h="3240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3,8</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3240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28" name="Rechthoek 27">
            <a:extLst>
              <a:ext uri="{FF2B5EF4-FFF2-40B4-BE49-F238E27FC236}">
                <a16:creationId xmlns:a16="http://schemas.microsoft.com/office/drawing/2014/main" id="{8F339E03-FDE5-4275-85C2-3661C57D9158}"/>
              </a:ext>
            </a:extLst>
          </p:cNvPr>
          <p:cNvSpPr/>
          <p:nvPr/>
        </p:nvSpPr>
        <p:spPr>
          <a:xfrm>
            <a:off x="2999656" y="3356992"/>
            <a:ext cx="1256326" cy="369332"/>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positieve </a:t>
            </a:r>
            <a:br>
              <a:rPr lang="nl-BE" sz="1200" cap="all">
                <a:solidFill>
                  <a:schemeClr val="accent4">
                    <a:lumMod val="75000"/>
                  </a:schemeClr>
                </a:solidFill>
                <a:latin typeface="FlandersArtSans-Medium" panose="00000600000000000000" pitchFamily="2" charset="0"/>
              </a:rPr>
            </a:br>
            <a:r>
              <a:rPr lang="nl-BE" sz="1200" cap="all">
                <a:solidFill>
                  <a:schemeClr val="accent4">
                    <a:lumMod val="75000"/>
                  </a:schemeClr>
                </a:solidFill>
                <a:latin typeface="FlandersArtSans-Medium" panose="00000600000000000000" pitchFamily="2" charset="0"/>
              </a:rPr>
              <a:t>impact</a:t>
            </a:r>
            <a:endParaRPr lang="nl-BE" sz="1200" cap="all">
              <a:solidFill>
                <a:schemeClr val="accent4">
                  <a:lumMod val="75000"/>
                </a:schemeClr>
              </a:solidFill>
              <a:latin typeface="FlandersArtSans-Light" panose="00000400000000000000" pitchFamily="2" charset="0"/>
            </a:endParaRPr>
          </a:p>
        </p:txBody>
      </p:sp>
      <p:sp>
        <p:nvSpPr>
          <p:cNvPr id="31" name="Rechthoek 30">
            <a:extLst>
              <a:ext uri="{FF2B5EF4-FFF2-40B4-BE49-F238E27FC236}">
                <a16:creationId xmlns:a16="http://schemas.microsoft.com/office/drawing/2014/main" id="{DCAB892A-4F2C-4416-B01B-EA35D9E91081}"/>
              </a:ext>
            </a:extLst>
          </p:cNvPr>
          <p:cNvSpPr/>
          <p:nvPr/>
        </p:nvSpPr>
        <p:spPr>
          <a:xfrm>
            <a:off x="2855640" y="4439752"/>
            <a:ext cx="2566800" cy="184666"/>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Leefbaarheid (*)</a:t>
            </a:r>
            <a:endParaRPr lang="nl-BE" sz="1200" cap="all">
              <a:solidFill>
                <a:schemeClr val="accent4">
                  <a:lumMod val="75000"/>
                </a:schemeClr>
              </a:solidFill>
              <a:latin typeface="FlandersArtSans-Light" panose="00000400000000000000" pitchFamily="2" charset="0"/>
            </a:endParaRPr>
          </a:p>
        </p:txBody>
      </p:sp>
      <p:sp>
        <p:nvSpPr>
          <p:cNvPr id="32" name="Rechthoek 31">
            <a:extLst>
              <a:ext uri="{FF2B5EF4-FFF2-40B4-BE49-F238E27FC236}">
                <a16:creationId xmlns:a16="http://schemas.microsoft.com/office/drawing/2014/main" id="{ACBCE0C5-AA1A-4756-BDA3-7E48A7C50430}"/>
              </a:ext>
            </a:extLst>
          </p:cNvPr>
          <p:cNvSpPr/>
          <p:nvPr/>
        </p:nvSpPr>
        <p:spPr>
          <a:xfrm>
            <a:off x="3897985" y="3356992"/>
            <a:ext cx="1310474" cy="369332"/>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negatieve </a:t>
            </a:r>
            <a:br>
              <a:rPr lang="nl-BE" sz="1200" cap="all">
                <a:solidFill>
                  <a:schemeClr val="accent4">
                    <a:lumMod val="75000"/>
                  </a:schemeClr>
                </a:solidFill>
                <a:latin typeface="FlandersArtSans-Medium" panose="00000600000000000000" pitchFamily="2" charset="0"/>
              </a:rPr>
            </a:br>
            <a:r>
              <a:rPr lang="nl-BE" sz="1200" cap="all">
                <a:solidFill>
                  <a:schemeClr val="accent4">
                    <a:lumMod val="75000"/>
                  </a:schemeClr>
                </a:solidFill>
                <a:latin typeface="FlandersArtSans-Medium" panose="00000600000000000000" pitchFamily="2" charset="0"/>
              </a:rPr>
              <a:t>impact (*)</a:t>
            </a:r>
            <a:endParaRPr lang="nl-BE" sz="1200" cap="all">
              <a:solidFill>
                <a:schemeClr val="accent4">
                  <a:lumMod val="75000"/>
                </a:schemeClr>
              </a:solidFill>
              <a:latin typeface="FlandersArtSans-Light" panose="00000400000000000000" pitchFamily="2" charset="0"/>
            </a:endParaRPr>
          </a:p>
        </p:txBody>
      </p:sp>
      <p:graphicFrame>
        <p:nvGraphicFramePr>
          <p:cNvPr id="34" name="Tabel 33">
            <a:extLst>
              <a:ext uri="{FF2B5EF4-FFF2-40B4-BE49-F238E27FC236}">
                <a16:creationId xmlns:a16="http://schemas.microsoft.com/office/drawing/2014/main" id="{5A258B6E-33C2-49A1-8A25-60B2C72CA694}"/>
              </a:ext>
            </a:extLst>
          </p:cNvPr>
          <p:cNvGraphicFramePr>
            <a:graphicFrameLocks noGrp="1"/>
          </p:cNvGraphicFramePr>
          <p:nvPr>
            <p:extLst>
              <p:ext uri="{D42A27DB-BD31-4B8C-83A1-F6EECF244321}">
                <p14:modId xmlns:p14="http://schemas.microsoft.com/office/powerpoint/2010/main" val="754540098"/>
              </p:ext>
            </p:extLst>
          </p:nvPr>
        </p:nvGraphicFramePr>
        <p:xfrm>
          <a:off x="3463894" y="3789040"/>
          <a:ext cx="271937" cy="578704"/>
        </p:xfrm>
        <a:graphic>
          <a:graphicData uri="http://schemas.openxmlformats.org/drawingml/2006/table">
            <a:tbl>
              <a:tblPr firstRow="1" bandRow="1">
                <a:tableStyleId>{5C22544A-7EE6-4342-B048-85BDC9FD1C3A}</a:tableStyleId>
              </a:tblPr>
              <a:tblGrid>
                <a:gridCol w="271937">
                  <a:extLst>
                    <a:ext uri="{9D8B030D-6E8A-4147-A177-3AD203B41FA5}">
                      <a16:colId xmlns:a16="http://schemas.microsoft.com/office/drawing/2014/main" val="1019522072"/>
                    </a:ext>
                  </a:extLst>
                </a:gridCol>
              </a:tblGrid>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3,5</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36" name="Tabel 35">
            <a:extLst>
              <a:ext uri="{FF2B5EF4-FFF2-40B4-BE49-F238E27FC236}">
                <a16:creationId xmlns:a16="http://schemas.microsoft.com/office/drawing/2014/main" id="{AEA92B22-F35F-4205-B95A-17A17AC93129}"/>
              </a:ext>
            </a:extLst>
          </p:cNvPr>
          <p:cNvGraphicFramePr>
            <a:graphicFrameLocks noGrp="1"/>
          </p:cNvGraphicFramePr>
          <p:nvPr>
            <p:extLst>
              <p:ext uri="{D42A27DB-BD31-4B8C-83A1-F6EECF244321}">
                <p14:modId xmlns:p14="http://schemas.microsoft.com/office/powerpoint/2010/main" val="4224153104"/>
              </p:ext>
            </p:extLst>
          </p:nvPr>
        </p:nvGraphicFramePr>
        <p:xfrm>
          <a:off x="3990559" y="4655776"/>
          <a:ext cx="296962" cy="611650"/>
        </p:xfrm>
        <a:graphic>
          <a:graphicData uri="http://schemas.openxmlformats.org/drawingml/2006/table">
            <a:tbl>
              <a:tblPr firstRow="1" bandRow="1">
                <a:tableStyleId>{5C22544A-7EE6-4342-B048-85BDC9FD1C3A}</a:tableStyleId>
              </a:tblPr>
              <a:tblGrid>
                <a:gridCol w="296962">
                  <a:extLst>
                    <a:ext uri="{9D8B030D-6E8A-4147-A177-3AD203B41FA5}">
                      <a16:colId xmlns:a16="http://schemas.microsoft.com/office/drawing/2014/main" val="1019522072"/>
                    </a:ext>
                  </a:extLst>
                </a:gridCol>
              </a:tblGrid>
              <a:tr h="305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2,6</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305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38" name="Tabel 37">
            <a:extLst>
              <a:ext uri="{FF2B5EF4-FFF2-40B4-BE49-F238E27FC236}">
                <a16:creationId xmlns:a16="http://schemas.microsoft.com/office/drawing/2014/main" id="{16C9DF48-92D5-48EF-9927-5A7C39ADC7EC}"/>
              </a:ext>
            </a:extLst>
          </p:cNvPr>
          <p:cNvGraphicFramePr>
            <a:graphicFrameLocks noGrp="1"/>
          </p:cNvGraphicFramePr>
          <p:nvPr>
            <p:extLst>
              <p:ext uri="{D42A27DB-BD31-4B8C-83A1-F6EECF244321}">
                <p14:modId xmlns:p14="http://schemas.microsoft.com/office/powerpoint/2010/main" val="4077444888"/>
              </p:ext>
            </p:extLst>
          </p:nvPr>
        </p:nvGraphicFramePr>
        <p:xfrm>
          <a:off x="4429182" y="3789040"/>
          <a:ext cx="282638" cy="578704"/>
        </p:xfrm>
        <a:graphic>
          <a:graphicData uri="http://schemas.openxmlformats.org/drawingml/2006/table">
            <a:tbl>
              <a:tblPr firstRow="1" bandRow="1">
                <a:tableStyleId>{5C22544A-7EE6-4342-B048-85BDC9FD1C3A}</a:tableStyleId>
              </a:tblPr>
              <a:tblGrid>
                <a:gridCol w="282638">
                  <a:extLst>
                    <a:ext uri="{9D8B030D-6E8A-4147-A177-3AD203B41FA5}">
                      <a16:colId xmlns:a16="http://schemas.microsoft.com/office/drawing/2014/main" val="1019522072"/>
                    </a:ext>
                  </a:extLst>
                </a:gridCol>
              </a:tblGrid>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3,1</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40" name="Rechthoek 39">
            <a:extLst>
              <a:ext uri="{FF2B5EF4-FFF2-40B4-BE49-F238E27FC236}">
                <a16:creationId xmlns:a16="http://schemas.microsoft.com/office/drawing/2014/main" id="{7118B86B-F705-4F98-A32F-DCE6BD66268C}"/>
              </a:ext>
            </a:extLst>
          </p:cNvPr>
          <p:cNvSpPr/>
          <p:nvPr/>
        </p:nvSpPr>
        <p:spPr>
          <a:xfrm>
            <a:off x="9264460" y="3429000"/>
            <a:ext cx="1944000" cy="369332"/>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eigen </a:t>
            </a:r>
            <a:br>
              <a:rPr lang="nl-BE" sz="1200" cap="all">
                <a:solidFill>
                  <a:schemeClr val="accent4">
                    <a:lumMod val="75000"/>
                  </a:schemeClr>
                </a:solidFill>
                <a:latin typeface="FlandersArtSans-Medium" panose="00000600000000000000" pitchFamily="2" charset="0"/>
              </a:rPr>
            </a:br>
            <a:r>
              <a:rPr lang="nl-BE" sz="1200" cap="all">
                <a:solidFill>
                  <a:schemeClr val="accent4">
                    <a:lumMod val="75000"/>
                  </a:schemeClr>
                </a:solidFill>
                <a:latin typeface="FlandersArtSans-Medium" panose="00000600000000000000" pitchFamily="2" charset="0"/>
              </a:rPr>
              <a:t>gedrag</a:t>
            </a:r>
            <a:endParaRPr lang="nl-BE" sz="1200" cap="all">
              <a:solidFill>
                <a:schemeClr val="accent4">
                  <a:lumMod val="75000"/>
                </a:schemeClr>
              </a:solidFill>
              <a:latin typeface="FlandersArtSans-Light" panose="00000400000000000000" pitchFamily="2" charset="0"/>
            </a:endParaRPr>
          </a:p>
        </p:txBody>
      </p:sp>
      <p:sp>
        <p:nvSpPr>
          <p:cNvPr id="41" name="Rechthoek 40">
            <a:extLst>
              <a:ext uri="{FF2B5EF4-FFF2-40B4-BE49-F238E27FC236}">
                <a16:creationId xmlns:a16="http://schemas.microsoft.com/office/drawing/2014/main" id="{C522332F-11BF-4117-9D3D-B876ECBEEF46}"/>
              </a:ext>
            </a:extLst>
          </p:cNvPr>
          <p:cNvSpPr/>
          <p:nvPr/>
        </p:nvSpPr>
        <p:spPr>
          <a:xfrm>
            <a:off x="9264460" y="4291423"/>
            <a:ext cx="1944000" cy="707886"/>
          </a:xfrm>
          <a:prstGeom prst="rect">
            <a:avLst/>
          </a:prstGeom>
        </p:spPr>
        <p:txBody>
          <a:bodyPr wrap="square" lIns="0" tIns="0" rIns="0" bIns="0">
            <a:spAutoFit/>
          </a:bodyPr>
          <a:lstStyle/>
          <a:p>
            <a:pPr algn="ctr" defTabSz="450850">
              <a:spcAft>
                <a:spcPts val="1200"/>
              </a:spcAft>
            </a:pPr>
            <a:r>
              <a:rPr lang="nl-BE" sz="1200" cap="all" err="1">
                <a:solidFill>
                  <a:schemeClr val="accent4">
                    <a:lumMod val="75000"/>
                  </a:schemeClr>
                </a:solidFill>
                <a:latin typeface="FlandersArtSans-Medium" panose="00000600000000000000" pitchFamily="2" charset="0"/>
              </a:rPr>
              <a:t>beleidS</a:t>
            </a:r>
            <a:br>
              <a:rPr lang="nl-BE" sz="1200" cap="all">
                <a:solidFill>
                  <a:schemeClr val="accent4">
                    <a:lumMod val="75000"/>
                  </a:schemeClr>
                </a:solidFill>
                <a:latin typeface="FlandersArtSans-Medium" panose="00000600000000000000" pitchFamily="2" charset="0"/>
              </a:rPr>
            </a:br>
            <a:r>
              <a:rPr lang="nl-BE" sz="1200" cap="all">
                <a:solidFill>
                  <a:schemeClr val="accent4">
                    <a:lumMod val="75000"/>
                  </a:schemeClr>
                </a:solidFill>
                <a:latin typeface="FlandersArtSans-Medium" panose="00000600000000000000" pitchFamily="2" charset="0"/>
              </a:rPr>
              <a:t>KEUZES</a:t>
            </a:r>
          </a:p>
          <a:p>
            <a:pPr algn="ctr" defTabSz="450850">
              <a:spcAft>
                <a:spcPts val="1200"/>
              </a:spcAft>
            </a:pPr>
            <a:endParaRPr lang="nl-BE" sz="1200" cap="all">
              <a:solidFill>
                <a:schemeClr val="accent4">
                  <a:lumMod val="75000"/>
                </a:schemeClr>
              </a:solidFill>
              <a:latin typeface="FlandersArtSans-Light" panose="00000400000000000000" pitchFamily="2" charset="0"/>
            </a:endParaRPr>
          </a:p>
        </p:txBody>
      </p:sp>
      <p:sp>
        <p:nvSpPr>
          <p:cNvPr id="42" name="Rechthoek 41">
            <a:extLst>
              <a:ext uri="{FF2B5EF4-FFF2-40B4-BE49-F238E27FC236}">
                <a16:creationId xmlns:a16="http://schemas.microsoft.com/office/drawing/2014/main" id="{33A05E36-393E-4536-97EC-B2BE86C64573}"/>
              </a:ext>
            </a:extLst>
          </p:cNvPr>
          <p:cNvSpPr/>
          <p:nvPr/>
        </p:nvSpPr>
        <p:spPr>
          <a:xfrm>
            <a:off x="9264352" y="5157192"/>
            <a:ext cx="1944216" cy="369332"/>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meer/minder </a:t>
            </a:r>
            <a:br>
              <a:rPr lang="nl-BE" sz="1200" cap="all">
                <a:solidFill>
                  <a:schemeClr val="accent4">
                    <a:lumMod val="75000"/>
                  </a:schemeClr>
                </a:solidFill>
                <a:latin typeface="FlandersArtSans-Medium" panose="00000600000000000000" pitchFamily="2" charset="0"/>
              </a:rPr>
            </a:br>
            <a:r>
              <a:rPr lang="nl-BE" sz="1200" cap="all">
                <a:solidFill>
                  <a:schemeClr val="accent4">
                    <a:lumMod val="75000"/>
                  </a:schemeClr>
                </a:solidFill>
                <a:latin typeface="FlandersArtSans-Medium" panose="00000600000000000000" pitchFamily="2" charset="0"/>
              </a:rPr>
              <a:t>toeristen</a:t>
            </a:r>
            <a:endParaRPr lang="nl-BE" sz="1200" cap="all">
              <a:solidFill>
                <a:schemeClr val="accent4">
                  <a:lumMod val="75000"/>
                </a:schemeClr>
              </a:solidFill>
              <a:latin typeface="FlandersArtSans-Light" panose="00000400000000000000" pitchFamily="2" charset="0"/>
            </a:endParaRPr>
          </a:p>
        </p:txBody>
      </p:sp>
      <p:sp>
        <p:nvSpPr>
          <p:cNvPr id="50" name="Rechthoek 49">
            <a:extLst>
              <a:ext uri="{FF2B5EF4-FFF2-40B4-BE49-F238E27FC236}">
                <a16:creationId xmlns:a16="http://schemas.microsoft.com/office/drawing/2014/main" id="{CAE537F3-9EE6-4D28-8EB7-9A19E2666983}"/>
              </a:ext>
            </a:extLst>
          </p:cNvPr>
          <p:cNvSpPr/>
          <p:nvPr/>
        </p:nvSpPr>
        <p:spPr>
          <a:xfrm>
            <a:off x="5928539" y="3356992"/>
            <a:ext cx="1512168" cy="184666"/>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Fierheid</a:t>
            </a:r>
            <a:endParaRPr lang="nl-BE" sz="1200" cap="all">
              <a:solidFill>
                <a:schemeClr val="accent4">
                  <a:lumMod val="75000"/>
                </a:schemeClr>
              </a:solidFill>
              <a:latin typeface="FlandersArtSans-Light" panose="00000400000000000000" pitchFamily="2" charset="0"/>
            </a:endParaRPr>
          </a:p>
        </p:txBody>
      </p:sp>
      <p:sp>
        <p:nvSpPr>
          <p:cNvPr id="51" name="Rechthoek 50">
            <a:extLst>
              <a:ext uri="{FF2B5EF4-FFF2-40B4-BE49-F238E27FC236}">
                <a16:creationId xmlns:a16="http://schemas.microsoft.com/office/drawing/2014/main" id="{34B19117-A0A8-4AA0-9D5E-AD45838E65BE}"/>
              </a:ext>
            </a:extLst>
          </p:cNvPr>
          <p:cNvSpPr/>
          <p:nvPr/>
        </p:nvSpPr>
        <p:spPr>
          <a:xfrm>
            <a:off x="7080667" y="3356992"/>
            <a:ext cx="1512168" cy="184666"/>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Inkomen TOERISME</a:t>
            </a:r>
            <a:endParaRPr lang="nl-BE" sz="1200" cap="all">
              <a:solidFill>
                <a:schemeClr val="accent4">
                  <a:lumMod val="75000"/>
                </a:schemeClr>
              </a:solidFill>
              <a:latin typeface="FlandersArtSans-Light" panose="00000400000000000000" pitchFamily="2" charset="0"/>
            </a:endParaRPr>
          </a:p>
        </p:txBody>
      </p:sp>
      <p:graphicFrame>
        <p:nvGraphicFramePr>
          <p:cNvPr id="52" name="Tabel 51">
            <a:extLst>
              <a:ext uri="{FF2B5EF4-FFF2-40B4-BE49-F238E27FC236}">
                <a16:creationId xmlns:a16="http://schemas.microsoft.com/office/drawing/2014/main" id="{F8CB077F-09CC-4FEB-B045-FD818D10658E}"/>
              </a:ext>
            </a:extLst>
          </p:cNvPr>
          <p:cNvGraphicFramePr>
            <a:graphicFrameLocks noGrp="1"/>
          </p:cNvGraphicFramePr>
          <p:nvPr>
            <p:extLst>
              <p:ext uri="{D42A27DB-BD31-4B8C-83A1-F6EECF244321}">
                <p14:modId xmlns:p14="http://schemas.microsoft.com/office/powerpoint/2010/main" val="277836445"/>
              </p:ext>
            </p:extLst>
          </p:nvPr>
        </p:nvGraphicFramePr>
        <p:xfrm>
          <a:off x="6469680" y="3571500"/>
          <a:ext cx="268063" cy="577580"/>
        </p:xfrm>
        <a:graphic>
          <a:graphicData uri="http://schemas.openxmlformats.org/drawingml/2006/table">
            <a:tbl>
              <a:tblPr firstRow="1" bandRow="1">
                <a:tableStyleId>{5C22544A-7EE6-4342-B048-85BDC9FD1C3A}</a:tableStyleId>
              </a:tblPr>
              <a:tblGrid>
                <a:gridCol w="268063">
                  <a:extLst>
                    <a:ext uri="{9D8B030D-6E8A-4147-A177-3AD203B41FA5}">
                      <a16:colId xmlns:a16="http://schemas.microsoft.com/office/drawing/2014/main" val="1019522072"/>
                    </a:ext>
                  </a:extLst>
                </a:gridCol>
              </a:tblGrid>
              <a:tr h="2887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3,8</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7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54" name="Tabel 53">
            <a:extLst>
              <a:ext uri="{FF2B5EF4-FFF2-40B4-BE49-F238E27FC236}">
                <a16:creationId xmlns:a16="http://schemas.microsoft.com/office/drawing/2014/main" id="{FC1CBDBD-E8C7-4ED5-AD1A-7A0E32092EF5}"/>
              </a:ext>
            </a:extLst>
          </p:cNvPr>
          <p:cNvGraphicFramePr>
            <a:graphicFrameLocks noGrp="1"/>
          </p:cNvGraphicFramePr>
          <p:nvPr>
            <p:extLst>
              <p:ext uri="{D42A27DB-BD31-4B8C-83A1-F6EECF244321}">
                <p14:modId xmlns:p14="http://schemas.microsoft.com/office/powerpoint/2010/main" val="1389944416"/>
              </p:ext>
            </p:extLst>
          </p:nvPr>
        </p:nvGraphicFramePr>
        <p:xfrm>
          <a:off x="7630284" y="3616382"/>
          <a:ext cx="267936" cy="414292"/>
        </p:xfrm>
        <a:graphic>
          <a:graphicData uri="http://schemas.openxmlformats.org/drawingml/2006/table">
            <a:tbl>
              <a:tblPr firstRow="1" bandRow="1">
                <a:tableStyleId>{5C22544A-7EE6-4342-B048-85BDC9FD1C3A}</a:tableStyleId>
              </a:tblPr>
              <a:tblGrid>
                <a:gridCol w="267936">
                  <a:extLst>
                    <a:ext uri="{9D8B030D-6E8A-4147-A177-3AD203B41FA5}">
                      <a16:colId xmlns:a16="http://schemas.microsoft.com/office/drawing/2014/main" val="1019522072"/>
                    </a:ext>
                  </a:extLst>
                </a:gridCol>
              </a:tblGrid>
              <a:tr h="2071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14%</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071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ja</a:t>
                      </a: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55" name="Rechthoek 54">
            <a:extLst>
              <a:ext uri="{FF2B5EF4-FFF2-40B4-BE49-F238E27FC236}">
                <a16:creationId xmlns:a16="http://schemas.microsoft.com/office/drawing/2014/main" id="{1653176A-C13D-4566-AC17-0CFAAFFA1DAF}"/>
              </a:ext>
            </a:extLst>
          </p:cNvPr>
          <p:cNvSpPr/>
          <p:nvPr/>
        </p:nvSpPr>
        <p:spPr>
          <a:xfrm>
            <a:off x="5879976" y="4221088"/>
            <a:ext cx="1512168" cy="184666"/>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sociaal</a:t>
            </a:r>
            <a:endParaRPr lang="nl-BE" sz="1200" cap="all">
              <a:solidFill>
                <a:schemeClr val="accent4">
                  <a:lumMod val="75000"/>
                </a:schemeClr>
              </a:solidFill>
              <a:latin typeface="FlandersArtSans-Light" panose="00000400000000000000" pitchFamily="2" charset="0"/>
            </a:endParaRPr>
          </a:p>
        </p:txBody>
      </p:sp>
      <p:sp>
        <p:nvSpPr>
          <p:cNvPr id="56" name="Rechthoek 55">
            <a:extLst>
              <a:ext uri="{FF2B5EF4-FFF2-40B4-BE49-F238E27FC236}">
                <a16:creationId xmlns:a16="http://schemas.microsoft.com/office/drawing/2014/main" id="{BEAAB7EE-649D-4B7E-8FA6-D210C6EC0EA0}"/>
              </a:ext>
            </a:extLst>
          </p:cNvPr>
          <p:cNvSpPr/>
          <p:nvPr/>
        </p:nvSpPr>
        <p:spPr>
          <a:xfrm>
            <a:off x="7104112" y="4221088"/>
            <a:ext cx="1512168" cy="184666"/>
          </a:xfrm>
          <a:prstGeom prst="rect">
            <a:avLst/>
          </a:prstGeom>
        </p:spPr>
        <p:txBody>
          <a:bodyPr wrap="square" lIns="0" tIns="0" rIns="0" bIns="0">
            <a:spAutoFit/>
          </a:bodyPr>
          <a:lstStyle/>
          <a:p>
            <a:pPr algn="ctr" defTabSz="450850">
              <a:spcAft>
                <a:spcPts val="1200"/>
              </a:spcAft>
            </a:pPr>
            <a:r>
              <a:rPr lang="nl-BE" sz="1200" cap="all">
                <a:solidFill>
                  <a:schemeClr val="accent4">
                    <a:lumMod val="75000"/>
                  </a:schemeClr>
                </a:solidFill>
                <a:latin typeface="FlandersArtSans-Medium" panose="00000600000000000000" pitchFamily="2" charset="0"/>
              </a:rPr>
              <a:t>betrokkenheid</a:t>
            </a:r>
            <a:endParaRPr lang="nl-BE" sz="1200" cap="all">
              <a:solidFill>
                <a:schemeClr val="accent4">
                  <a:lumMod val="75000"/>
                </a:schemeClr>
              </a:solidFill>
              <a:latin typeface="FlandersArtSans-Light" panose="00000400000000000000" pitchFamily="2" charset="0"/>
            </a:endParaRPr>
          </a:p>
        </p:txBody>
      </p:sp>
      <p:graphicFrame>
        <p:nvGraphicFramePr>
          <p:cNvPr id="57" name="Tabel 56">
            <a:extLst>
              <a:ext uri="{FF2B5EF4-FFF2-40B4-BE49-F238E27FC236}">
                <a16:creationId xmlns:a16="http://schemas.microsoft.com/office/drawing/2014/main" id="{26C62CDC-9936-49A0-B530-C0650F494376}"/>
              </a:ext>
            </a:extLst>
          </p:cNvPr>
          <p:cNvGraphicFramePr>
            <a:graphicFrameLocks noGrp="1"/>
          </p:cNvGraphicFramePr>
          <p:nvPr/>
        </p:nvGraphicFramePr>
        <p:xfrm>
          <a:off x="6469139" y="4437112"/>
          <a:ext cx="268604" cy="576064"/>
        </p:xfrm>
        <a:graphic>
          <a:graphicData uri="http://schemas.openxmlformats.org/drawingml/2006/table">
            <a:tbl>
              <a:tblPr firstRow="1" bandRow="1">
                <a:tableStyleId>{5C22544A-7EE6-4342-B048-85BDC9FD1C3A}</a:tableStyleId>
              </a:tblPr>
              <a:tblGrid>
                <a:gridCol w="268604">
                  <a:extLst>
                    <a:ext uri="{9D8B030D-6E8A-4147-A177-3AD203B41FA5}">
                      <a16:colId xmlns:a16="http://schemas.microsoft.com/office/drawing/2014/main" val="1019522072"/>
                    </a:ext>
                  </a:extLst>
                </a:gridCol>
              </a:tblGrid>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3,2</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58" name="Tabel 57">
            <a:extLst>
              <a:ext uri="{FF2B5EF4-FFF2-40B4-BE49-F238E27FC236}">
                <a16:creationId xmlns:a16="http://schemas.microsoft.com/office/drawing/2014/main" id="{4268421D-AC50-44FF-81BE-755A240ABAD3}"/>
              </a:ext>
            </a:extLst>
          </p:cNvPr>
          <p:cNvGraphicFramePr>
            <a:graphicFrameLocks noGrp="1"/>
          </p:cNvGraphicFramePr>
          <p:nvPr>
            <p:extLst>
              <p:ext uri="{D42A27DB-BD31-4B8C-83A1-F6EECF244321}">
                <p14:modId xmlns:p14="http://schemas.microsoft.com/office/powerpoint/2010/main" val="1638206678"/>
              </p:ext>
            </p:extLst>
          </p:nvPr>
        </p:nvGraphicFramePr>
        <p:xfrm>
          <a:off x="7617896" y="4437112"/>
          <a:ext cx="280324" cy="576064"/>
        </p:xfrm>
        <a:graphic>
          <a:graphicData uri="http://schemas.openxmlformats.org/drawingml/2006/table">
            <a:tbl>
              <a:tblPr firstRow="1" bandRow="1">
                <a:tableStyleId>{5C22544A-7EE6-4342-B048-85BDC9FD1C3A}</a:tableStyleId>
              </a:tblPr>
              <a:tblGrid>
                <a:gridCol w="280324">
                  <a:extLst>
                    <a:ext uri="{9D8B030D-6E8A-4147-A177-3AD203B41FA5}">
                      <a16:colId xmlns:a16="http://schemas.microsoft.com/office/drawing/2014/main" val="1019522072"/>
                    </a:ext>
                  </a:extLst>
                </a:gridCol>
              </a:tblGrid>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2,9</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pic>
        <p:nvPicPr>
          <p:cNvPr id="24" name="Afbeelding 23">
            <a:extLst>
              <a:ext uri="{FF2B5EF4-FFF2-40B4-BE49-F238E27FC236}">
                <a16:creationId xmlns:a16="http://schemas.microsoft.com/office/drawing/2014/main" id="{83438ABC-ADA0-4F3F-8F0E-58235ED28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215" y="1977465"/>
            <a:ext cx="653453" cy="670763"/>
          </a:xfrm>
          <a:prstGeom prst="rect">
            <a:avLst/>
          </a:prstGeom>
        </p:spPr>
      </p:pic>
      <p:sp>
        <p:nvSpPr>
          <p:cNvPr id="63" name="Rechthoek 62">
            <a:extLst>
              <a:ext uri="{FF2B5EF4-FFF2-40B4-BE49-F238E27FC236}">
                <a16:creationId xmlns:a16="http://schemas.microsoft.com/office/drawing/2014/main" id="{16B6EB34-A2A2-40F3-8E6D-E803EC96416C}"/>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pic>
        <p:nvPicPr>
          <p:cNvPr id="10" name="Afbeelding 9">
            <a:extLst>
              <a:ext uri="{FF2B5EF4-FFF2-40B4-BE49-F238E27FC236}">
                <a16:creationId xmlns:a16="http://schemas.microsoft.com/office/drawing/2014/main" id="{BE1E42DB-1784-4AAF-8FBD-6694C647F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3598" y="1937000"/>
            <a:ext cx="825429" cy="751693"/>
          </a:xfrm>
          <a:prstGeom prst="rect">
            <a:avLst/>
          </a:prstGeom>
        </p:spPr>
      </p:pic>
      <p:pic>
        <p:nvPicPr>
          <p:cNvPr id="18" name="Afbeelding 17">
            <a:extLst>
              <a:ext uri="{FF2B5EF4-FFF2-40B4-BE49-F238E27FC236}">
                <a16:creationId xmlns:a16="http://schemas.microsoft.com/office/drawing/2014/main" id="{FCB51F9C-51BE-46D1-BC5B-7D69498C7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2605" y="1937000"/>
            <a:ext cx="786513" cy="751693"/>
          </a:xfrm>
          <a:prstGeom prst="rect">
            <a:avLst/>
          </a:prstGeom>
        </p:spPr>
      </p:pic>
      <p:pic>
        <p:nvPicPr>
          <p:cNvPr id="23" name="Afbeelding 22">
            <a:extLst>
              <a:ext uri="{FF2B5EF4-FFF2-40B4-BE49-F238E27FC236}">
                <a16:creationId xmlns:a16="http://schemas.microsoft.com/office/drawing/2014/main" id="{FBC0EA19-ADF0-47EF-B3BD-B1053BB161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3"/>
          <a:stretch/>
        </p:blipFill>
        <p:spPr>
          <a:xfrm>
            <a:off x="5389240" y="5417425"/>
            <a:ext cx="3874680" cy="280662"/>
          </a:xfrm>
          <a:prstGeom prst="rect">
            <a:avLst/>
          </a:prstGeom>
        </p:spPr>
      </p:pic>
      <p:pic>
        <p:nvPicPr>
          <p:cNvPr id="65" name="Afbeelding 64">
            <a:extLst>
              <a:ext uri="{FF2B5EF4-FFF2-40B4-BE49-F238E27FC236}">
                <a16:creationId xmlns:a16="http://schemas.microsoft.com/office/drawing/2014/main" id="{DAC85D67-7155-490F-94E6-1A33EF5D6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a:off x="8850324" y="2835715"/>
            <a:ext cx="413596" cy="280662"/>
          </a:xfrm>
          <a:prstGeom prst="rect">
            <a:avLst/>
          </a:prstGeom>
        </p:spPr>
      </p:pic>
      <p:pic>
        <p:nvPicPr>
          <p:cNvPr id="66" name="Afbeelding 65">
            <a:extLst>
              <a:ext uri="{FF2B5EF4-FFF2-40B4-BE49-F238E27FC236}">
                <a16:creationId xmlns:a16="http://schemas.microsoft.com/office/drawing/2014/main" id="{BE15020E-D1C7-4749-B288-91F80F8CAD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flipH="1">
            <a:off x="5387953" y="2835715"/>
            <a:ext cx="413596" cy="280662"/>
          </a:xfrm>
          <a:prstGeom prst="rect">
            <a:avLst/>
          </a:prstGeom>
        </p:spPr>
      </p:pic>
      <p:pic>
        <p:nvPicPr>
          <p:cNvPr id="67" name="Afbeelding 66">
            <a:extLst>
              <a:ext uri="{FF2B5EF4-FFF2-40B4-BE49-F238E27FC236}">
                <a16:creationId xmlns:a16="http://schemas.microsoft.com/office/drawing/2014/main" id="{102109C9-2FBA-48B1-8BF0-89C566726C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flipH="1">
            <a:off x="2368327" y="2835715"/>
            <a:ext cx="413596" cy="280662"/>
          </a:xfrm>
          <a:prstGeom prst="rect">
            <a:avLst/>
          </a:prstGeom>
        </p:spPr>
      </p:pic>
      <p:pic>
        <p:nvPicPr>
          <p:cNvPr id="30" name="Afbeelding 29">
            <a:extLst>
              <a:ext uri="{FF2B5EF4-FFF2-40B4-BE49-F238E27FC236}">
                <a16:creationId xmlns:a16="http://schemas.microsoft.com/office/drawing/2014/main" id="{4A858EE6-D92D-4C1E-9D48-D7785C56EB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4631" y="2071974"/>
            <a:ext cx="523442" cy="481804"/>
          </a:xfrm>
          <a:prstGeom prst="rect">
            <a:avLst/>
          </a:prstGeom>
        </p:spPr>
      </p:pic>
      <p:cxnSp>
        <p:nvCxnSpPr>
          <p:cNvPr id="45" name="Rechte verbindingslijn 44">
            <a:extLst>
              <a:ext uri="{FF2B5EF4-FFF2-40B4-BE49-F238E27FC236}">
                <a16:creationId xmlns:a16="http://schemas.microsoft.com/office/drawing/2014/main" id="{69740575-3C59-40F0-BCB7-19F2BCF7227F}"/>
              </a:ext>
            </a:extLst>
          </p:cNvPr>
          <p:cNvCxnSpPr/>
          <p:nvPr/>
        </p:nvCxnSpPr>
        <p:spPr>
          <a:xfrm>
            <a:off x="10056440" y="4091880"/>
            <a:ext cx="36004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219A786D-AA4D-4D67-83CE-1D759E09D990}"/>
              </a:ext>
            </a:extLst>
          </p:cNvPr>
          <p:cNvCxnSpPr/>
          <p:nvPr/>
        </p:nvCxnSpPr>
        <p:spPr>
          <a:xfrm>
            <a:off x="10056440" y="4863642"/>
            <a:ext cx="36004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itel 1">
            <a:extLst>
              <a:ext uri="{FF2B5EF4-FFF2-40B4-BE49-F238E27FC236}">
                <a16:creationId xmlns:a16="http://schemas.microsoft.com/office/drawing/2014/main" id="{A4182A68-6FA3-4499-8638-574C4E3C25B3}"/>
              </a:ext>
            </a:extLst>
          </p:cNvPr>
          <p:cNvSpPr txBox="1">
            <a:spLocks/>
          </p:cNvSpPr>
          <p:nvPr/>
        </p:nvSpPr>
        <p:spPr bwMode="auto">
          <a:xfrm>
            <a:off x="900000" y="290042"/>
            <a:ext cx="811073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a:t>
            </a:r>
            <a:endParaRPr lang="nl-BE" altLang="nl-BE" dirty="0">
              <a:solidFill>
                <a:srgbClr val="262626"/>
              </a:solidFill>
              <a:latin typeface="FlandersArtSans-Bold" panose="00000800000000000000" pitchFamily="2" charset="0"/>
            </a:endParaRPr>
          </a:p>
        </p:txBody>
      </p:sp>
      <p:sp>
        <p:nvSpPr>
          <p:cNvPr id="62" name="Tijdelijke aanduiding voor inhoud 2">
            <a:extLst>
              <a:ext uri="{FF2B5EF4-FFF2-40B4-BE49-F238E27FC236}">
                <a16:creationId xmlns:a16="http://schemas.microsoft.com/office/drawing/2014/main" id="{ED7646E3-0B15-487C-859A-E73DC51791CB}"/>
              </a:ext>
            </a:extLst>
          </p:cNvPr>
          <p:cNvSpPr>
            <a:spLocks noGrp="1"/>
          </p:cNvSpPr>
          <p:nvPr>
            <p:ph idx="1"/>
          </p:nvPr>
        </p:nvSpPr>
        <p:spPr>
          <a:xfrm>
            <a:off x="913390" y="1126512"/>
            <a:ext cx="8659688" cy="752083"/>
          </a:xfrm>
        </p:spPr>
        <p:txBody>
          <a:bodyPr>
            <a:normAutofit/>
          </a:bodyPr>
          <a:lstStyle/>
          <a:p>
            <a:pPr marL="0" indent="0" defTabSz="450850">
              <a:spcAft>
                <a:spcPts val="800"/>
              </a:spcAft>
              <a:buNone/>
            </a:pPr>
            <a:r>
              <a:rPr lang="nl-BE" altLang="nl-BE" sz="2400" b="0" dirty="0">
                <a:latin typeface="FlandersArtSans-Medium" panose="00000600000000000000" pitchFamily="2" charset="0"/>
              </a:rPr>
              <a:t>Samenvatting hoofdconcepten</a:t>
            </a:r>
            <a:endParaRPr lang="nl-BE" sz="1600" dirty="0"/>
          </a:p>
        </p:txBody>
      </p:sp>
      <p:sp>
        <p:nvSpPr>
          <p:cNvPr id="2" name="Tekstvak 1">
            <a:extLst>
              <a:ext uri="{FF2B5EF4-FFF2-40B4-BE49-F238E27FC236}">
                <a16:creationId xmlns:a16="http://schemas.microsoft.com/office/drawing/2014/main" id="{D7263097-DB94-401A-BCBE-3F87DA9D8712}"/>
              </a:ext>
            </a:extLst>
          </p:cNvPr>
          <p:cNvSpPr txBox="1"/>
          <p:nvPr/>
        </p:nvSpPr>
        <p:spPr>
          <a:xfrm>
            <a:off x="372198" y="6312714"/>
            <a:ext cx="5276780" cy="292388"/>
          </a:xfrm>
          <a:prstGeom prst="rect">
            <a:avLst/>
          </a:prstGeom>
          <a:solidFill>
            <a:schemeClr val="bg1"/>
          </a:solidFill>
        </p:spPr>
        <p:txBody>
          <a:bodyPr wrap="square" rtlCol="0">
            <a:spAutoFit/>
          </a:bodyPr>
          <a:lstStyle/>
          <a:p>
            <a:r>
              <a:rPr lang="nl-BE" sz="1300">
                <a:latin typeface="FlandersArtSans-Light" panose="020B0604020202020204" charset="0"/>
              </a:rPr>
              <a:t>(*) Bij deze concepten betekent een hogere score een slechter resultaat </a:t>
            </a:r>
            <a:endParaRPr lang="en-BE" sz="1300">
              <a:latin typeface="FlandersArtSans-Light" panose="020B0604020202020204" charset="0"/>
            </a:endParaRPr>
          </a:p>
        </p:txBody>
      </p:sp>
      <p:sp>
        <p:nvSpPr>
          <p:cNvPr id="53" name="Gelijkbenige driehoek 52">
            <a:extLst>
              <a:ext uri="{FF2B5EF4-FFF2-40B4-BE49-F238E27FC236}">
                <a16:creationId xmlns:a16="http://schemas.microsoft.com/office/drawing/2014/main" id="{C0B8F041-9AFE-4A4D-87ED-6BEFFF906F9D}"/>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3691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par>
                          <p:cTn id="66" fill="hold">
                            <p:stCondLst>
                              <p:cond delay="1500"/>
                            </p:stCondLst>
                            <p:childTnLst>
                              <p:par>
                                <p:cTn id="67" presetID="53" presetClass="entr" presetSubtype="16"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0"/>
                                        </p:tgtEl>
                                        <p:attrNameLst>
                                          <p:attrName>style.visibility</p:attrName>
                                        </p:attrNameLst>
                                      </p:cBhvr>
                                      <p:to>
                                        <p:strVal val="visible"/>
                                      </p:to>
                                    </p:set>
                                    <p:animEffect transition="in" filter="fade">
                                      <p:cBhvr>
                                        <p:cTn id="74" dur="500"/>
                                        <p:tgtEl>
                                          <p:spTgt spid="10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par>
                                <p:cTn id="87" presetID="10"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500"/>
                                        <p:tgtEl>
                                          <p:spTgt spid="5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500"/>
                                        <p:tgtEl>
                                          <p:spTgt spid="55"/>
                                        </p:tgtEl>
                                      </p:cBhvr>
                                    </p:animEffect>
                                  </p:childTnLst>
                                </p:cTn>
                              </p:par>
                              <p:par>
                                <p:cTn id="93" presetID="10"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par>
                                <p:cTn id="99" presetID="10" presetClass="entr" presetSubtype="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childTnLst>
                          </p:cTn>
                        </p:par>
                        <p:par>
                          <p:cTn id="102" fill="hold">
                            <p:stCondLst>
                              <p:cond delay="2000"/>
                            </p:stCondLst>
                            <p:childTnLst>
                              <p:par>
                                <p:cTn id="103" presetID="53" presetClass="entr" presetSubtype="16" fill="hold" nodeType="after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p:cTn id="105" dur="500" fill="hold"/>
                                        <p:tgtEl>
                                          <p:spTgt spid="30"/>
                                        </p:tgtEl>
                                        <p:attrNameLst>
                                          <p:attrName>ppt_w</p:attrName>
                                        </p:attrNameLst>
                                      </p:cBhvr>
                                      <p:tavLst>
                                        <p:tav tm="0">
                                          <p:val>
                                            <p:fltVal val="0"/>
                                          </p:val>
                                        </p:tav>
                                        <p:tav tm="100000">
                                          <p:val>
                                            <p:strVal val="#ppt_w"/>
                                          </p:val>
                                        </p:tav>
                                      </p:tavLst>
                                    </p:anim>
                                    <p:anim calcmode="lin" valueType="num">
                                      <p:cBhvr>
                                        <p:cTn id="106" dur="500" fill="hold"/>
                                        <p:tgtEl>
                                          <p:spTgt spid="30"/>
                                        </p:tgtEl>
                                        <p:attrNameLst>
                                          <p:attrName>ppt_h</p:attrName>
                                        </p:attrNameLst>
                                      </p:cBhvr>
                                      <p:tavLst>
                                        <p:tav tm="0">
                                          <p:val>
                                            <p:fltVal val="0"/>
                                          </p:val>
                                        </p:tav>
                                        <p:tav tm="100000">
                                          <p:val>
                                            <p:strVal val="#ppt_h"/>
                                          </p:val>
                                        </p:tav>
                                      </p:tavLst>
                                    </p:anim>
                                    <p:animEffect transition="in" filter="fade">
                                      <p:cBhvr>
                                        <p:cTn id="107" dur="500"/>
                                        <p:tgtEl>
                                          <p:spTgt spid="3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9"/>
                                        </p:tgtEl>
                                        <p:attrNameLst>
                                          <p:attrName>style.visibility</p:attrName>
                                        </p:attrNameLst>
                                      </p:cBhvr>
                                      <p:to>
                                        <p:strVal val="visible"/>
                                      </p:to>
                                    </p:set>
                                    <p:animEffect transition="in" filter="fade">
                                      <p:cBhvr>
                                        <p:cTn id="110" dur="500"/>
                                        <p:tgtEl>
                                          <p:spTgt spid="9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par>
                                <p:cTn id="123" presetID="10" presetClass="entr" presetSubtype="0" fill="hold" nodeType="withEffect">
                                  <p:stCondLst>
                                    <p:cond delay="0"/>
                                  </p:stCondLst>
                                  <p:childTnLst>
                                    <p:set>
                                      <p:cBhvr>
                                        <p:cTn id="124" dur="1" fill="hold">
                                          <p:stCondLst>
                                            <p:cond delay="0"/>
                                          </p:stCondLst>
                                        </p:cTn>
                                        <p:tgtEl>
                                          <p:spTgt spid="76"/>
                                        </p:tgtEl>
                                        <p:attrNameLst>
                                          <p:attrName>style.visibility</p:attrName>
                                        </p:attrNameLst>
                                      </p:cBhvr>
                                      <p:to>
                                        <p:strVal val="visible"/>
                                      </p:to>
                                    </p:set>
                                    <p:animEffect transition="in" filter="fade">
                                      <p:cBhvr>
                                        <p:cTn id="125" dur="500"/>
                                        <p:tgtEl>
                                          <p:spTgt spid="7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500"/>
                                        <p:tgtEl>
                                          <p:spTgt spid="42"/>
                                        </p:tgtEl>
                                      </p:cBhvr>
                                    </p:animEffect>
                                  </p:childTnLst>
                                </p:cTn>
                              </p:par>
                            </p:childTnLst>
                          </p:cTn>
                        </p:par>
                        <p:par>
                          <p:cTn id="129" fill="hold">
                            <p:stCondLst>
                              <p:cond delay="2500"/>
                            </p:stCondLst>
                            <p:childTnLst>
                              <p:par>
                                <p:cTn id="130" presetID="22" presetClass="entr" presetSubtype="2" fill="hold" nodeType="afterEffect">
                                  <p:stCondLst>
                                    <p:cond delay="0"/>
                                  </p:stCondLst>
                                  <p:childTnLst>
                                    <p:set>
                                      <p:cBhvr>
                                        <p:cTn id="131" dur="1" fill="hold">
                                          <p:stCondLst>
                                            <p:cond delay="0"/>
                                          </p:stCondLst>
                                        </p:cTn>
                                        <p:tgtEl>
                                          <p:spTgt spid="66"/>
                                        </p:tgtEl>
                                        <p:attrNameLst>
                                          <p:attrName>style.visibility</p:attrName>
                                        </p:attrNameLst>
                                      </p:cBhvr>
                                      <p:to>
                                        <p:strVal val="visible"/>
                                      </p:to>
                                    </p:set>
                                    <p:animEffect transition="in" filter="wipe(right)">
                                      <p:cBhvr>
                                        <p:cTn id="132" dur="500"/>
                                        <p:tgtEl>
                                          <p:spTgt spid="66"/>
                                        </p:tgtEl>
                                      </p:cBhvr>
                                    </p:animEffect>
                                  </p:childTnLst>
                                </p:cTn>
                              </p:par>
                              <p:par>
                                <p:cTn id="133" presetID="22" presetClass="entr" presetSubtype="2" fill="hold" nodeType="with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wipe(right)">
                                      <p:cBhvr>
                                        <p:cTn id="135" dur="500"/>
                                        <p:tgtEl>
                                          <p:spTgt spid="67"/>
                                        </p:tgtEl>
                                      </p:cBhvr>
                                    </p:animEffect>
                                  </p:childTnLst>
                                </p:cTn>
                              </p:par>
                            </p:childTnLst>
                          </p:cTn>
                        </p:par>
                        <p:par>
                          <p:cTn id="136" fill="hold">
                            <p:stCondLst>
                              <p:cond delay="3000"/>
                            </p:stCondLst>
                            <p:childTnLst>
                              <p:par>
                                <p:cTn id="137" presetID="22" presetClass="entr" presetSubtype="8" fill="hold" nodeType="afterEffect">
                                  <p:stCondLst>
                                    <p:cond delay="0"/>
                                  </p:stCondLst>
                                  <p:childTnLst>
                                    <p:set>
                                      <p:cBhvr>
                                        <p:cTn id="138" dur="1" fill="hold">
                                          <p:stCondLst>
                                            <p:cond delay="0"/>
                                          </p:stCondLst>
                                        </p:cTn>
                                        <p:tgtEl>
                                          <p:spTgt spid="65"/>
                                        </p:tgtEl>
                                        <p:attrNameLst>
                                          <p:attrName>style.visibility</p:attrName>
                                        </p:attrNameLst>
                                      </p:cBhvr>
                                      <p:to>
                                        <p:strVal val="visible"/>
                                      </p:to>
                                    </p:set>
                                    <p:animEffect transition="in" filter="wipe(left)">
                                      <p:cBhvr>
                                        <p:cTn id="139" dur="500"/>
                                        <p:tgtEl>
                                          <p:spTgt spid="65"/>
                                        </p:tgtEl>
                                      </p:cBhvr>
                                    </p:animEffect>
                                  </p:childTnLst>
                                </p:cTn>
                              </p:par>
                              <p:par>
                                <p:cTn id="140" presetID="22" presetClass="entr" presetSubtype="8" fill="hold"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left)">
                                      <p:cBhvr>
                                        <p:cTn id="1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9" grpId="0" animBg="1"/>
      <p:bldP spid="100" grpId="0" animBg="1"/>
      <p:bldP spid="5" grpId="0" animBg="1"/>
      <p:bldP spid="4" grpId="0" animBg="1"/>
      <p:bldP spid="97" grpId="0" animBg="1"/>
      <p:bldP spid="98" grpId="0" animBg="1"/>
      <p:bldP spid="14" grpId="0"/>
      <p:bldP spid="15" grpId="0"/>
      <p:bldP spid="16" grpId="0"/>
      <p:bldP spid="17" grpId="0"/>
      <p:bldP spid="28" grpId="0"/>
      <p:bldP spid="31" grpId="0"/>
      <p:bldP spid="32" grpId="0"/>
      <p:bldP spid="40" grpId="0"/>
      <p:bldP spid="41" grpId="0"/>
      <p:bldP spid="42" grpId="0"/>
      <p:bldP spid="50" grpId="0"/>
      <p:bldP spid="51" grpId="0"/>
      <p:bldP spid="55" grpId="0"/>
      <p:bldP spid="5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 1"/>
          <p:cNvSpPr/>
          <p:nvPr/>
        </p:nvSpPr>
        <p:spPr>
          <a:xfrm>
            <a:off x="5447928" y="1970173"/>
            <a:ext cx="1265090" cy="338554"/>
          </a:xfrm>
          <a:prstGeom prst="rect">
            <a:avLst/>
          </a:prstGeom>
        </p:spPr>
        <p:txBody>
          <a:bodyPr wrap="none">
            <a:spAutoFit/>
          </a:bodyPr>
          <a:lstStyle/>
          <a:p>
            <a:r>
              <a:rPr lang="nl-BE" altLang="nl-BE" sz="1600">
                <a:latin typeface="FlandersArtSans-Light" panose="00000400000000000000" pitchFamily="2" charset="0"/>
              </a:rPr>
              <a:t>% ‘akkoord’ </a:t>
            </a:r>
            <a:endParaRPr lang="nl-BE" sz="1600"/>
          </a:p>
        </p:txBody>
      </p:sp>
      <p:sp>
        <p:nvSpPr>
          <p:cNvPr id="11" name="Tijdelijke aanduiding voor inhoud 2">
            <a:extLst>
              <a:ext uri="{FF2B5EF4-FFF2-40B4-BE49-F238E27FC236}">
                <a16:creationId xmlns:a16="http://schemas.microsoft.com/office/drawing/2014/main" id="{E61855FC-02E5-4565-98D1-2A015763BD00}"/>
              </a:ext>
            </a:extLst>
          </p:cNvPr>
          <p:cNvSpPr txBox="1">
            <a:spLocks/>
          </p:cNvSpPr>
          <p:nvPr/>
        </p:nvSpPr>
        <p:spPr bwMode="auto">
          <a:xfrm>
            <a:off x="900000" y="1169919"/>
            <a:ext cx="481098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a:t>
            </a:r>
          </a:p>
          <a:p>
            <a:pPr marL="0" indent="0" defTabSz="450850">
              <a:spcAft>
                <a:spcPts val="800"/>
              </a:spcAft>
              <a:buNone/>
            </a:pPr>
            <a:r>
              <a:rPr lang="nl-NL" altLang="nl-BE" sz="1600" b="0" dirty="0">
                <a:latin typeface="FlandersArtSans-Light" panose="00000400000000000000" pitchFamily="2" charset="0"/>
              </a:rPr>
              <a:t>% ‘akkoord’ met de stelling: “Ik heb het gevoel dat…”</a:t>
            </a:r>
          </a:p>
        </p:txBody>
      </p:sp>
      <p:graphicFrame>
        <p:nvGraphicFramePr>
          <p:cNvPr id="13" name="Tijdelijke aanduiding voor inhoud 3">
            <a:extLst>
              <a:ext uri="{FF2B5EF4-FFF2-40B4-BE49-F238E27FC236}">
                <a16:creationId xmlns:a16="http://schemas.microsoft.com/office/drawing/2014/main" id="{C7AF44C6-01CB-442F-B399-B0DFC2CC4421}"/>
              </a:ext>
            </a:extLst>
          </p:cNvPr>
          <p:cNvGraphicFramePr>
            <a:graphicFrameLocks noGrp="1"/>
          </p:cNvGraphicFramePr>
          <p:nvPr>
            <p:ph idx="1"/>
            <p:extLst>
              <p:ext uri="{D42A27DB-BD31-4B8C-83A1-F6EECF244321}">
                <p14:modId xmlns:p14="http://schemas.microsoft.com/office/powerpoint/2010/main" val="3062634157"/>
              </p:ext>
            </p:extLst>
          </p:nvPr>
        </p:nvGraphicFramePr>
        <p:xfrm>
          <a:off x="1199456" y="2420888"/>
          <a:ext cx="972108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640873FE-1ACE-4D76-B3BC-57FAFF5F67A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7F25BDA6-05D5-4FB2-B4A8-B7D94D565CBE}"/>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38017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79293E1F-A860-4FDC-AA1A-85328C9A4CCF}"/>
              </a:ext>
            </a:extLst>
          </p:cNvPr>
          <p:cNvSpPr txBox="1">
            <a:spLocks/>
          </p:cNvSpPr>
          <p:nvPr/>
        </p:nvSpPr>
        <p:spPr bwMode="auto">
          <a:xfrm>
            <a:off x="900000" y="1241926"/>
            <a:ext cx="1152192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a:t>
            </a:r>
          </a:p>
          <a:p>
            <a:pPr marL="0" indent="0" defTabSz="450850">
              <a:spcAft>
                <a:spcPts val="800"/>
              </a:spcAft>
              <a:buNone/>
            </a:pPr>
            <a:r>
              <a:rPr lang="nl-NL" altLang="nl-BE" sz="1600" b="0" dirty="0">
                <a:latin typeface="FlandersArtSans-Light" panose="00000400000000000000" pitchFamily="2" charset="0"/>
              </a:rPr>
              <a:t>“Ik heb het gevoel dat … Ik kan gehoord worden in mijn bezorgdheden over de toeristische ontwikkelingen in “STAD”  </a:t>
            </a:r>
          </a:p>
        </p:txBody>
      </p:sp>
      <p:graphicFrame>
        <p:nvGraphicFramePr>
          <p:cNvPr id="10" name="Tijdelijke aanduiding voor inhoud 3">
            <a:extLst>
              <a:ext uri="{FF2B5EF4-FFF2-40B4-BE49-F238E27FC236}">
                <a16:creationId xmlns:a16="http://schemas.microsoft.com/office/drawing/2014/main" id="{AFFD161D-8627-4172-B02C-F222799E1AC9}"/>
              </a:ext>
            </a:extLst>
          </p:cNvPr>
          <p:cNvGraphicFramePr>
            <a:graphicFrameLocks/>
          </p:cNvGraphicFramePr>
          <p:nvPr>
            <p:extLst>
              <p:ext uri="{D42A27DB-BD31-4B8C-83A1-F6EECF244321}">
                <p14:modId xmlns:p14="http://schemas.microsoft.com/office/powerpoint/2010/main" val="3037567282"/>
              </p:ext>
            </p:extLst>
          </p:nvPr>
        </p:nvGraphicFramePr>
        <p:xfrm>
          <a:off x="1271464" y="2420888"/>
          <a:ext cx="9649072"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E056426D-182D-43E3-BCCF-0DCA8648A97A}"/>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AEF4A78E-71A2-408B-AC46-26E8B830DDC9}"/>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68742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79293E1F-A860-4FDC-AA1A-85328C9A4CCF}"/>
              </a:ext>
            </a:extLst>
          </p:cNvPr>
          <p:cNvSpPr txBox="1">
            <a:spLocks/>
          </p:cNvSpPr>
          <p:nvPr/>
        </p:nvSpPr>
        <p:spPr bwMode="auto">
          <a:xfrm>
            <a:off x="900000" y="1241926"/>
            <a:ext cx="1152192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Gevoel van betrokkenheid</a:t>
            </a:r>
          </a:p>
          <a:p>
            <a:pPr marL="0" indent="0" defTabSz="450850">
              <a:spcAft>
                <a:spcPts val="800"/>
              </a:spcAft>
              <a:buNone/>
            </a:pPr>
            <a:r>
              <a:rPr lang="nl-NL" altLang="nl-BE" sz="1600" b="0">
                <a:latin typeface="FlandersArtSans-Light" panose="00000400000000000000" pitchFamily="2" charset="0"/>
              </a:rPr>
              <a:t>“Ik heb het gevoel dat … </a:t>
            </a:r>
            <a:r>
              <a:rPr lang="nl-BE" altLang="nl-BE" sz="1600" b="0">
                <a:latin typeface="FlandersArtSans-Light" panose="00000400000000000000" pitchFamily="2" charset="0"/>
              </a:rPr>
              <a:t>ik gehoord kan worden in mijn ideeën rond toeristische ontwikkelingen in “STAD</a:t>
            </a:r>
            <a:r>
              <a:rPr lang="nl-NL" altLang="nl-BE" sz="1600" b="0">
                <a:latin typeface="FlandersArtSans-Light" panose="00000400000000000000" pitchFamily="2" charset="0"/>
              </a:rPr>
              <a:t>“ </a:t>
            </a:r>
          </a:p>
        </p:txBody>
      </p:sp>
      <p:graphicFrame>
        <p:nvGraphicFramePr>
          <p:cNvPr id="10" name="Tijdelijke aanduiding voor inhoud 3">
            <a:extLst>
              <a:ext uri="{FF2B5EF4-FFF2-40B4-BE49-F238E27FC236}">
                <a16:creationId xmlns:a16="http://schemas.microsoft.com/office/drawing/2014/main" id="{AFFD161D-8627-4172-B02C-F222799E1AC9}"/>
              </a:ext>
            </a:extLst>
          </p:cNvPr>
          <p:cNvGraphicFramePr>
            <a:graphicFrameLocks/>
          </p:cNvGraphicFramePr>
          <p:nvPr>
            <p:extLst>
              <p:ext uri="{D42A27DB-BD31-4B8C-83A1-F6EECF244321}">
                <p14:modId xmlns:p14="http://schemas.microsoft.com/office/powerpoint/2010/main" val="3975418081"/>
              </p:ext>
            </p:extLst>
          </p:nvPr>
        </p:nvGraphicFramePr>
        <p:xfrm>
          <a:off x="1343472" y="2420888"/>
          <a:ext cx="9505056"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9B3E8569-331A-4C5F-835E-851013CEF7DA}"/>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528906BB-6206-49A9-81FF-B5D41585CE28}"/>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23573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79293E1F-A860-4FDC-AA1A-85328C9A4CCF}"/>
              </a:ext>
            </a:extLst>
          </p:cNvPr>
          <p:cNvSpPr txBox="1">
            <a:spLocks/>
          </p:cNvSpPr>
          <p:nvPr/>
        </p:nvSpPr>
        <p:spPr bwMode="auto">
          <a:xfrm>
            <a:off x="900000" y="1241926"/>
            <a:ext cx="1152192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a:t>
            </a:r>
          </a:p>
          <a:p>
            <a:pPr marL="0" indent="0" defTabSz="450850">
              <a:spcAft>
                <a:spcPts val="800"/>
              </a:spcAft>
              <a:buNone/>
            </a:pPr>
            <a:r>
              <a:rPr lang="nl-NL" altLang="nl-BE" sz="1600" b="0" dirty="0">
                <a:latin typeface="FlandersArtSans-Light" panose="00000400000000000000" pitchFamily="2" charset="0"/>
              </a:rPr>
              <a:t>“</a:t>
            </a:r>
            <a:r>
              <a:rPr lang="nl-BE" altLang="nl-BE" sz="1600" b="0" dirty="0">
                <a:latin typeface="FlandersArtSans-Light" panose="00000400000000000000" pitchFamily="2" charset="0"/>
              </a:rPr>
              <a:t>Bent u op de hoogte van het toeristisch beleid van “STAD”?</a:t>
            </a:r>
            <a:r>
              <a:rPr lang="nl-NL" altLang="nl-BE" sz="1600" b="0" dirty="0">
                <a:latin typeface="FlandersArtSans-Light" panose="00000400000000000000" pitchFamily="2" charset="0"/>
              </a:rPr>
              <a:t>“ </a:t>
            </a:r>
          </a:p>
        </p:txBody>
      </p:sp>
      <p:graphicFrame>
        <p:nvGraphicFramePr>
          <p:cNvPr id="10" name="Tijdelijke aanduiding voor inhoud 3">
            <a:extLst>
              <a:ext uri="{FF2B5EF4-FFF2-40B4-BE49-F238E27FC236}">
                <a16:creationId xmlns:a16="http://schemas.microsoft.com/office/drawing/2014/main" id="{AFFD161D-8627-4172-B02C-F222799E1AC9}"/>
              </a:ext>
            </a:extLst>
          </p:cNvPr>
          <p:cNvGraphicFramePr>
            <a:graphicFrameLocks/>
          </p:cNvGraphicFramePr>
          <p:nvPr>
            <p:extLst>
              <p:ext uri="{D42A27DB-BD31-4B8C-83A1-F6EECF244321}">
                <p14:modId xmlns:p14="http://schemas.microsoft.com/office/powerpoint/2010/main" val="2749773563"/>
              </p:ext>
            </p:extLst>
          </p:nvPr>
        </p:nvGraphicFramePr>
        <p:xfrm>
          <a:off x="1199456" y="2492896"/>
          <a:ext cx="9721080"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40F8BC2-E762-47E1-B624-CBFEBB49BE1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CE5D0D4F-7C29-42E6-87FF-2EEF1FE10D19}"/>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58454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10" name="Tijdelijke aanduiding voor inhoud 3">
            <a:extLst>
              <a:ext uri="{FF2B5EF4-FFF2-40B4-BE49-F238E27FC236}">
                <a16:creationId xmlns:a16="http://schemas.microsoft.com/office/drawing/2014/main" id="{57E7D387-6554-4C41-B0FC-DAC95BE68C3A}"/>
              </a:ext>
            </a:extLst>
          </p:cNvPr>
          <p:cNvGraphicFramePr>
            <a:graphicFrameLocks/>
          </p:cNvGraphicFramePr>
          <p:nvPr>
            <p:extLst>
              <p:ext uri="{D42A27DB-BD31-4B8C-83A1-F6EECF244321}">
                <p14:modId xmlns:p14="http://schemas.microsoft.com/office/powerpoint/2010/main" val="198841618"/>
              </p:ext>
            </p:extLst>
          </p:nvPr>
        </p:nvGraphicFramePr>
        <p:xfrm>
          <a:off x="609600" y="2089388"/>
          <a:ext cx="10972800" cy="4607964"/>
        </p:xfrm>
        <a:graphic>
          <a:graphicData uri="http://schemas.openxmlformats.org/drawingml/2006/chart">
            <c:chart xmlns:c="http://schemas.openxmlformats.org/drawingml/2006/chart" xmlns:r="http://schemas.openxmlformats.org/officeDocument/2006/relationships" r:id="rId3"/>
          </a:graphicData>
        </a:graphic>
      </p:graphicFrame>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450850">
              <a:spcBef>
                <a:spcPct val="0"/>
              </a:spcBef>
              <a:spcAft>
                <a:spcPts val="800"/>
              </a:spcAft>
              <a:buClrTx/>
              <a:buNone/>
              <a:tabLst/>
            </a:pPr>
            <a:r>
              <a:rPr lang="nl-BE" altLang="nl-BE" sz="2400" b="0" dirty="0">
                <a:solidFill>
                  <a:prstClr val="black"/>
                </a:solidFill>
                <a:latin typeface="FlandersArtSans-Medium" panose="00000600000000000000" pitchFamily="2" charset="0"/>
              </a:rPr>
              <a:t>Gevoel van betrokkenheid</a:t>
            </a:r>
          </a:p>
          <a:p>
            <a:pPr marL="0" lvl="0" indent="0" defTabSz="450850">
              <a:spcBef>
                <a:spcPct val="0"/>
              </a:spcBef>
              <a:spcAft>
                <a:spcPts val="800"/>
              </a:spcAft>
              <a:buClrTx/>
              <a:buNone/>
              <a:tabLst/>
            </a:pPr>
            <a:r>
              <a:rPr lang="nl-BE" altLang="nl-BE" sz="1600" b="0" dirty="0">
                <a:solidFill>
                  <a:prstClr val="black"/>
                </a:solidFill>
                <a:latin typeface="FlandersArtSans-Light" panose="00000400000000000000" pitchFamily="2" charset="0"/>
              </a:rPr>
              <a:t>Gelieve enkele kernpunten van het toeristisch beleid in ##STAD## te geven. </a:t>
            </a:r>
          </a:p>
          <a:p>
            <a:pPr marL="0" lvl="0" indent="0" defTabSz="450850">
              <a:spcBef>
                <a:spcPct val="0"/>
              </a:spcBef>
              <a:spcAft>
                <a:spcPts val="800"/>
              </a:spcAft>
              <a:buClrTx/>
              <a:buNone/>
              <a:tabLst/>
            </a:pPr>
            <a:r>
              <a:rPr lang="nl-BE" altLang="nl-BE" sz="1500" b="0" dirty="0">
                <a:solidFill>
                  <a:prstClr val="black"/>
                </a:solidFill>
                <a:latin typeface="FlandersArtSans-Light" panose="00000400000000000000" pitchFamily="2" charset="0"/>
              </a:rPr>
              <a:t>– Indien op de hoogte van het toeristisch beleid van “stad”</a:t>
            </a:r>
          </a:p>
        </p:txBody>
      </p:sp>
      <p:sp>
        <p:nvSpPr>
          <p:cNvPr id="9" name="Rechthoek 8">
            <a:extLst>
              <a:ext uri="{FF2B5EF4-FFF2-40B4-BE49-F238E27FC236}">
                <a16:creationId xmlns:a16="http://schemas.microsoft.com/office/drawing/2014/main" id="{6A63A90C-5DD7-4AC6-8670-2CE46467BDEA}"/>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2" name="TextBox 1">
            <a:extLst>
              <a:ext uri="{FF2B5EF4-FFF2-40B4-BE49-F238E27FC236}">
                <a16:creationId xmlns:a16="http://schemas.microsoft.com/office/drawing/2014/main" id="{0F94E76C-F6F5-44D5-ABA8-D71F0646F180}"/>
              </a:ext>
            </a:extLst>
          </p:cNvPr>
          <p:cNvSpPr txBox="1"/>
          <p:nvPr/>
        </p:nvSpPr>
        <p:spPr>
          <a:xfrm>
            <a:off x="2423592" y="3044711"/>
            <a:ext cx="792088" cy="276999"/>
          </a:xfrm>
          <a:prstGeom prst="rect">
            <a:avLst/>
          </a:prstGeom>
          <a:noFill/>
        </p:spPr>
        <p:txBody>
          <a:bodyPr wrap="square" rtlCol="0">
            <a:spAutoFit/>
          </a:bodyPr>
          <a:lstStyle/>
          <a:p>
            <a:r>
              <a:rPr lang="nl-BE" sz="1200" b="1"/>
              <a:t>N</a:t>
            </a:r>
            <a:endParaRPr lang="en-BE" sz="1200" b="1"/>
          </a:p>
        </p:txBody>
      </p:sp>
      <p:sp>
        <p:nvSpPr>
          <p:cNvPr id="30" name="Rectangle 29">
            <a:extLst>
              <a:ext uri="{FF2B5EF4-FFF2-40B4-BE49-F238E27FC236}">
                <a16:creationId xmlns:a16="http://schemas.microsoft.com/office/drawing/2014/main" id="{F65C020D-A076-4C14-9895-75797035A5AF}"/>
              </a:ext>
            </a:extLst>
          </p:cNvPr>
          <p:cNvSpPr/>
          <p:nvPr/>
        </p:nvSpPr>
        <p:spPr>
          <a:xfrm rot="5400000" flipV="1">
            <a:off x="5830439" y="2610203"/>
            <a:ext cx="108054" cy="45719"/>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BE"/>
          </a:p>
        </p:txBody>
      </p:sp>
      <p:sp>
        <p:nvSpPr>
          <p:cNvPr id="11" name="Gelijkbenige driehoek 10">
            <a:extLst>
              <a:ext uri="{FF2B5EF4-FFF2-40B4-BE49-F238E27FC236}">
                <a16:creationId xmlns:a16="http://schemas.microsoft.com/office/drawing/2014/main" id="{D5B56B6D-3906-4ACD-89B4-D2E5754B60AD}"/>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5195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 1</a:t>
            </a:r>
          </a:p>
          <a:p>
            <a:pPr marL="0" indent="0" defTabSz="450850">
              <a:spcAft>
                <a:spcPts val="800"/>
              </a:spcAft>
              <a:buNone/>
            </a:pPr>
            <a:r>
              <a:rPr lang="nl-BE" altLang="nl-BE" sz="1600" b="0" dirty="0">
                <a:latin typeface="FlandersArtSans-Light" panose="00000400000000000000" pitchFamily="2" charset="0"/>
              </a:rPr>
              <a:t>Gelieve enkele kernpunten van het toeristisch beleid in ##STAD## te geven. </a:t>
            </a:r>
          </a:p>
          <a:p>
            <a:pPr marL="0" indent="0" defTabSz="450850">
              <a:spcAft>
                <a:spcPts val="800"/>
              </a:spcAft>
              <a:buNone/>
            </a:pPr>
            <a:r>
              <a:rPr lang="nl-BE" altLang="nl-BE" sz="1600" b="0" dirty="0">
                <a:solidFill>
                  <a:prstClr val="black"/>
                </a:solidFill>
                <a:latin typeface="FlandersArtSans-Light" panose="00000400000000000000" pitchFamily="2" charset="0"/>
              </a:rPr>
              <a:t>– Indien op de hoogte van het toeristisch beleid van “stad”</a:t>
            </a:r>
          </a:p>
        </p:txBody>
      </p:sp>
      <p:sp>
        <p:nvSpPr>
          <p:cNvPr id="43" name="Rechthoek 6">
            <a:extLst>
              <a:ext uri="{FF2B5EF4-FFF2-40B4-BE49-F238E27FC236}">
                <a16:creationId xmlns:a16="http://schemas.microsoft.com/office/drawing/2014/main" id="{B567FC88-D74A-440D-AFBE-FB75C635ADAC}"/>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44" name="Tijdelijke aanduiding voor inhoud 3">
            <a:extLst>
              <a:ext uri="{FF2B5EF4-FFF2-40B4-BE49-F238E27FC236}">
                <a16:creationId xmlns:a16="http://schemas.microsoft.com/office/drawing/2014/main" id="{5740E8D1-15FB-4DF0-8F71-47781067323C}"/>
              </a:ext>
            </a:extLst>
          </p:cNvPr>
          <p:cNvGraphicFramePr>
            <a:graphicFrameLocks noGrp="1"/>
          </p:cNvGraphicFramePr>
          <p:nvPr>
            <p:ph idx="1"/>
            <p:extLst>
              <p:ext uri="{D42A27DB-BD31-4B8C-83A1-F6EECF244321}">
                <p14:modId xmlns:p14="http://schemas.microsoft.com/office/powerpoint/2010/main" val="1121672771"/>
              </p:ext>
            </p:extLst>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hthoek 9">
            <a:extLst>
              <a:ext uri="{FF2B5EF4-FFF2-40B4-BE49-F238E27FC236}">
                <a16:creationId xmlns:a16="http://schemas.microsoft.com/office/drawing/2014/main" id="{6B8D3996-D3C5-4E5F-93B1-CF5477D7321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9" name="Gelijkbenige driehoek 8">
            <a:extLst>
              <a:ext uri="{FF2B5EF4-FFF2-40B4-BE49-F238E27FC236}">
                <a16:creationId xmlns:a16="http://schemas.microsoft.com/office/drawing/2014/main" id="{603CC082-F89C-4E5E-B616-DA7B788E29E9}"/>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38253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 2</a:t>
            </a:r>
          </a:p>
          <a:p>
            <a:pPr marL="0" indent="0" defTabSz="450850">
              <a:spcAft>
                <a:spcPts val="800"/>
              </a:spcAft>
              <a:buNone/>
            </a:pPr>
            <a:r>
              <a:rPr lang="nl-BE" altLang="nl-BE" sz="1600" b="0" dirty="0">
                <a:latin typeface="FlandersArtSans-Light" panose="00000400000000000000" pitchFamily="2" charset="0"/>
              </a:rPr>
              <a:t>Gelieve enkele kernpunten van het toeristisch beleid in ##STAD## te geven.</a:t>
            </a:r>
          </a:p>
          <a:p>
            <a:pPr marL="0" indent="0" defTabSz="450850">
              <a:spcAft>
                <a:spcPts val="800"/>
              </a:spcAft>
              <a:buNone/>
            </a:pPr>
            <a:r>
              <a:rPr lang="nl-BE" altLang="nl-BE" sz="1600" b="0" dirty="0">
                <a:solidFill>
                  <a:prstClr val="black"/>
                </a:solidFill>
                <a:latin typeface="FlandersArtSans-Light" panose="00000400000000000000" pitchFamily="2" charset="0"/>
              </a:rPr>
              <a:t>– Indien op de hoogte van het toeristisch beleid van “stad”</a:t>
            </a:r>
          </a:p>
        </p:txBody>
      </p:sp>
      <p:sp>
        <p:nvSpPr>
          <p:cNvPr id="36" name="Rechthoek 6">
            <a:extLst>
              <a:ext uri="{FF2B5EF4-FFF2-40B4-BE49-F238E27FC236}">
                <a16:creationId xmlns:a16="http://schemas.microsoft.com/office/drawing/2014/main" id="{48191217-EA07-4A47-8142-0E5A447EEA9D}"/>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Rechthoek 6">
            <a:extLst>
              <a:ext uri="{FF2B5EF4-FFF2-40B4-BE49-F238E27FC236}">
                <a16:creationId xmlns:a16="http://schemas.microsoft.com/office/drawing/2014/main" id="{FB6C7B21-129E-47D8-B727-D1B27128ACF9}"/>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38" name="Tijdelijke aanduiding voor inhoud 3">
            <a:extLst>
              <a:ext uri="{FF2B5EF4-FFF2-40B4-BE49-F238E27FC236}">
                <a16:creationId xmlns:a16="http://schemas.microsoft.com/office/drawing/2014/main" id="{A5A7A1BD-5685-4FCA-A9B6-013F3FE2C5B5}"/>
              </a:ext>
            </a:extLst>
          </p:cNvPr>
          <p:cNvGraphicFramePr>
            <a:graphicFrameLocks noGrp="1"/>
          </p:cNvGraphicFramePr>
          <p:nvPr>
            <p:ph idx="1"/>
            <p:extLst>
              <p:ext uri="{D42A27DB-BD31-4B8C-83A1-F6EECF244321}">
                <p14:modId xmlns:p14="http://schemas.microsoft.com/office/powerpoint/2010/main" val="800986482"/>
              </p:ext>
            </p:extLst>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hthoek 9">
            <a:extLst>
              <a:ext uri="{FF2B5EF4-FFF2-40B4-BE49-F238E27FC236}">
                <a16:creationId xmlns:a16="http://schemas.microsoft.com/office/drawing/2014/main" id="{B4CB656F-0635-4708-938A-6EB53A0334B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9" name="Gelijkbenige driehoek 8">
            <a:extLst>
              <a:ext uri="{FF2B5EF4-FFF2-40B4-BE49-F238E27FC236}">
                <a16:creationId xmlns:a16="http://schemas.microsoft.com/office/drawing/2014/main" id="{1D17FA94-1350-40EC-9993-BDEFAF3F466C}"/>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9895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 3</a:t>
            </a:r>
          </a:p>
          <a:p>
            <a:pPr marL="0" indent="0" defTabSz="450850">
              <a:spcAft>
                <a:spcPts val="800"/>
              </a:spcAft>
              <a:buNone/>
            </a:pPr>
            <a:r>
              <a:rPr lang="nl-BE" altLang="nl-BE" sz="1600" b="0" dirty="0">
                <a:latin typeface="FlandersArtSans-Light" panose="00000400000000000000" pitchFamily="2" charset="0"/>
              </a:rPr>
              <a:t>Gelieve enkele kernpunten van het toeristisch beleid in ##STAD## te geven.</a:t>
            </a:r>
          </a:p>
          <a:p>
            <a:pPr marL="0" indent="0" defTabSz="450850">
              <a:spcAft>
                <a:spcPts val="800"/>
              </a:spcAft>
              <a:buNone/>
            </a:pPr>
            <a:r>
              <a:rPr lang="nl-BE" altLang="nl-BE" sz="1600" b="0" dirty="0">
                <a:solidFill>
                  <a:prstClr val="black"/>
                </a:solidFill>
                <a:latin typeface="FlandersArtSans-Light" panose="00000400000000000000" pitchFamily="2" charset="0"/>
              </a:rPr>
              <a:t>– Indien op de hoogte van het toeristisch beleid van “stad”</a:t>
            </a:r>
          </a:p>
        </p:txBody>
      </p:sp>
      <p:sp>
        <p:nvSpPr>
          <p:cNvPr id="36" name="Rechthoek 6">
            <a:extLst>
              <a:ext uri="{FF2B5EF4-FFF2-40B4-BE49-F238E27FC236}">
                <a16:creationId xmlns:a16="http://schemas.microsoft.com/office/drawing/2014/main" id="{48191217-EA07-4A47-8142-0E5A447EEA9D}"/>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Rechthoek 6">
            <a:extLst>
              <a:ext uri="{FF2B5EF4-FFF2-40B4-BE49-F238E27FC236}">
                <a16:creationId xmlns:a16="http://schemas.microsoft.com/office/drawing/2014/main" id="{FB6C7B21-129E-47D8-B727-D1B27128ACF9}"/>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38" name="Tijdelijke aanduiding voor inhoud 3">
            <a:extLst>
              <a:ext uri="{FF2B5EF4-FFF2-40B4-BE49-F238E27FC236}">
                <a16:creationId xmlns:a16="http://schemas.microsoft.com/office/drawing/2014/main" id="{A5A7A1BD-5685-4FCA-A9B6-013F3FE2C5B5}"/>
              </a:ext>
            </a:extLst>
          </p:cNvPr>
          <p:cNvGraphicFramePr>
            <a:graphicFrameLocks noGrp="1"/>
          </p:cNvGraphicFramePr>
          <p:nvPr>
            <p:ph idx="1"/>
            <p:extLst>
              <p:ext uri="{D42A27DB-BD31-4B8C-83A1-F6EECF244321}">
                <p14:modId xmlns:p14="http://schemas.microsoft.com/office/powerpoint/2010/main" val="4040181264"/>
              </p:ext>
            </p:extLst>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hthoek 9">
            <a:extLst>
              <a:ext uri="{FF2B5EF4-FFF2-40B4-BE49-F238E27FC236}">
                <a16:creationId xmlns:a16="http://schemas.microsoft.com/office/drawing/2014/main" id="{B4CB656F-0635-4708-938A-6EB53A0334B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9" name="Gelijkbenige driehoek 8">
            <a:extLst>
              <a:ext uri="{FF2B5EF4-FFF2-40B4-BE49-F238E27FC236}">
                <a16:creationId xmlns:a16="http://schemas.microsoft.com/office/drawing/2014/main" id="{8A85B133-0959-40A0-84F0-DDC5392A56AD}"/>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76412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a:latin typeface="FlandersArtSans-Medium" panose="00000600000000000000" pitchFamily="2" charset="0"/>
              </a:rPr>
              <a:t>Gevoel van betrokkenheid / 4</a:t>
            </a:r>
          </a:p>
          <a:p>
            <a:pPr marL="0" indent="0" defTabSz="450850">
              <a:spcAft>
                <a:spcPts val="800"/>
              </a:spcAft>
              <a:buNone/>
            </a:pPr>
            <a:r>
              <a:rPr lang="nl-BE" altLang="nl-BE" sz="1600" b="0">
                <a:latin typeface="FlandersArtSans-Light" panose="00000400000000000000" pitchFamily="2" charset="0"/>
              </a:rPr>
              <a:t>Gelieve enkele kernpunten van het toeristisch beleid in ##STAD## te geven.</a:t>
            </a:r>
          </a:p>
          <a:p>
            <a:pPr marL="0" indent="0" defTabSz="450850">
              <a:spcAft>
                <a:spcPts val="800"/>
              </a:spcAft>
              <a:buNone/>
            </a:pPr>
            <a:r>
              <a:rPr lang="nl-BE" altLang="nl-BE" sz="1600" b="0">
                <a:solidFill>
                  <a:prstClr val="black"/>
                </a:solidFill>
                <a:latin typeface="FlandersArtSans-Light" panose="00000400000000000000" pitchFamily="2" charset="0"/>
              </a:rPr>
              <a:t>– Indien op de hoogte van het toeristisch beleid van “stad”</a:t>
            </a:r>
          </a:p>
        </p:txBody>
      </p:sp>
      <p:sp>
        <p:nvSpPr>
          <p:cNvPr id="36" name="Rechthoek 6">
            <a:extLst>
              <a:ext uri="{FF2B5EF4-FFF2-40B4-BE49-F238E27FC236}">
                <a16:creationId xmlns:a16="http://schemas.microsoft.com/office/drawing/2014/main" id="{48191217-EA07-4A47-8142-0E5A447EEA9D}"/>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Rechthoek 6">
            <a:extLst>
              <a:ext uri="{FF2B5EF4-FFF2-40B4-BE49-F238E27FC236}">
                <a16:creationId xmlns:a16="http://schemas.microsoft.com/office/drawing/2014/main" id="{FB6C7B21-129E-47D8-B727-D1B27128ACF9}"/>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38" name="Tijdelijke aanduiding voor inhoud 3">
            <a:extLst>
              <a:ext uri="{FF2B5EF4-FFF2-40B4-BE49-F238E27FC236}">
                <a16:creationId xmlns:a16="http://schemas.microsoft.com/office/drawing/2014/main" id="{A5A7A1BD-5685-4FCA-A9B6-013F3FE2C5B5}"/>
              </a:ext>
            </a:extLst>
          </p:cNvPr>
          <p:cNvGraphicFramePr>
            <a:graphicFrameLocks noGrp="1"/>
          </p:cNvGraphicFramePr>
          <p:nvPr>
            <p:ph idx="1"/>
            <p:extLst>
              <p:ext uri="{D42A27DB-BD31-4B8C-83A1-F6EECF244321}">
                <p14:modId xmlns:p14="http://schemas.microsoft.com/office/powerpoint/2010/main" val="1772129666"/>
              </p:ext>
            </p:extLst>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hthoek 9">
            <a:extLst>
              <a:ext uri="{FF2B5EF4-FFF2-40B4-BE49-F238E27FC236}">
                <a16:creationId xmlns:a16="http://schemas.microsoft.com/office/drawing/2014/main" id="{B4CB656F-0635-4708-938A-6EB53A0334B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9" name="Gelijkbenige driehoek 8">
            <a:extLst>
              <a:ext uri="{FF2B5EF4-FFF2-40B4-BE49-F238E27FC236}">
                <a16:creationId xmlns:a16="http://schemas.microsoft.com/office/drawing/2014/main" id="{35485E49-AD1B-497E-91BB-E4D193012A6E}"/>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25930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 5</a:t>
            </a:r>
          </a:p>
          <a:p>
            <a:pPr marL="0" indent="0" defTabSz="450850">
              <a:spcAft>
                <a:spcPts val="800"/>
              </a:spcAft>
              <a:buNone/>
            </a:pPr>
            <a:r>
              <a:rPr lang="nl-BE" altLang="nl-BE" sz="1600" b="0" dirty="0">
                <a:latin typeface="FlandersArtSans-Light" panose="00000400000000000000" pitchFamily="2" charset="0"/>
              </a:rPr>
              <a:t>Gelieve enkele kernpunten van het toeristisch beleid in ##STAD## te geven.</a:t>
            </a:r>
          </a:p>
          <a:p>
            <a:pPr marL="0" indent="0" defTabSz="450850">
              <a:spcAft>
                <a:spcPts val="800"/>
              </a:spcAft>
              <a:buNone/>
            </a:pPr>
            <a:r>
              <a:rPr lang="nl-BE" altLang="nl-BE" sz="1600" b="0" dirty="0">
                <a:solidFill>
                  <a:prstClr val="black"/>
                </a:solidFill>
                <a:latin typeface="FlandersArtSans-Light" panose="00000400000000000000" pitchFamily="2" charset="0"/>
              </a:rPr>
              <a:t>– Indien op de hoogte van het toeristisch beleid van “stad”</a:t>
            </a:r>
          </a:p>
        </p:txBody>
      </p:sp>
      <p:sp>
        <p:nvSpPr>
          <p:cNvPr id="36" name="Rechthoek 6">
            <a:extLst>
              <a:ext uri="{FF2B5EF4-FFF2-40B4-BE49-F238E27FC236}">
                <a16:creationId xmlns:a16="http://schemas.microsoft.com/office/drawing/2014/main" id="{48191217-EA07-4A47-8142-0E5A447EEA9D}"/>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Rechthoek 6">
            <a:extLst>
              <a:ext uri="{FF2B5EF4-FFF2-40B4-BE49-F238E27FC236}">
                <a16:creationId xmlns:a16="http://schemas.microsoft.com/office/drawing/2014/main" id="{FB6C7B21-129E-47D8-B727-D1B27128ACF9}"/>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38" name="Tijdelijke aanduiding voor inhoud 3">
            <a:extLst>
              <a:ext uri="{FF2B5EF4-FFF2-40B4-BE49-F238E27FC236}">
                <a16:creationId xmlns:a16="http://schemas.microsoft.com/office/drawing/2014/main" id="{A5A7A1BD-5685-4FCA-A9B6-013F3FE2C5B5}"/>
              </a:ext>
            </a:extLst>
          </p:cNvPr>
          <p:cNvGraphicFramePr>
            <a:graphicFrameLocks noGrp="1"/>
          </p:cNvGraphicFramePr>
          <p:nvPr>
            <p:ph idx="1"/>
            <p:extLst>
              <p:ext uri="{D42A27DB-BD31-4B8C-83A1-F6EECF244321}">
                <p14:modId xmlns:p14="http://schemas.microsoft.com/office/powerpoint/2010/main" val="4150820832"/>
              </p:ext>
            </p:extLst>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hthoek 9">
            <a:extLst>
              <a:ext uri="{FF2B5EF4-FFF2-40B4-BE49-F238E27FC236}">
                <a16:creationId xmlns:a16="http://schemas.microsoft.com/office/drawing/2014/main" id="{B4CB656F-0635-4708-938A-6EB53A0334B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Tree>
    <p:extLst>
      <p:ext uri="{BB962C8B-B14F-4D97-AF65-F5344CB8AC3E}">
        <p14:creationId xmlns:p14="http://schemas.microsoft.com/office/powerpoint/2010/main" val="1352559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2021</a:t>
            </a:r>
            <a:endParaRPr lang="nl-BE" altLang="nl-BE" dirty="0">
              <a:solidFill>
                <a:srgbClr val="262626"/>
              </a:solidFill>
              <a:latin typeface="FlandersArtSans-Bold" panose="00000800000000000000" pitchFamily="2" charset="0"/>
            </a:endParaRPr>
          </a:p>
        </p:txBody>
      </p:sp>
      <p:sp>
        <p:nvSpPr>
          <p:cNvPr id="15" name="Tijdelijke aanduiding voor inhoud 2">
            <a:extLst>
              <a:ext uri="{FF2B5EF4-FFF2-40B4-BE49-F238E27FC236}">
                <a16:creationId xmlns:a16="http://schemas.microsoft.com/office/drawing/2014/main" id="{DDE86B8A-6781-4E5C-8DD5-9C5D51B60C58}"/>
              </a:ext>
            </a:extLst>
          </p:cNvPr>
          <p:cNvSpPr>
            <a:spLocks noGrp="1"/>
          </p:cNvSpPr>
          <p:nvPr>
            <p:ph idx="1"/>
          </p:nvPr>
        </p:nvSpPr>
        <p:spPr>
          <a:xfrm>
            <a:off x="900000" y="1241927"/>
            <a:ext cx="8659688" cy="752083"/>
          </a:xfrm>
        </p:spPr>
        <p:txBody>
          <a:bodyPr>
            <a:normAutofit/>
          </a:bodyPr>
          <a:lstStyle/>
          <a:p>
            <a:pPr marL="0" indent="0" defTabSz="450850">
              <a:spcAft>
                <a:spcPts val="800"/>
              </a:spcAft>
              <a:buNone/>
            </a:pPr>
            <a:r>
              <a:rPr lang="nl-BE" altLang="nl-BE" sz="2400" b="0">
                <a:latin typeface="FlandersArtSans-Medium" panose="00000600000000000000" pitchFamily="2" charset="0"/>
              </a:rPr>
              <a:t>Hoofdconcepten </a:t>
            </a:r>
            <a:r>
              <a:rPr lang="nl-BE" altLang="nl-BE" sz="1600" b="0">
                <a:latin typeface="FlandersArtSans-Light" panose="00000400000000000000" pitchFamily="2" charset="0"/>
              </a:rPr>
              <a:t>(gemiddelde score op 5)</a:t>
            </a:r>
            <a:endParaRPr lang="nl-BE" sz="1600"/>
          </a:p>
        </p:txBody>
      </p:sp>
      <p:graphicFrame>
        <p:nvGraphicFramePr>
          <p:cNvPr id="13" name="Tijdelijke aanduiding voor inhoud 3">
            <a:extLst>
              <a:ext uri="{FF2B5EF4-FFF2-40B4-BE49-F238E27FC236}">
                <a16:creationId xmlns:a16="http://schemas.microsoft.com/office/drawing/2014/main" id="{F40B6DC2-3672-458E-B74B-CC71CD5847E7}"/>
              </a:ext>
            </a:extLst>
          </p:cNvPr>
          <p:cNvGraphicFramePr>
            <a:graphicFrameLocks/>
          </p:cNvGraphicFramePr>
          <p:nvPr>
            <p:extLst>
              <p:ext uri="{D42A27DB-BD31-4B8C-83A1-F6EECF244321}">
                <p14:modId xmlns:p14="http://schemas.microsoft.com/office/powerpoint/2010/main" val="2499946942"/>
              </p:ext>
            </p:extLst>
          </p:nvPr>
        </p:nvGraphicFramePr>
        <p:xfrm>
          <a:off x="908083" y="1916831"/>
          <a:ext cx="10859651" cy="4106387"/>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Rechte verbindingslijn 15">
            <a:extLst>
              <a:ext uri="{FF2B5EF4-FFF2-40B4-BE49-F238E27FC236}">
                <a16:creationId xmlns:a16="http://schemas.microsoft.com/office/drawing/2014/main" id="{49824828-0ABB-4378-BC91-ACC1C488DA24}"/>
              </a:ext>
            </a:extLst>
          </p:cNvPr>
          <p:cNvCxnSpPr>
            <a:cxnSpLocks/>
          </p:cNvCxnSpPr>
          <p:nvPr/>
        </p:nvCxnSpPr>
        <p:spPr>
          <a:xfrm flipV="1">
            <a:off x="5732620" y="1772816"/>
            <a:ext cx="0" cy="3451214"/>
          </a:xfrm>
          <a:prstGeom prst="line">
            <a:avLst/>
          </a:prstGeom>
          <a:ln w="6350">
            <a:solidFill>
              <a:schemeClr val="bg1">
                <a:lumMod val="75000"/>
              </a:schemeClr>
            </a:solidFill>
            <a:prstDash val="dash"/>
          </a:ln>
          <a:effectLst/>
        </p:spPr>
        <p:style>
          <a:lnRef idx="2">
            <a:schemeClr val="accent3"/>
          </a:lnRef>
          <a:fillRef idx="0">
            <a:schemeClr val="accent3"/>
          </a:fillRef>
          <a:effectRef idx="1">
            <a:schemeClr val="accent3"/>
          </a:effectRef>
          <a:fontRef idx="minor">
            <a:schemeClr val="tx1"/>
          </a:fontRef>
        </p:style>
      </p:cxnSp>
      <p:cxnSp>
        <p:nvCxnSpPr>
          <p:cNvPr id="17" name="Rechte verbindingslijn 16">
            <a:extLst>
              <a:ext uri="{FF2B5EF4-FFF2-40B4-BE49-F238E27FC236}">
                <a16:creationId xmlns:a16="http://schemas.microsoft.com/office/drawing/2014/main" id="{256FAD8F-A457-4E4B-816E-407611EC84DA}"/>
              </a:ext>
            </a:extLst>
          </p:cNvPr>
          <p:cNvCxnSpPr>
            <a:cxnSpLocks/>
          </p:cNvCxnSpPr>
          <p:nvPr/>
        </p:nvCxnSpPr>
        <p:spPr>
          <a:xfrm flipV="1">
            <a:off x="10125108" y="1772816"/>
            <a:ext cx="0" cy="3451214"/>
          </a:xfrm>
          <a:prstGeom prst="line">
            <a:avLst/>
          </a:prstGeom>
          <a:ln w="6350">
            <a:solidFill>
              <a:schemeClr val="bg1">
                <a:lumMod val="75000"/>
              </a:schemeClr>
            </a:solidFill>
            <a:prstDash val="dash"/>
          </a:ln>
          <a:effectLst/>
        </p:spPr>
        <p:style>
          <a:lnRef idx="2">
            <a:schemeClr val="accent3"/>
          </a:lnRef>
          <a:fillRef idx="0">
            <a:schemeClr val="accent3"/>
          </a:fillRef>
          <a:effectRef idx="1">
            <a:schemeClr val="accent3"/>
          </a:effectRef>
          <a:fontRef idx="minor">
            <a:schemeClr val="tx1"/>
          </a:fontRef>
        </p:style>
      </p:cxnSp>
      <p:sp>
        <p:nvSpPr>
          <p:cNvPr id="11" name="Rechthoek 10">
            <a:extLst>
              <a:ext uri="{FF2B5EF4-FFF2-40B4-BE49-F238E27FC236}">
                <a16:creationId xmlns:a16="http://schemas.microsoft.com/office/drawing/2014/main" id="{DE67D6E1-937F-43D7-B531-5A11D51ABF85}"/>
              </a:ext>
            </a:extLst>
          </p:cNvPr>
          <p:cNvSpPr/>
          <p:nvPr/>
        </p:nvSpPr>
        <p:spPr>
          <a:xfrm>
            <a:off x="1700172" y="6093296"/>
            <a:ext cx="9217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100">
                <a:solidFill>
                  <a:schemeClr val="tx1"/>
                </a:solidFill>
                <a:latin typeface="FlandersArtSans-Light" panose="00000400000000000000" pitchFamily="2" charset="0"/>
              </a:rPr>
              <a:t>Antwerpen= binnenstad (binnen de ring), andere steden incl. alle deelgemeenten. Dit geldt voor alle grafieken.</a:t>
            </a:r>
          </a:p>
        </p:txBody>
      </p:sp>
      <p:sp>
        <p:nvSpPr>
          <p:cNvPr id="9" name="Rechthoek 8">
            <a:extLst>
              <a:ext uri="{FF2B5EF4-FFF2-40B4-BE49-F238E27FC236}">
                <a16:creationId xmlns:a16="http://schemas.microsoft.com/office/drawing/2014/main" id="{F31E28D6-9AD0-4756-B947-CF5EA701EC7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50BDDD1B-8C55-4DD9-9FB7-F913AF048DCF}"/>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83415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34A04036-A170-4CB1-B865-B3702ADA251C}"/>
              </a:ext>
            </a:extLst>
          </p:cNvPr>
          <p:cNvSpPr txBox="1">
            <a:spLocks/>
          </p:cNvSpPr>
          <p:nvPr/>
        </p:nvSpPr>
        <p:spPr bwMode="auto">
          <a:xfrm>
            <a:off x="900000" y="1036514"/>
            <a:ext cx="972108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a:t>
            </a:r>
          </a:p>
          <a:p>
            <a:pPr marL="0" indent="0" defTabSz="450850">
              <a:spcAft>
                <a:spcPts val="800"/>
              </a:spcAft>
              <a:buNone/>
            </a:pPr>
            <a:r>
              <a:rPr lang="nl-NL" altLang="nl-BE" sz="1600" b="0" dirty="0">
                <a:latin typeface="FlandersArtSans-Light" panose="00000400000000000000" pitchFamily="2" charset="0"/>
              </a:rPr>
              <a:t>Zou u graag meer betrokken worden bij het toeristische beleid/toeristische initiatieven in de stad?</a:t>
            </a:r>
          </a:p>
        </p:txBody>
      </p:sp>
      <p:graphicFrame>
        <p:nvGraphicFramePr>
          <p:cNvPr id="10" name="Tijdelijke aanduiding voor inhoud 3">
            <a:extLst>
              <a:ext uri="{FF2B5EF4-FFF2-40B4-BE49-F238E27FC236}">
                <a16:creationId xmlns:a16="http://schemas.microsoft.com/office/drawing/2014/main" id="{80D2F675-F95F-418B-B3DE-EE181C8CD2BC}"/>
              </a:ext>
            </a:extLst>
          </p:cNvPr>
          <p:cNvGraphicFramePr>
            <a:graphicFrameLocks/>
          </p:cNvGraphicFramePr>
          <p:nvPr>
            <p:extLst>
              <p:ext uri="{D42A27DB-BD31-4B8C-83A1-F6EECF244321}">
                <p14:modId xmlns:p14="http://schemas.microsoft.com/office/powerpoint/2010/main" val="984113898"/>
              </p:ext>
            </p:extLst>
          </p:nvPr>
        </p:nvGraphicFramePr>
        <p:xfrm>
          <a:off x="983432" y="2276872"/>
          <a:ext cx="10153128"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5435C6CB-801B-46D8-992F-AD4221E345B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BEA24ECA-04DF-4EE2-B89F-531D90860418}"/>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6438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a:t>
            </a:r>
          </a:p>
          <a:p>
            <a:pPr marL="0" indent="0" defTabSz="450850">
              <a:spcAft>
                <a:spcPts val="800"/>
              </a:spcAft>
              <a:buNone/>
            </a:pPr>
            <a:r>
              <a:rPr lang="nl-BE" altLang="nl-BE" sz="1600" b="0" dirty="0">
                <a:latin typeface="FlandersArtSans-Light" panose="00000400000000000000" pitchFamily="2" charset="0"/>
              </a:rPr>
              <a:t>Op welke manier wenst u betrokken te worden bij de toeristische planning, het beleid en andere initiatieven in de stad “STAD”? </a:t>
            </a:r>
          </a:p>
          <a:p>
            <a:pPr marL="0" indent="0" defTabSz="450850">
              <a:spcAft>
                <a:spcPts val="800"/>
              </a:spcAft>
              <a:buNone/>
            </a:pPr>
            <a:r>
              <a:rPr lang="nl-BE" altLang="nl-BE" sz="1600" b="0" dirty="0">
                <a:latin typeface="FlandersArtSans-Light" panose="00000400000000000000" pitchFamily="2" charset="0"/>
              </a:rPr>
              <a:t>- Indien niet geen interesse in toeristisch beleid</a:t>
            </a:r>
          </a:p>
        </p:txBody>
      </p:sp>
      <p:graphicFrame>
        <p:nvGraphicFramePr>
          <p:cNvPr id="23" name="Tijdelijke aanduiding voor inhoud 3">
            <a:extLst>
              <a:ext uri="{FF2B5EF4-FFF2-40B4-BE49-F238E27FC236}">
                <a16:creationId xmlns:a16="http://schemas.microsoft.com/office/drawing/2014/main" id="{C859636F-5E5D-4B2A-859B-2F09904B1FF4}"/>
              </a:ext>
            </a:extLst>
          </p:cNvPr>
          <p:cNvGraphicFramePr>
            <a:graphicFrameLocks/>
          </p:cNvGraphicFramePr>
          <p:nvPr>
            <p:extLst>
              <p:ext uri="{D42A27DB-BD31-4B8C-83A1-F6EECF244321}">
                <p14:modId xmlns:p14="http://schemas.microsoft.com/office/powerpoint/2010/main" val="1119490462"/>
              </p:ext>
            </p:extLst>
          </p:nvPr>
        </p:nvGraphicFramePr>
        <p:xfrm>
          <a:off x="623392" y="2276872"/>
          <a:ext cx="11161240"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hthoek 9">
            <a:extLst>
              <a:ext uri="{FF2B5EF4-FFF2-40B4-BE49-F238E27FC236}">
                <a16:creationId xmlns:a16="http://schemas.microsoft.com/office/drawing/2014/main" id="{376DD298-3D5A-4873-8146-0A70F38C9F2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6" name="Gelijkbenige driehoek 5">
            <a:extLst>
              <a:ext uri="{FF2B5EF4-FFF2-40B4-BE49-F238E27FC236}">
                <a16:creationId xmlns:a16="http://schemas.microsoft.com/office/drawing/2014/main" id="{E4F8D0DB-CBCB-4DB9-BC53-75A59AD64BD4}"/>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51261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900000" y="1083369"/>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a:t>
            </a:r>
          </a:p>
          <a:p>
            <a:pPr marL="0" indent="0" defTabSz="450850">
              <a:spcAft>
                <a:spcPts val="800"/>
              </a:spcAft>
              <a:buNone/>
            </a:pPr>
            <a:r>
              <a:rPr lang="nl-NL" altLang="nl-BE" sz="1600" b="0" dirty="0">
                <a:latin typeface="FlandersArtSans-Light" panose="00000400000000000000" pitchFamily="2" charset="0"/>
              </a:rPr>
              <a:t>% ‘akkoord’ met de stelling </a:t>
            </a:r>
          </a:p>
        </p:txBody>
      </p:sp>
      <p:sp>
        <p:nvSpPr>
          <p:cNvPr id="4" name="Content Placeholder 3">
            <a:extLst>
              <a:ext uri="{FF2B5EF4-FFF2-40B4-BE49-F238E27FC236}">
                <a16:creationId xmlns:a16="http://schemas.microsoft.com/office/drawing/2014/main" id="{07E72034-2B1A-4813-ADE3-A6189DA62441}"/>
              </a:ext>
            </a:extLst>
          </p:cNvPr>
          <p:cNvSpPr>
            <a:spLocks noGrp="1"/>
          </p:cNvSpPr>
          <p:nvPr>
            <p:ph idx="1"/>
          </p:nvPr>
        </p:nvSpPr>
        <p:spPr/>
        <p:txBody>
          <a:bodyPr/>
          <a:lstStyle/>
          <a:p>
            <a:pPr marL="0" indent="0">
              <a:buNone/>
            </a:pPr>
            <a:r>
              <a:rPr lang="nl-BE"/>
              <a:t> </a:t>
            </a:r>
            <a:endParaRPr lang="en-BE"/>
          </a:p>
        </p:txBody>
      </p:sp>
      <p:graphicFrame>
        <p:nvGraphicFramePr>
          <p:cNvPr id="34" name="Tijdelijke aanduiding voor inhoud 3">
            <a:extLst>
              <a:ext uri="{FF2B5EF4-FFF2-40B4-BE49-F238E27FC236}">
                <a16:creationId xmlns:a16="http://schemas.microsoft.com/office/drawing/2014/main" id="{E46344A0-408F-45A5-A569-F48926C33D7F}"/>
              </a:ext>
            </a:extLst>
          </p:cNvPr>
          <p:cNvGraphicFramePr>
            <a:graphicFrameLocks/>
          </p:cNvGraphicFramePr>
          <p:nvPr>
            <p:extLst>
              <p:ext uri="{D42A27DB-BD31-4B8C-83A1-F6EECF244321}">
                <p14:modId xmlns:p14="http://schemas.microsoft.com/office/powerpoint/2010/main" val="4131363472"/>
              </p:ext>
            </p:extLst>
          </p:nvPr>
        </p:nvGraphicFramePr>
        <p:xfrm>
          <a:off x="623392" y="2276872"/>
          <a:ext cx="11161240"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hthoek 9">
            <a:extLst>
              <a:ext uri="{FF2B5EF4-FFF2-40B4-BE49-F238E27FC236}">
                <a16:creationId xmlns:a16="http://schemas.microsoft.com/office/drawing/2014/main" id="{38E8A541-7455-4A90-865B-8F55D1B972B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7" name="Gelijkbenige driehoek 6">
            <a:extLst>
              <a:ext uri="{FF2B5EF4-FFF2-40B4-BE49-F238E27FC236}">
                <a16:creationId xmlns:a16="http://schemas.microsoft.com/office/drawing/2014/main" id="{5A823D95-2673-430A-AAD2-CEB994328D91}"/>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40791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149200"/>
            <a:ext cx="11075676"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a:t>
            </a:r>
          </a:p>
          <a:p>
            <a:pPr marL="0" indent="0" defTabSz="450850">
              <a:spcAft>
                <a:spcPts val="800"/>
              </a:spcAft>
              <a:buNone/>
            </a:pPr>
            <a:r>
              <a:rPr lang="nl-NL" altLang="nl-BE" sz="1600" b="0" dirty="0">
                <a:latin typeface="FlandersArtSans-Light" panose="00000400000000000000" pitchFamily="2" charset="0"/>
              </a:rPr>
              <a:t>“</a:t>
            </a:r>
            <a:r>
              <a:rPr lang="nl-BE" altLang="nl-BE" sz="1600" b="0" dirty="0">
                <a:latin typeface="FlandersArtSans-Light" panose="00000400000000000000" pitchFamily="2" charset="0"/>
              </a:rPr>
              <a:t>De mogelijke positieve gevolgen van het toerisme krijgen voldoende aandacht in het toeristisch beleid</a:t>
            </a:r>
            <a:r>
              <a:rPr lang="nl-NL" altLang="nl-BE" sz="1600" b="0" dirty="0">
                <a:latin typeface="FlandersArtSans-Light" panose="00000400000000000000" pitchFamily="2" charset="0"/>
              </a:rPr>
              <a:t>”</a:t>
            </a:r>
          </a:p>
        </p:txBody>
      </p:sp>
      <p:sp>
        <p:nvSpPr>
          <p:cNvPr id="28" name="Rechthoek 6">
            <a:extLst>
              <a:ext uri="{FF2B5EF4-FFF2-40B4-BE49-F238E27FC236}">
                <a16:creationId xmlns:a16="http://schemas.microsoft.com/office/drawing/2014/main" id="{C58E51BD-BCAB-4E74-B9F3-F6EAC03686D2}"/>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29" name="Tijdelijke aanduiding voor inhoud 3">
            <a:extLst>
              <a:ext uri="{FF2B5EF4-FFF2-40B4-BE49-F238E27FC236}">
                <a16:creationId xmlns:a16="http://schemas.microsoft.com/office/drawing/2014/main" id="{79525E86-A9AF-4337-9F0C-2307D2ED1BA9}"/>
              </a:ext>
            </a:extLst>
          </p:cNvPr>
          <p:cNvGraphicFramePr>
            <a:graphicFrameLocks/>
          </p:cNvGraphicFramePr>
          <p:nvPr>
            <p:extLst>
              <p:ext uri="{D42A27DB-BD31-4B8C-83A1-F6EECF244321}">
                <p14:modId xmlns:p14="http://schemas.microsoft.com/office/powerpoint/2010/main" val="4277869114"/>
              </p:ext>
            </p:extLst>
          </p:nvPr>
        </p:nvGraphicFramePr>
        <p:xfrm>
          <a:off x="609600" y="2348880"/>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hthoek 8">
            <a:extLst>
              <a:ext uri="{FF2B5EF4-FFF2-40B4-BE49-F238E27FC236}">
                <a16:creationId xmlns:a16="http://schemas.microsoft.com/office/drawing/2014/main" id="{4845C9C4-E0B2-4C78-ABDE-F3B6F8E228F8}"/>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7" name="Gelijkbenige driehoek 6">
            <a:extLst>
              <a:ext uri="{FF2B5EF4-FFF2-40B4-BE49-F238E27FC236}">
                <a16:creationId xmlns:a16="http://schemas.microsoft.com/office/drawing/2014/main" id="{3899C710-388E-4368-9FEC-1E3A3F3CD3C5}"/>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34512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241926"/>
            <a:ext cx="11075676"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a:t>
            </a:r>
          </a:p>
          <a:p>
            <a:pPr marL="0" indent="0" defTabSz="450850">
              <a:spcAft>
                <a:spcPts val="800"/>
              </a:spcAft>
              <a:buNone/>
            </a:pPr>
            <a:r>
              <a:rPr lang="nl-NL" altLang="nl-BE" sz="1600" b="0" dirty="0">
                <a:latin typeface="FlandersArtSans-Light" panose="00000400000000000000" pitchFamily="2" charset="0"/>
              </a:rPr>
              <a:t>“</a:t>
            </a:r>
            <a:r>
              <a:rPr lang="nl-BE" altLang="nl-BE" sz="1600" b="0" dirty="0">
                <a:latin typeface="FlandersArtSans-Light" panose="00000400000000000000" pitchFamily="2" charset="0"/>
              </a:rPr>
              <a:t>Het stadsbestuur houdt in haar toeristisch beleid voldoende rekening met de belangen van de lokale bevolking</a:t>
            </a:r>
            <a:r>
              <a:rPr lang="nl-NL" altLang="nl-BE" sz="1600" b="0" dirty="0">
                <a:latin typeface="FlandersArtSans-Light" panose="00000400000000000000" pitchFamily="2" charset="0"/>
              </a:rPr>
              <a:t>”</a:t>
            </a:r>
          </a:p>
        </p:txBody>
      </p:sp>
      <p:graphicFrame>
        <p:nvGraphicFramePr>
          <p:cNvPr id="10" name="Tijdelijke aanduiding voor inhoud 3">
            <a:extLst>
              <a:ext uri="{FF2B5EF4-FFF2-40B4-BE49-F238E27FC236}">
                <a16:creationId xmlns:a16="http://schemas.microsoft.com/office/drawing/2014/main" id="{5CC7504F-E15F-459F-88E7-19980ED38886}"/>
              </a:ext>
            </a:extLst>
          </p:cNvPr>
          <p:cNvGraphicFramePr>
            <a:graphicFrameLocks/>
          </p:cNvGraphicFramePr>
          <p:nvPr>
            <p:extLst>
              <p:ext uri="{D42A27DB-BD31-4B8C-83A1-F6EECF244321}">
                <p14:modId xmlns:p14="http://schemas.microsoft.com/office/powerpoint/2010/main" val="3385185651"/>
              </p:ext>
            </p:extLst>
          </p:nvPr>
        </p:nvGraphicFramePr>
        <p:xfrm>
          <a:off x="609600" y="2348880"/>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9FF1973-A9E1-48E2-AE84-72F8D20093E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CD47C331-0257-4B68-83D1-FA6E25E3E2C3}"/>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3548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2021</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241926"/>
            <a:ext cx="1129170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a:t>
            </a:r>
          </a:p>
          <a:p>
            <a:pPr marL="0" indent="0" defTabSz="450850">
              <a:spcAft>
                <a:spcPts val="800"/>
              </a:spcAft>
              <a:buNone/>
            </a:pPr>
            <a:r>
              <a:rPr lang="nl-NL" altLang="nl-BE" sz="1600" b="0" dirty="0">
                <a:latin typeface="FlandersArtSans-Light" panose="00000400000000000000" pitchFamily="2" charset="0"/>
              </a:rPr>
              <a:t>“Het stadsbestuur houdt in haar toeristisch beleid voldoende rekening met impact van de toeristische sector op het klimaat.” (N)</a:t>
            </a:r>
          </a:p>
        </p:txBody>
      </p:sp>
      <p:graphicFrame>
        <p:nvGraphicFramePr>
          <p:cNvPr id="10" name="Tijdelijke aanduiding voor inhoud 3">
            <a:extLst>
              <a:ext uri="{FF2B5EF4-FFF2-40B4-BE49-F238E27FC236}">
                <a16:creationId xmlns:a16="http://schemas.microsoft.com/office/drawing/2014/main" id="{5CC7504F-E15F-459F-88E7-19980ED38886}"/>
              </a:ext>
            </a:extLst>
          </p:cNvPr>
          <p:cNvGraphicFramePr>
            <a:graphicFrameLocks/>
          </p:cNvGraphicFramePr>
          <p:nvPr>
            <p:extLst>
              <p:ext uri="{D42A27DB-BD31-4B8C-83A1-F6EECF244321}">
                <p14:modId xmlns:p14="http://schemas.microsoft.com/office/powerpoint/2010/main" val="2835817984"/>
              </p:ext>
            </p:extLst>
          </p:nvPr>
        </p:nvGraphicFramePr>
        <p:xfrm>
          <a:off x="609600" y="2348880"/>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9FF1973-A9E1-48E2-AE84-72F8D20093E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2B711F09-F383-4198-B45C-DEAF91A5D2B0}"/>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2735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241926"/>
            <a:ext cx="11075676"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a:t>
            </a:r>
          </a:p>
          <a:p>
            <a:pPr marL="0" indent="0" defTabSz="450850">
              <a:spcAft>
                <a:spcPts val="800"/>
              </a:spcAft>
              <a:buNone/>
            </a:pPr>
            <a:r>
              <a:rPr lang="nl-NL" altLang="nl-BE" sz="1600" b="0" dirty="0">
                <a:latin typeface="FlandersArtSans-Light" panose="00000400000000000000" pitchFamily="2" charset="0"/>
              </a:rPr>
              <a:t>“</a:t>
            </a:r>
            <a:r>
              <a:rPr lang="nl-BE" altLang="nl-BE" sz="1600" b="0" dirty="0">
                <a:latin typeface="FlandersArtSans-Light" panose="00000400000000000000" pitchFamily="2" charset="0"/>
              </a:rPr>
              <a:t>De mogelijke negatieve gevolgen van het toerisme krijgen voldoende aandacht in het toeristisch beleid</a:t>
            </a:r>
            <a:r>
              <a:rPr lang="nl-NL" altLang="nl-BE" sz="1600" b="0" dirty="0">
                <a:latin typeface="FlandersArtSans-Light" panose="00000400000000000000" pitchFamily="2" charset="0"/>
              </a:rPr>
              <a:t>”</a:t>
            </a:r>
          </a:p>
        </p:txBody>
      </p:sp>
      <p:graphicFrame>
        <p:nvGraphicFramePr>
          <p:cNvPr id="10" name="Tijdelijke aanduiding voor inhoud 3">
            <a:extLst>
              <a:ext uri="{FF2B5EF4-FFF2-40B4-BE49-F238E27FC236}">
                <a16:creationId xmlns:a16="http://schemas.microsoft.com/office/drawing/2014/main" id="{5CC7504F-E15F-459F-88E7-19980ED38886}"/>
              </a:ext>
            </a:extLst>
          </p:cNvPr>
          <p:cNvGraphicFramePr>
            <a:graphicFrameLocks/>
          </p:cNvGraphicFramePr>
          <p:nvPr>
            <p:extLst>
              <p:ext uri="{D42A27DB-BD31-4B8C-83A1-F6EECF244321}">
                <p14:modId xmlns:p14="http://schemas.microsoft.com/office/powerpoint/2010/main" val="1517201772"/>
              </p:ext>
            </p:extLst>
          </p:nvPr>
        </p:nvGraphicFramePr>
        <p:xfrm>
          <a:off x="609600" y="2420888"/>
          <a:ext cx="10972800"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D7E80B7-C42D-42C2-80A1-A317C034022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67BCA4C5-0E29-416E-89AA-4932E188F3EA}"/>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2394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241926"/>
            <a:ext cx="11075676"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Gevoel van betrokkenheid </a:t>
            </a:r>
          </a:p>
          <a:p>
            <a:pPr marL="0" indent="0" defTabSz="450850">
              <a:spcAft>
                <a:spcPts val="800"/>
              </a:spcAft>
              <a:buNone/>
            </a:pPr>
            <a:r>
              <a:rPr lang="nl-NL" altLang="nl-BE" sz="1600" b="0" dirty="0">
                <a:latin typeface="FlandersArtSans-Light" panose="00000400000000000000" pitchFamily="2" charset="0"/>
              </a:rPr>
              <a:t>“</a:t>
            </a:r>
            <a:r>
              <a:rPr lang="nl-BE" altLang="nl-BE" sz="1600" b="0" dirty="0">
                <a:latin typeface="FlandersArtSans-Light" panose="00000400000000000000" pitchFamily="2" charset="0"/>
              </a:rPr>
              <a:t>Het stadsbestuur schenkt te veel aandacht aan het toerisme in vergelijking met andere beleidssectoren</a:t>
            </a:r>
            <a:r>
              <a:rPr lang="nl-NL" altLang="nl-BE" sz="1600" b="0" dirty="0">
                <a:latin typeface="FlandersArtSans-Light" panose="00000400000000000000" pitchFamily="2" charset="0"/>
              </a:rPr>
              <a:t>”</a:t>
            </a:r>
          </a:p>
        </p:txBody>
      </p:sp>
      <p:graphicFrame>
        <p:nvGraphicFramePr>
          <p:cNvPr id="10" name="Tijdelijke aanduiding voor inhoud 3">
            <a:extLst>
              <a:ext uri="{FF2B5EF4-FFF2-40B4-BE49-F238E27FC236}">
                <a16:creationId xmlns:a16="http://schemas.microsoft.com/office/drawing/2014/main" id="{5CC7504F-E15F-459F-88E7-19980ED38886}"/>
              </a:ext>
            </a:extLst>
          </p:cNvPr>
          <p:cNvGraphicFramePr>
            <a:graphicFrameLocks/>
          </p:cNvGraphicFramePr>
          <p:nvPr>
            <p:extLst>
              <p:ext uri="{D42A27DB-BD31-4B8C-83A1-F6EECF244321}">
                <p14:modId xmlns:p14="http://schemas.microsoft.com/office/powerpoint/2010/main" val="1757981002"/>
              </p:ext>
            </p:extLst>
          </p:nvPr>
        </p:nvGraphicFramePr>
        <p:xfrm>
          <a:off x="609600" y="2348880"/>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ACA414C5-58DD-414B-B7BE-83C27E6CBD5A}"/>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AF15DE7D-A12A-405F-9952-F256E2BA34F9}"/>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61619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rotWithShape="1">
          <a:blip r:embed="rId2">
            <a:extLst>
              <a:ext uri="{28A0092B-C50C-407E-A947-70E740481C1C}">
                <a14:useLocalDpi xmlns:a14="http://schemas.microsoft.com/office/drawing/2010/main" val="0"/>
              </a:ext>
            </a:extLst>
          </a:blip>
          <a:srcRect l="-3163" r="28067"/>
          <a:stretch/>
        </p:blipFill>
        <p:spPr>
          <a:xfrm>
            <a:off x="2226804" y="0"/>
            <a:ext cx="9965196"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600"/>
              </a:spcAft>
              <a:buFont typeface="Arial" panose="020B0604020202020204" pitchFamily="34" charset="0"/>
              <a:buChar char="•"/>
            </a:pPr>
            <a:r>
              <a:rPr lang="nl-BE" altLang="nl-BE" sz="1600" b="0" dirty="0">
                <a:solidFill>
                  <a:schemeClr val="accent4"/>
                </a:solidFill>
                <a:latin typeface="FlandersArtSans-Medium" panose="00000600000000000000" pitchFamily="2" charset="0"/>
              </a:rPr>
              <a:t>Toekomst?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Aanbevelingen beleid</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Hoe zelf omgaan met druk</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Meer of minder toeristen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Elders gaan wonen</a:t>
            </a:r>
            <a:endParaRPr lang="nl-BE" altLang="nl-BE" sz="1600" b="0" dirty="0">
              <a:solidFill>
                <a:schemeClr val="tx1"/>
              </a:solidFill>
              <a:latin typeface="FlandersArtSans-Regular" panose="00000500000000000000" pitchFamily="2" charset="0"/>
            </a:endParaRP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COVID-19</a:t>
            </a:r>
            <a:endParaRPr lang="nl-BE" altLang="nl-BE" sz="1600" b="0" dirty="0">
              <a:solidFill>
                <a:schemeClr val="tx1"/>
              </a:solidFill>
              <a:latin typeface="FlandersArtSans-Regular" panose="00000500000000000000" pitchFamily="2" charset="0"/>
            </a:endParaRP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6AC1A8A3-AC4D-477B-ACFB-DDFCF590A11E}"/>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74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0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3200" b="0" dirty="0">
                <a:latin typeface="FlandersArtSans-Medium" panose="00000600000000000000" pitchFamily="2" charset="0"/>
              </a:rPr>
              <a:t>AANBEVELINGEN BELEID</a:t>
            </a:r>
          </a:p>
          <a:p>
            <a:pPr marL="0" indent="0" defTabSz="450850">
              <a:spcAft>
                <a:spcPts val="800"/>
              </a:spcAft>
              <a:buNone/>
            </a:pPr>
            <a:r>
              <a:rPr lang="nl-BE" sz="2400" b="0" dirty="0">
                <a:solidFill>
                  <a:srgbClr val="000000"/>
                </a:solidFill>
                <a:latin typeface="FlandersArtSans-Light" panose="00000400000000000000" pitchFamily="2" charset="0"/>
              </a:rPr>
              <a:t>“Er zijn verschillende manieren om met bezoekersdruk om te gaan. Kunt u aangeven in hoeverre u de verschillende opties zou steunen in …” - </a:t>
            </a:r>
            <a:r>
              <a:rPr lang="nl-BE" altLang="nl-BE" sz="2400" b="0" dirty="0">
                <a:latin typeface="FlandersArtSans-Light" panose="00000400000000000000" pitchFamily="2" charset="0"/>
              </a:rPr>
              <a:t>% score 4 of 5 op 5</a:t>
            </a:r>
          </a:p>
        </p:txBody>
      </p:sp>
      <p:sp>
        <p:nvSpPr>
          <p:cNvPr id="9" name="Rechthoek 8">
            <a:extLst>
              <a:ext uri="{FF2B5EF4-FFF2-40B4-BE49-F238E27FC236}">
                <a16:creationId xmlns:a16="http://schemas.microsoft.com/office/drawing/2014/main" id="{734FF8F2-FBD1-4E51-A290-A136517E4C1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0" name="Tijdelijke aanduiding voor inhoud 3">
            <a:extLst>
              <a:ext uri="{FF2B5EF4-FFF2-40B4-BE49-F238E27FC236}">
                <a16:creationId xmlns:a16="http://schemas.microsoft.com/office/drawing/2014/main" id="{B86E6BFD-A6E8-4F03-A7B3-42C04C8FBBD7}"/>
              </a:ext>
            </a:extLst>
          </p:cNvPr>
          <p:cNvGraphicFramePr>
            <a:graphicFrameLocks/>
          </p:cNvGraphicFramePr>
          <p:nvPr>
            <p:extLst>
              <p:ext uri="{D42A27DB-BD31-4B8C-83A1-F6EECF244321}">
                <p14:modId xmlns:p14="http://schemas.microsoft.com/office/powerpoint/2010/main" val="72852839"/>
              </p:ext>
            </p:extLst>
          </p:nvPr>
        </p:nvGraphicFramePr>
        <p:xfrm>
          <a:off x="119336" y="2027373"/>
          <a:ext cx="1188132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AEA92CE4-9485-4FDF-AA7F-683315CD70F8}"/>
              </a:ext>
            </a:extLst>
          </p:cNvPr>
          <p:cNvSpPr/>
          <p:nvPr/>
        </p:nvSpPr>
        <p:spPr>
          <a:xfrm rot="5400000">
            <a:off x="9678408" y="2708911"/>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472517E1-BFE2-4021-9E4A-FF20D017653B}"/>
              </a:ext>
            </a:extLst>
          </p:cNvPr>
          <p:cNvSpPr/>
          <p:nvPr/>
        </p:nvSpPr>
        <p:spPr>
          <a:xfrm>
            <a:off x="8040216" y="2110477"/>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17610AC6-42C2-435F-9A9A-A0C05AD51A84}"/>
              </a:ext>
            </a:extLst>
          </p:cNvPr>
          <p:cNvSpPr/>
          <p:nvPr/>
        </p:nvSpPr>
        <p:spPr>
          <a:xfrm rot="5400000">
            <a:off x="9115710" y="4509112"/>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27">
            <a:extLst>
              <a:ext uri="{FF2B5EF4-FFF2-40B4-BE49-F238E27FC236}">
                <a16:creationId xmlns:a16="http://schemas.microsoft.com/office/drawing/2014/main" id="{F583D8FA-1A45-4DDD-83E0-3FC1F1C2FDEA}"/>
              </a:ext>
            </a:extLst>
          </p:cNvPr>
          <p:cNvSpPr/>
          <p:nvPr/>
        </p:nvSpPr>
        <p:spPr>
          <a:xfrm rot="5400000">
            <a:off x="10176983" y="3915056"/>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F41C52F5-847D-403A-B34E-8FE6573EA2F9}"/>
              </a:ext>
            </a:extLst>
          </p:cNvPr>
          <p:cNvSpPr/>
          <p:nvPr/>
        </p:nvSpPr>
        <p:spPr>
          <a:xfrm rot="5400000">
            <a:off x="9408376" y="2993156"/>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DBB856DC-5A4A-43C2-87DF-48A4B96A4C3E}"/>
              </a:ext>
            </a:extLst>
          </p:cNvPr>
          <p:cNvSpPr/>
          <p:nvPr/>
        </p:nvSpPr>
        <p:spPr>
          <a:xfrm rot="5400000">
            <a:off x="8822632" y="4800482"/>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23">
            <a:extLst>
              <a:ext uri="{FF2B5EF4-FFF2-40B4-BE49-F238E27FC236}">
                <a16:creationId xmlns:a16="http://schemas.microsoft.com/office/drawing/2014/main" id="{377BA9D8-7121-4994-A0DB-9891FC667B0D}"/>
              </a:ext>
            </a:extLst>
          </p:cNvPr>
          <p:cNvSpPr/>
          <p:nvPr/>
        </p:nvSpPr>
        <p:spPr>
          <a:xfrm rot="5400000">
            <a:off x="8958328" y="5117161"/>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Rectangle 29">
            <a:extLst>
              <a:ext uri="{FF2B5EF4-FFF2-40B4-BE49-F238E27FC236}">
                <a16:creationId xmlns:a16="http://schemas.microsoft.com/office/drawing/2014/main" id="{C16D2A04-525C-4585-9219-C2BEC4E3908D}"/>
              </a:ext>
            </a:extLst>
          </p:cNvPr>
          <p:cNvSpPr/>
          <p:nvPr/>
        </p:nvSpPr>
        <p:spPr>
          <a:xfrm rot="5400000">
            <a:off x="9021997" y="5724324"/>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Gelijkbenige driehoek 14">
            <a:extLst>
              <a:ext uri="{FF2B5EF4-FFF2-40B4-BE49-F238E27FC236}">
                <a16:creationId xmlns:a16="http://schemas.microsoft.com/office/drawing/2014/main" id="{049E52B4-B2A9-46BC-A1B1-8F175580D727}"/>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73420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dirty="0">
                <a:solidFill>
                  <a:srgbClr val="262626"/>
                </a:solidFill>
                <a:latin typeface="FlandersArtSans-Bold" panose="00000800000000000000" pitchFamily="2" charset="0"/>
              </a:rPr>
              <a:t>RESULTATEN – Vergelijking 2019</a:t>
            </a:r>
            <a:endParaRPr lang="nl-BE" altLang="nl-BE" dirty="0">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jdelijke aanduiding voor inhoud 2">
            <a:extLst>
              <a:ext uri="{FF2B5EF4-FFF2-40B4-BE49-F238E27FC236}">
                <a16:creationId xmlns:a16="http://schemas.microsoft.com/office/drawing/2014/main" id="{DDE86B8A-6781-4E5C-8DD5-9C5D51B60C58}"/>
              </a:ext>
            </a:extLst>
          </p:cNvPr>
          <p:cNvSpPr>
            <a:spLocks noGrp="1"/>
          </p:cNvSpPr>
          <p:nvPr>
            <p:ph idx="1"/>
          </p:nvPr>
        </p:nvSpPr>
        <p:spPr>
          <a:xfrm>
            <a:off x="900000" y="1241927"/>
            <a:ext cx="8659688" cy="752083"/>
          </a:xfrm>
        </p:spPr>
        <p:txBody>
          <a:bodyPr>
            <a:normAutofit/>
          </a:bodyPr>
          <a:lstStyle/>
          <a:p>
            <a:pPr marL="0" indent="0" defTabSz="450850">
              <a:spcAft>
                <a:spcPts val="800"/>
              </a:spcAft>
              <a:buNone/>
            </a:pPr>
            <a:r>
              <a:rPr lang="nl-BE" altLang="nl-BE" sz="2400" b="0" dirty="0">
                <a:latin typeface="FlandersArtSans-Medium" panose="00000600000000000000" pitchFamily="2" charset="0"/>
              </a:rPr>
              <a:t>Hoofdconcepten </a:t>
            </a:r>
            <a:r>
              <a:rPr lang="nl-BE" altLang="nl-BE" sz="1600" b="0" dirty="0">
                <a:latin typeface="FlandersArtSans-Light" panose="00000400000000000000" pitchFamily="2" charset="0"/>
              </a:rPr>
              <a:t>(gemiddelde score op 5 – 2019 aangeduid met </a:t>
            </a:r>
            <a:endParaRPr lang="nl-BE" sz="1600" dirty="0"/>
          </a:p>
        </p:txBody>
      </p:sp>
      <p:cxnSp>
        <p:nvCxnSpPr>
          <p:cNvPr id="16" name="Rechte verbindingslijn 15">
            <a:extLst>
              <a:ext uri="{FF2B5EF4-FFF2-40B4-BE49-F238E27FC236}">
                <a16:creationId xmlns:a16="http://schemas.microsoft.com/office/drawing/2014/main" id="{A421F1E9-0B05-4BC2-AC29-CE235AB39544}"/>
              </a:ext>
            </a:extLst>
          </p:cNvPr>
          <p:cNvCxnSpPr>
            <a:cxnSpLocks/>
          </p:cNvCxnSpPr>
          <p:nvPr/>
        </p:nvCxnSpPr>
        <p:spPr>
          <a:xfrm flipV="1">
            <a:off x="5591944" y="1878268"/>
            <a:ext cx="0" cy="3451214"/>
          </a:xfrm>
          <a:prstGeom prst="line">
            <a:avLst/>
          </a:prstGeom>
          <a:ln w="6350">
            <a:solidFill>
              <a:schemeClr val="bg1">
                <a:lumMod val="75000"/>
              </a:schemeClr>
            </a:solidFill>
            <a:prstDash val="dash"/>
          </a:ln>
          <a:effectLst/>
        </p:spPr>
        <p:style>
          <a:lnRef idx="2">
            <a:schemeClr val="accent3"/>
          </a:lnRef>
          <a:fillRef idx="0">
            <a:schemeClr val="accent3"/>
          </a:fillRef>
          <a:effectRef idx="1">
            <a:schemeClr val="accent3"/>
          </a:effectRef>
          <a:fontRef idx="minor">
            <a:schemeClr val="tx1"/>
          </a:fontRef>
        </p:style>
      </p:cxnSp>
      <p:cxnSp>
        <p:nvCxnSpPr>
          <p:cNvPr id="17" name="Rechte verbindingslijn 16">
            <a:extLst>
              <a:ext uri="{FF2B5EF4-FFF2-40B4-BE49-F238E27FC236}">
                <a16:creationId xmlns:a16="http://schemas.microsoft.com/office/drawing/2014/main" id="{830D3B79-448D-43CF-830F-8C1E31835FF8}"/>
              </a:ext>
            </a:extLst>
          </p:cNvPr>
          <p:cNvCxnSpPr>
            <a:cxnSpLocks/>
          </p:cNvCxnSpPr>
          <p:nvPr/>
        </p:nvCxnSpPr>
        <p:spPr>
          <a:xfrm flipV="1">
            <a:off x="9768408" y="1916832"/>
            <a:ext cx="0" cy="3451214"/>
          </a:xfrm>
          <a:prstGeom prst="line">
            <a:avLst/>
          </a:prstGeom>
          <a:ln w="6350">
            <a:solidFill>
              <a:schemeClr val="bg1">
                <a:lumMod val="75000"/>
              </a:schemeClr>
            </a:solidFill>
            <a:prstDash val="dash"/>
          </a:ln>
          <a:effectLst/>
        </p:spPr>
        <p:style>
          <a:lnRef idx="2">
            <a:schemeClr val="accent3"/>
          </a:lnRef>
          <a:fillRef idx="0">
            <a:schemeClr val="accent3"/>
          </a:fillRef>
          <a:effectRef idx="1">
            <a:schemeClr val="accent3"/>
          </a:effectRef>
          <a:fontRef idx="minor">
            <a:schemeClr val="tx1"/>
          </a:fontRef>
        </p:style>
      </p:cxnSp>
      <p:graphicFrame>
        <p:nvGraphicFramePr>
          <p:cNvPr id="11" name="Tijdelijke aanduiding voor inhoud 3">
            <a:extLst>
              <a:ext uri="{FF2B5EF4-FFF2-40B4-BE49-F238E27FC236}">
                <a16:creationId xmlns:a16="http://schemas.microsoft.com/office/drawing/2014/main" id="{73B458FF-4121-4F0A-AB67-FA2C9BF3E126}"/>
              </a:ext>
            </a:extLst>
          </p:cNvPr>
          <p:cNvGraphicFramePr>
            <a:graphicFrameLocks/>
          </p:cNvGraphicFramePr>
          <p:nvPr>
            <p:extLst>
              <p:ext uri="{D42A27DB-BD31-4B8C-83A1-F6EECF244321}">
                <p14:modId xmlns:p14="http://schemas.microsoft.com/office/powerpoint/2010/main" val="1741891436"/>
              </p:ext>
            </p:extLst>
          </p:nvPr>
        </p:nvGraphicFramePr>
        <p:xfrm>
          <a:off x="1055440" y="1979772"/>
          <a:ext cx="10225134" cy="388281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hthoek 11">
            <a:extLst>
              <a:ext uri="{FF2B5EF4-FFF2-40B4-BE49-F238E27FC236}">
                <a16:creationId xmlns:a16="http://schemas.microsoft.com/office/drawing/2014/main" id="{47F05665-D010-404D-A60F-963EA95F54B7}"/>
              </a:ext>
            </a:extLst>
          </p:cNvPr>
          <p:cNvSpPr/>
          <p:nvPr/>
        </p:nvSpPr>
        <p:spPr>
          <a:xfrm>
            <a:off x="623392" y="6093296"/>
            <a:ext cx="83529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100">
                <a:solidFill>
                  <a:schemeClr val="tx1"/>
                </a:solidFill>
                <a:latin typeface="FlandersArtSans-Light" panose="00000400000000000000" pitchFamily="2" charset="0"/>
              </a:rPr>
              <a:t>Significante verschillen met 2019 zijn aangeduid met een balkje op de waarde van 2019. Staat er geen balkje, is de waarde van 2021 niet significant verschillend met 2019. Staat er een “N” bij een stelling of stad wil dit zeggen dat deze stelling/stad in 2019 niet bevraagd werd en dat het dus gaat om een nieuwe stelling (voor een bepaalde stad).</a:t>
            </a:r>
          </a:p>
        </p:txBody>
      </p:sp>
      <p:sp>
        <p:nvSpPr>
          <p:cNvPr id="10" name="Rechthoek 9">
            <a:extLst>
              <a:ext uri="{FF2B5EF4-FFF2-40B4-BE49-F238E27FC236}">
                <a16:creationId xmlns:a16="http://schemas.microsoft.com/office/drawing/2014/main" id="{5455F635-615E-413A-BABF-583F517232D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pic>
        <p:nvPicPr>
          <p:cNvPr id="3" name="Picture 2">
            <a:extLst>
              <a:ext uri="{FF2B5EF4-FFF2-40B4-BE49-F238E27FC236}">
                <a16:creationId xmlns:a16="http://schemas.microsoft.com/office/drawing/2014/main" id="{359BB8E7-AB91-4B25-A961-36F916BC708F}"/>
              </a:ext>
            </a:extLst>
          </p:cNvPr>
          <p:cNvPicPr>
            <a:picLocks noChangeAspect="1"/>
          </p:cNvPicPr>
          <p:nvPr/>
        </p:nvPicPr>
        <p:blipFill>
          <a:blip r:embed="rId4"/>
          <a:stretch>
            <a:fillRect/>
          </a:stretch>
        </p:blipFill>
        <p:spPr>
          <a:xfrm>
            <a:off x="6899895" y="1412776"/>
            <a:ext cx="276225" cy="152400"/>
          </a:xfrm>
          <a:prstGeom prst="rect">
            <a:avLst/>
          </a:prstGeom>
        </p:spPr>
      </p:pic>
      <p:sp>
        <p:nvSpPr>
          <p:cNvPr id="13" name="Gelijkbenige driehoek 12">
            <a:extLst>
              <a:ext uri="{FF2B5EF4-FFF2-40B4-BE49-F238E27FC236}">
                <a16:creationId xmlns:a16="http://schemas.microsoft.com/office/drawing/2014/main" id="{E23B7739-B06E-45EE-A0B8-437851E0F1D8}"/>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555971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17606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28055"/>
            <a:ext cx="10424492"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AANBEVELINGEN BELEID / 1</a:t>
            </a:r>
          </a:p>
          <a:p>
            <a:pPr marL="0" indent="0" defTabSz="450850">
              <a:spcAft>
                <a:spcPts val="800"/>
              </a:spcAft>
              <a:buNone/>
            </a:pPr>
            <a:r>
              <a:rPr lang="nl-BE" sz="1700" b="0" dirty="0">
                <a:solidFill>
                  <a:srgbClr val="000000"/>
                </a:solidFill>
                <a:latin typeface="FlandersArtSans-Light" panose="00000400000000000000" pitchFamily="2" charset="0"/>
              </a:rPr>
              <a:t>“Er zijn verschillende manieren om met bezoekersdruk om te gaan. Kunt u aangeven in hoeverre u de verschillende opties zou steunen in …” - </a:t>
            </a:r>
            <a:r>
              <a:rPr lang="nl-BE" altLang="nl-BE" sz="1700" b="0" dirty="0">
                <a:latin typeface="FlandersArtSans-Light" panose="00000400000000000000" pitchFamily="2" charset="0"/>
              </a:rPr>
              <a:t>% score 4 of 5 op 5</a:t>
            </a:r>
          </a:p>
        </p:txBody>
      </p:sp>
      <p:sp>
        <p:nvSpPr>
          <p:cNvPr id="2" name="Rechthoek 1"/>
          <p:cNvSpPr/>
          <p:nvPr/>
        </p:nvSpPr>
        <p:spPr>
          <a:xfrm>
            <a:off x="5154876" y="2276872"/>
            <a:ext cx="1882247" cy="338554"/>
          </a:xfrm>
          <a:prstGeom prst="rect">
            <a:avLst/>
          </a:prstGeom>
        </p:spPr>
        <p:txBody>
          <a:bodyPr wrap="none">
            <a:spAutoFit/>
          </a:bodyPr>
          <a:lstStyle/>
          <a:p>
            <a:r>
              <a:rPr lang="nl-BE" altLang="nl-BE" sz="1600">
                <a:latin typeface="FlandersArtSans-Light" panose="00000400000000000000" pitchFamily="2" charset="0"/>
              </a:rPr>
              <a:t>% score 4 of 5 op 5</a:t>
            </a:r>
            <a:endParaRPr lang="nl-BE" sz="1600"/>
          </a:p>
        </p:txBody>
      </p:sp>
      <p:graphicFrame>
        <p:nvGraphicFramePr>
          <p:cNvPr id="12" name="Tijdelijke aanduiding voor inhoud 3">
            <a:extLst>
              <a:ext uri="{FF2B5EF4-FFF2-40B4-BE49-F238E27FC236}">
                <a16:creationId xmlns:a16="http://schemas.microsoft.com/office/drawing/2014/main" id="{C7668E0A-7C4A-4E97-BC99-D20793AA9775}"/>
              </a:ext>
            </a:extLst>
          </p:cNvPr>
          <p:cNvGraphicFramePr>
            <a:graphicFrameLocks noGrp="1"/>
          </p:cNvGraphicFramePr>
          <p:nvPr>
            <p:ph idx="1"/>
            <p:extLst>
              <p:ext uri="{D42A27DB-BD31-4B8C-83A1-F6EECF244321}">
                <p14:modId xmlns:p14="http://schemas.microsoft.com/office/powerpoint/2010/main" val="1248914395"/>
              </p:ext>
            </p:extLst>
          </p:nvPr>
        </p:nvGraphicFramePr>
        <p:xfrm>
          <a:off x="645194" y="2708920"/>
          <a:ext cx="10972800" cy="331236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73BEBA67-63FC-4D04-86EE-93093EAD3D3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151367D4-E2BB-4C85-ADF5-70702CF12A47}"/>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1806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AANBEVELINGEN BELEID / 2</a:t>
            </a:r>
          </a:p>
          <a:p>
            <a:pPr marL="0" indent="0" defTabSz="450850">
              <a:spcAft>
                <a:spcPts val="800"/>
              </a:spcAft>
              <a:buNone/>
            </a:pPr>
            <a:r>
              <a:rPr lang="nl-BE" sz="1700" b="0" dirty="0">
                <a:solidFill>
                  <a:srgbClr val="000000"/>
                </a:solidFill>
                <a:latin typeface="FlandersArtSans-Light" panose="00000400000000000000" pitchFamily="2" charset="0"/>
              </a:rPr>
              <a:t>“Er zijn verschillende manieren om met bezoekersdruk om te gaan. Kunt u aangeven in hoeverre u de verschillende opties zou steunen in …” - </a:t>
            </a:r>
            <a:r>
              <a:rPr lang="nl-BE" altLang="nl-BE" sz="1700" b="0" dirty="0">
                <a:latin typeface="FlandersArtSans-Light" panose="00000400000000000000" pitchFamily="2" charset="0"/>
              </a:rPr>
              <a:t>% score 4 of 5 op 5</a:t>
            </a:r>
          </a:p>
        </p:txBody>
      </p:sp>
      <p:sp>
        <p:nvSpPr>
          <p:cNvPr id="2" name="Rechthoek 1"/>
          <p:cNvSpPr/>
          <p:nvPr/>
        </p:nvSpPr>
        <p:spPr>
          <a:xfrm>
            <a:off x="5154876" y="2276872"/>
            <a:ext cx="1882247" cy="338554"/>
          </a:xfrm>
          <a:prstGeom prst="rect">
            <a:avLst/>
          </a:prstGeom>
        </p:spPr>
        <p:txBody>
          <a:bodyPr wrap="none">
            <a:spAutoFit/>
          </a:bodyPr>
          <a:lstStyle/>
          <a:p>
            <a:r>
              <a:rPr lang="nl-BE" altLang="nl-BE" sz="1600">
                <a:latin typeface="FlandersArtSans-Light" panose="00000400000000000000" pitchFamily="2" charset="0"/>
              </a:rPr>
              <a:t>% score 4 of 5 op 5</a:t>
            </a:r>
            <a:endParaRPr lang="nl-BE" sz="1600"/>
          </a:p>
        </p:txBody>
      </p:sp>
      <p:sp>
        <p:nvSpPr>
          <p:cNvPr id="9" name="Rechthoek 8">
            <a:extLst>
              <a:ext uri="{FF2B5EF4-FFF2-40B4-BE49-F238E27FC236}">
                <a16:creationId xmlns:a16="http://schemas.microsoft.com/office/drawing/2014/main" id="{7635020F-CE3B-4553-BED2-1ED72D1EABF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0" name="Tijdelijke aanduiding voor inhoud 3">
            <a:extLst>
              <a:ext uri="{FF2B5EF4-FFF2-40B4-BE49-F238E27FC236}">
                <a16:creationId xmlns:a16="http://schemas.microsoft.com/office/drawing/2014/main" id="{76C215F0-6298-416C-8A1E-C0A048E6883B}"/>
              </a:ext>
            </a:extLst>
          </p:cNvPr>
          <p:cNvGraphicFramePr>
            <a:graphicFrameLocks noGrp="1"/>
          </p:cNvGraphicFramePr>
          <p:nvPr>
            <p:ph idx="1"/>
            <p:extLst>
              <p:ext uri="{D42A27DB-BD31-4B8C-83A1-F6EECF244321}">
                <p14:modId xmlns:p14="http://schemas.microsoft.com/office/powerpoint/2010/main" val="3030916315"/>
              </p:ext>
            </p:extLst>
          </p:nvPr>
        </p:nvGraphicFramePr>
        <p:xfrm>
          <a:off x="641316" y="2780928"/>
          <a:ext cx="10972800"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12" name="Gelijkbenige driehoek 11">
            <a:extLst>
              <a:ext uri="{FF2B5EF4-FFF2-40B4-BE49-F238E27FC236}">
                <a16:creationId xmlns:a16="http://schemas.microsoft.com/office/drawing/2014/main" id="{AE534E89-A6B3-4E1A-B488-CAEB42C390E9}"/>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06457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AANBEVELINGEN BELEID / 3</a:t>
            </a:r>
          </a:p>
          <a:p>
            <a:pPr marL="0" indent="0" defTabSz="450850">
              <a:spcAft>
                <a:spcPts val="800"/>
              </a:spcAft>
              <a:buNone/>
            </a:pPr>
            <a:r>
              <a:rPr lang="nl-BE" sz="1700" b="0" dirty="0">
                <a:solidFill>
                  <a:srgbClr val="000000"/>
                </a:solidFill>
                <a:latin typeface="FlandersArtSans-Light" panose="00000400000000000000" pitchFamily="2" charset="0"/>
              </a:rPr>
              <a:t>“Er zijn verschillende manieren om met bezoekersdruk om te gaan. Kunt u aangeven in hoeverre u de verschillende opties zou steunen in …” - </a:t>
            </a:r>
            <a:r>
              <a:rPr lang="nl-BE" altLang="nl-BE" sz="1700" b="0" dirty="0">
                <a:latin typeface="FlandersArtSans-Light" panose="00000400000000000000" pitchFamily="2" charset="0"/>
              </a:rPr>
              <a:t>% score 4 of 5 op 5</a:t>
            </a:r>
          </a:p>
        </p:txBody>
      </p:sp>
      <p:sp>
        <p:nvSpPr>
          <p:cNvPr id="2" name="Rechthoek 1"/>
          <p:cNvSpPr/>
          <p:nvPr/>
        </p:nvSpPr>
        <p:spPr>
          <a:xfrm>
            <a:off x="5159896" y="2082334"/>
            <a:ext cx="1882247" cy="338554"/>
          </a:xfrm>
          <a:prstGeom prst="rect">
            <a:avLst/>
          </a:prstGeom>
        </p:spPr>
        <p:txBody>
          <a:bodyPr wrap="none">
            <a:spAutoFit/>
          </a:bodyPr>
          <a:lstStyle/>
          <a:p>
            <a:r>
              <a:rPr lang="nl-BE" altLang="nl-BE" sz="1600">
                <a:latin typeface="FlandersArtSans-Light" panose="00000400000000000000" pitchFamily="2" charset="0"/>
              </a:rPr>
              <a:t>% score 4 of 5 op 5</a:t>
            </a:r>
            <a:endParaRPr lang="nl-BE" sz="1600"/>
          </a:p>
        </p:txBody>
      </p:sp>
      <p:sp>
        <p:nvSpPr>
          <p:cNvPr id="26" name="Rechthoek 6">
            <a:extLst>
              <a:ext uri="{FF2B5EF4-FFF2-40B4-BE49-F238E27FC236}">
                <a16:creationId xmlns:a16="http://schemas.microsoft.com/office/drawing/2014/main" id="{BA2BB641-A6DB-4216-84C1-2D223BEF1804}"/>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27" name="Tijdelijke aanduiding voor inhoud 3">
            <a:extLst>
              <a:ext uri="{FF2B5EF4-FFF2-40B4-BE49-F238E27FC236}">
                <a16:creationId xmlns:a16="http://schemas.microsoft.com/office/drawing/2014/main" id="{718E2B3F-F5CA-4959-B390-33A8C5F552EF}"/>
              </a:ext>
            </a:extLst>
          </p:cNvPr>
          <p:cNvGraphicFramePr>
            <a:graphicFrameLocks noGrp="1"/>
          </p:cNvGraphicFramePr>
          <p:nvPr>
            <p:ph idx="1"/>
            <p:extLst>
              <p:ext uri="{D42A27DB-BD31-4B8C-83A1-F6EECF244321}">
                <p14:modId xmlns:p14="http://schemas.microsoft.com/office/powerpoint/2010/main" val="1747473531"/>
              </p:ext>
            </p:extLst>
          </p:nvPr>
        </p:nvGraphicFramePr>
        <p:xfrm>
          <a:off x="645194" y="2708920"/>
          <a:ext cx="10972800" cy="3312367"/>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hthoek 8">
            <a:extLst>
              <a:ext uri="{FF2B5EF4-FFF2-40B4-BE49-F238E27FC236}">
                <a16:creationId xmlns:a16="http://schemas.microsoft.com/office/drawing/2014/main" id="{D7E78C0D-6842-4732-8DD1-EEA2CCAE657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9" name="Gelijkbenige driehoek 8">
            <a:extLst>
              <a:ext uri="{FF2B5EF4-FFF2-40B4-BE49-F238E27FC236}">
                <a16:creationId xmlns:a16="http://schemas.microsoft.com/office/drawing/2014/main" id="{7C032B6A-9F9F-45C3-91F7-4695855E0309}"/>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03571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26" r="15726"/>
          <a:stretch/>
        </p:blipFill>
        <p:spPr>
          <a:xfrm>
            <a:off x="1905000" y="0"/>
            <a:ext cx="10287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600"/>
              </a:spcAft>
              <a:buFont typeface="Arial" panose="020B0604020202020204" pitchFamily="34" charset="0"/>
              <a:buChar char="•"/>
            </a:pPr>
            <a:r>
              <a:rPr lang="nl-BE" altLang="nl-BE" sz="1600" b="0" dirty="0">
                <a:solidFill>
                  <a:schemeClr val="accent4"/>
                </a:solidFill>
                <a:latin typeface="FlandersArtSans-Medium" panose="00000600000000000000" pitchFamily="2" charset="0"/>
              </a:rPr>
              <a:t>Toekomst?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Aanbevelingen beleid</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Hoe zelf omgaan met druk</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Meer of minder toeristen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Elders gaan wonen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COVID-19</a:t>
            </a:r>
            <a:endParaRPr lang="nl-BE" altLang="nl-BE" sz="1600" b="0" dirty="0">
              <a:solidFill>
                <a:schemeClr val="tx1"/>
              </a:solidFill>
              <a:latin typeface="FlandersArtSans-Regular" panose="00000500000000000000" pitchFamily="2" charset="0"/>
            </a:endParaRP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3828601C-3109-4CF2-B89A-031C2D939231}"/>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0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475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3600" b="0" dirty="0">
                <a:latin typeface="FlandersArtSans-Medium" panose="00000600000000000000" pitchFamily="2" charset="0"/>
              </a:rPr>
              <a:t>OMGAAN MET DE NADELIGE GEVOLGEN</a:t>
            </a:r>
          </a:p>
          <a:p>
            <a:pPr marL="0" indent="0" defTabSz="450850">
              <a:spcAft>
                <a:spcPts val="800"/>
              </a:spcAft>
              <a:buNone/>
            </a:pPr>
            <a:r>
              <a:rPr lang="nl-BE" sz="3200" b="0" dirty="0">
                <a:solidFill>
                  <a:srgbClr val="000000"/>
                </a:solidFill>
                <a:latin typeface="FlandersArtSans-Light" panose="00000400000000000000" pitchFamily="2" charset="0"/>
              </a:rPr>
              <a:t>“Hoe zou u met de nadelige gevolgen van toerisme omgaan als u de vrije keuze en middelen had?”</a:t>
            </a:r>
          </a:p>
          <a:p>
            <a:pPr marL="0" indent="0" defTabSz="450850">
              <a:spcAft>
                <a:spcPts val="800"/>
              </a:spcAft>
              <a:buNone/>
            </a:pPr>
            <a:r>
              <a:rPr lang="nl-BE" sz="2800" b="0" dirty="0">
                <a:solidFill>
                  <a:srgbClr val="000000"/>
                </a:solidFill>
                <a:latin typeface="FlandersArtSans-Light" panose="00000400000000000000" pitchFamily="2" charset="0"/>
              </a:rPr>
              <a:t>(meerdere antwoorden mogelijk) - </a:t>
            </a:r>
            <a:r>
              <a:rPr lang="nl-BE" altLang="nl-BE" sz="2800" b="0" dirty="0">
                <a:latin typeface="FlandersArtSans-Light" panose="00000400000000000000" pitchFamily="2" charset="0"/>
              </a:rPr>
              <a:t>% ja </a:t>
            </a:r>
          </a:p>
        </p:txBody>
      </p:sp>
      <p:sp>
        <p:nvSpPr>
          <p:cNvPr id="9" name="Rechthoek 8">
            <a:extLst>
              <a:ext uri="{FF2B5EF4-FFF2-40B4-BE49-F238E27FC236}">
                <a16:creationId xmlns:a16="http://schemas.microsoft.com/office/drawing/2014/main" id="{2DC0E25A-3201-456C-BA48-BA9A32F78B18}"/>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1" name="Tijdelijke aanduiding voor inhoud 3">
            <a:extLst>
              <a:ext uri="{FF2B5EF4-FFF2-40B4-BE49-F238E27FC236}">
                <a16:creationId xmlns:a16="http://schemas.microsoft.com/office/drawing/2014/main" id="{27E6F46A-432D-4A14-B012-D626502FA2F1}"/>
              </a:ext>
            </a:extLst>
          </p:cNvPr>
          <p:cNvGraphicFramePr>
            <a:graphicFrameLocks/>
          </p:cNvGraphicFramePr>
          <p:nvPr>
            <p:extLst>
              <p:ext uri="{D42A27DB-BD31-4B8C-83A1-F6EECF244321}">
                <p14:modId xmlns:p14="http://schemas.microsoft.com/office/powerpoint/2010/main" val="488055659"/>
              </p:ext>
            </p:extLst>
          </p:nvPr>
        </p:nvGraphicFramePr>
        <p:xfrm>
          <a:off x="263352" y="2165664"/>
          <a:ext cx="11067301" cy="399964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D508720A-E3A4-4E7E-A2F9-9F50886BD2A4}"/>
              </a:ext>
            </a:extLst>
          </p:cNvPr>
          <p:cNvSpPr/>
          <p:nvPr/>
        </p:nvSpPr>
        <p:spPr>
          <a:xfrm rot="5400000">
            <a:off x="8747888" y="2548580"/>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0097DF41-5EAA-43C4-A4C9-70122935E9E3}"/>
              </a:ext>
            </a:extLst>
          </p:cNvPr>
          <p:cNvSpPr/>
          <p:nvPr/>
        </p:nvSpPr>
        <p:spPr>
          <a:xfrm>
            <a:off x="6672064" y="2232137"/>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7235AA4C-10A5-4098-BF7E-2601B96A9330}"/>
              </a:ext>
            </a:extLst>
          </p:cNvPr>
          <p:cNvSpPr/>
          <p:nvPr/>
        </p:nvSpPr>
        <p:spPr>
          <a:xfrm rot="5400000">
            <a:off x="6835328" y="5255235"/>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D320C3FA-FAC9-45F5-815B-3503E7BACEDE}"/>
              </a:ext>
            </a:extLst>
          </p:cNvPr>
          <p:cNvSpPr/>
          <p:nvPr/>
        </p:nvSpPr>
        <p:spPr>
          <a:xfrm rot="5400000">
            <a:off x="6835328" y="4859211"/>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ectangle 25">
            <a:extLst>
              <a:ext uri="{FF2B5EF4-FFF2-40B4-BE49-F238E27FC236}">
                <a16:creationId xmlns:a16="http://schemas.microsoft.com/office/drawing/2014/main" id="{1237AE8B-50D0-4DF7-BB05-8AA4F0717C3D}"/>
              </a:ext>
            </a:extLst>
          </p:cNvPr>
          <p:cNvSpPr/>
          <p:nvPr/>
        </p:nvSpPr>
        <p:spPr>
          <a:xfrm rot="5400000">
            <a:off x="6914233" y="4091267"/>
            <a:ext cx="180000" cy="36000"/>
          </a:xfrm>
          <a:prstGeom prst="rect">
            <a:avLst/>
          </a:prstGeom>
          <a:no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09CDDAF9-35A0-4E60-A209-8C741B14EAF4}"/>
              </a:ext>
            </a:extLst>
          </p:cNvPr>
          <p:cNvSpPr/>
          <p:nvPr/>
        </p:nvSpPr>
        <p:spPr>
          <a:xfrm>
            <a:off x="10992544" y="2232137"/>
            <a:ext cx="576626" cy="286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Gelijkbenige driehoek 13">
            <a:extLst>
              <a:ext uri="{FF2B5EF4-FFF2-40B4-BE49-F238E27FC236}">
                <a16:creationId xmlns:a16="http://schemas.microsoft.com/office/drawing/2014/main" id="{38F727C9-4B98-495E-AFE1-699F7C4D082B}"/>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4970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OMGAAN MET DE NADELIGE GEVOLGEN / 1</a:t>
            </a:r>
          </a:p>
          <a:p>
            <a:pPr marL="0" indent="0" defTabSz="450850">
              <a:spcAft>
                <a:spcPts val="800"/>
              </a:spcAft>
              <a:buNone/>
            </a:pPr>
            <a:r>
              <a:rPr lang="nl-BE" sz="1900" b="0" dirty="0">
                <a:solidFill>
                  <a:srgbClr val="000000"/>
                </a:solidFill>
                <a:latin typeface="FlandersArtSans-Light" panose="00000400000000000000" pitchFamily="2" charset="0"/>
              </a:rPr>
              <a:t>“Hoe zou u met de nadelige gevolgen van toerisme omgaan als u de vrije keuze en middelen had?”</a:t>
            </a:r>
          </a:p>
          <a:p>
            <a:pPr marL="0" indent="0" defTabSz="450850">
              <a:spcAft>
                <a:spcPts val="800"/>
              </a:spcAft>
              <a:buNone/>
            </a:pPr>
            <a:r>
              <a:rPr lang="nl-BE" sz="1700" b="0" dirty="0">
                <a:solidFill>
                  <a:srgbClr val="000000"/>
                </a:solidFill>
                <a:latin typeface="FlandersArtSans-Light" panose="00000400000000000000" pitchFamily="2" charset="0"/>
              </a:rPr>
              <a:t>(meerdere antwoorden mogelijk) - </a:t>
            </a:r>
            <a:r>
              <a:rPr lang="nl-BE" altLang="nl-BE" sz="1700" b="0" dirty="0">
                <a:latin typeface="FlandersArtSans-Light" panose="00000400000000000000" pitchFamily="2" charset="0"/>
              </a:rPr>
              <a:t>% ja  (deel 1)</a:t>
            </a:r>
          </a:p>
        </p:txBody>
      </p:sp>
      <p:sp>
        <p:nvSpPr>
          <p:cNvPr id="2" name="Rechthoek 1"/>
          <p:cNvSpPr/>
          <p:nvPr/>
        </p:nvSpPr>
        <p:spPr>
          <a:xfrm>
            <a:off x="5783254" y="2176941"/>
            <a:ext cx="577402" cy="338554"/>
          </a:xfrm>
          <a:prstGeom prst="rect">
            <a:avLst/>
          </a:prstGeom>
        </p:spPr>
        <p:txBody>
          <a:bodyPr wrap="none">
            <a:spAutoFit/>
          </a:bodyPr>
          <a:lstStyle/>
          <a:p>
            <a:r>
              <a:rPr lang="nl-BE" altLang="nl-BE" sz="1600">
                <a:latin typeface="FlandersArtSans-Light" panose="00000400000000000000" pitchFamily="2" charset="0"/>
              </a:rPr>
              <a:t>% ja</a:t>
            </a:r>
            <a:endParaRPr lang="nl-BE" sz="1600"/>
          </a:p>
        </p:txBody>
      </p:sp>
      <p:graphicFrame>
        <p:nvGraphicFramePr>
          <p:cNvPr id="13" name="Tijdelijke aanduiding voor inhoud 3">
            <a:extLst>
              <a:ext uri="{FF2B5EF4-FFF2-40B4-BE49-F238E27FC236}">
                <a16:creationId xmlns:a16="http://schemas.microsoft.com/office/drawing/2014/main" id="{AEFA6F8C-772E-4844-9FD4-CED41AECCAEB}"/>
              </a:ext>
            </a:extLst>
          </p:cNvPr>
          <p:cNvGraphicFramePr>
            <a:graphicFrameLocks/>
          </p:cNvGraphicFramePr>
          <p:nvPr>
            <p:extLst>
              <p:ext uri="{D42A27DB-BD31-4B8C-83A1-F6EECF244321}">
                <p14:modId xmlns:p14="http://schemas.microsoft.com/office/powerpoint/2010/main" val="2289292044"/>
              </p:ext>
            </p:extLst>
          </p:nvPr>
        </p:nvGraphicFramePr>
        <p:xfrm>
          <a:off x="609600" y="2564904"/>
          <a:ext cx="10972800"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E22D658-6975-4DCE-8949-144DF2AA2FA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572B083F-D965-474B-8451-187A88B8AB71}"/>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2442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OMGAAN MET DE NADELIGE GEVOLGEN / 2</a:t>
            </a:r>
          </a:p>
          <a:p>
            <a:pPr marL="0" indent="0" defTabSz="450850">
              <a:spcAft>
                <a:spcPts val="800"/>
              </a:spcAft>
              <a:buNone/>
            </a:pPr>
            <a:r>
              <a:rPr lang="nl-BE" sz="1900" b="0" dirty="0">
                <a:solidFill>
                  <a:srgbClr val="000000"/>
                </a:solidFill>
                <a:latin typeface="FlandersArtSans-Light" panose="00000400000000000000" pitchFamily="2" charset="0"/>
              </a:rPr>
              <a:t>“Hoe zou u met de nadelige gevolgen van toerisme omgaan als u de vrije keuze en middelen had?”</a:t>
            </a:r>
          </a:p>
          <a:p>
            <a:pPr marL="0" indent="0" defTabSz="450850">
              <a:spcAft>
                <a:spcPts val="800"/>
              </a:spcAft>
              <a:buNone/>
            </a:pPr>
            <a:r>
              <a:rPr lang="nl-BE" sz="1700" b="0" dirty="0">
                <a:solidFill>
                  <a:srgbClr val="000000"/>
                </a:solidFill>
                <a:latin typeface="FlandersArtSans-Light" panose="00000400000000000000" pitchFamily="2" charset="0"/>
              </a:rPr>
              <a:t>(meerdere antwoorden mogelijk) - </a:t>
            </a:r>
            <a:r>
              <a:rPr lang="nl-BE" altLang="nl-BE" sz="1700" b="0" dirty="0">
                <a:latin typeface="FlandersArtSans-Light" panose="00000400000000000000" pitchFamily="2" charset="0"/>
              </a:rPr>
              <a:t>% ja  (deel 2)</a:t>
            </a:r>
          </a:p>
        </p:txBody>
      </p:sp>
      <p:sp>
        <p:nvSpPr>
          <p:cNvPr id="2" name="Rechthoek 1"/>
          <p:cNvSpPr/>
          <p:nvPr/>
        </p:nvSpPr>
        <p:spPr>
          <a:xfrm>
            <a:off x="5783254" y="2168552"/>
            <a:ext cx="577402" cy="338554"/>
          </a:xfrm>
          <a:prstGeom prst="rect">
            <a:avLst/>
          </a:prstGeom>
        </p:spPr>
        <p:txBody>
          <a:bodyPr wrap="none">
            <a:spAutoFit/>
          </a:bodyPr>
          <a:lstStyle/>
          <a:p>
            <a:r>
              <a:rPr lang="nl-BE" altLang="nl-BE" sz="1600">
                <a:latin typeface="FlandersArtSans-Light" panose="00000400000000000000" pitchFamily="2" charset="0"/>
              </a:rPr>
              <a:t>% ja</a:t>
            </a:r>
            <a:endParaRPr lang="nl-BE" sz="1600"/>
          </a:p>
        </p:txBody>
      </p:sp>
      <p:graphicFrame>
        <p:nvGraphicFramePr>
          <p:cNvPr id="9" name="Tijdelijke aanduiding voor inhoud 3">
            <a:extLst>
              <a:ext uri="{FF2B5EF4-FFF2-40B4-BE49-F238E27FC236}">
                <a16:creationId xmlns:a16="http://schemas.microsoft.com/office/drawing/2014/main" id="{4893F93C-8875-4DF0-AA20-D6439B413308}"/>
              </a:ext>
            </a:extLst>
          </p:cNvPr>
          <p:cNvGraphicFramePr>
            <a:graphicFrameLocks/>
          </p:cNvGraphicFramePr>
          <p:nvPr>
            <p:extLst>
              <p:ext uri="{D42A27DB-BD31-4B8C-83A1-F6EECF244321}">
                <p14:modId xmlns:p14="http://schemas.microsoft.com/office/powerpoint/2010/main" val="1831475103"/>
              </p:ext>
            </p:extLst>
          </p:nvPr>
        </p:nvGraphicFramePr>
        <p:xfrm>
          <a:off x="609600" y="2708920"/>
          <a:ext cx="10972800"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C5EB8D58-4F8B-4915-BD77-D677DC96AA5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450925CF-C0A1-44D5-A381-2890CEB3CFF8}"/>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82192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32" r="12332"/>
          <a:stretch/>
        </p:blipFill>
        <p:spPr>
          <a:xfrm>
            <a:off x="1905000" y="0"/>
            <a:ext cx="10287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600"/>
              </a:spcAft>
              <a:buFont typeface="Arial" panose="020B0604020202020204" pitchFamily="34" charset="0"/>
              <a:buChar char="•"/>
            </a:pPr>
            <a:r>
              <a:rPr lang="nl-BE" altLang="nl-BE" sz="1600" b="0" dirty="0">
                <a:solidFill>
                  <a:schemeClr val="accent4"/>
                </a:solidFill>
                <a:latin typeface="FlandersArtSans-Medium" panose="00000600000000000000" pitchFamily="2" charset="0"/>
              </a:rPr>
              <a:t>Toekomst?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Aanbevelingen beleid</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Hoe zelf omgaan met druk</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Meer of minder toeristen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Elders gaan wonen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COVID-19</a:t>
            </a: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991D773B-7310-4021-AF12-753F1C60D614}"/>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8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Wil men meer, evenveel of minder toeristen, per type?</a:t>
            </a:r>
          </a:p>
        </p:txBody>
      </p:sp>
      <p:sp>
        <p:nvSpPr>
          <p:cNvPr id="13" name="Rechthoek 12"/>
          <p:cNvSpPr/>
          <p:nvPr/>
        </p:nvSpPr>
        <p:spPr>
          <a:xfrm>
            <a:off x="5669440" y="1772816"/>
            <a:ext cx="853119" cy="338554"/>
          </a:xfrm>
          <a:prstGeom prst="rect">
            <a:avLst/>
          </a:prstGeom>
        </p:spPr>
        <p:txBody>
          <a:bodyPr wrap="none">
            <a:spAutoFit/>
          </a:bodyPr>
          <a:lstStyle/>
          <a:p>
            <a:r>
              <a:rPr lang="nl-BE" altLang="nl-BE" sz="1600">
                <a:latin typeface="FlandersArtSans-Light" panose="00000400000000000000" pitchFamily="2" charset="0"/>
              </a:rPr>
              <a:t>% meer</a:t>
            </a:r>
            <a:endParaRPr lang="nl-BE" sz="1600"/>
          </a:p>
        </p:txBody>
      </p:sp>
      <p:graphicFrame>
        <p:nvGraphicFramePr>
          <p:cNvPr id="16" name="Tijdelijke aanduiding voor inhoud 3">
            <a:extLst>
              <a:ext uri="{FF2B5EF4-FFF2-40B4-BE49-F238E27FC236}">
                <a16:creationId xmlns:a16="http://schemas.microsoft.com/office/drawing/2014/main" id="{F03AFA06-9973-45FE-AB25-2B977F492951}"/>
              </a:ext>
            </a:extLst>
          </p:cNvPr>
          <p:cNvGraphicFramePr>
            <a:graphicFrameLocks/>
          </p:cNvGraphicFramePr>
          <p:nvPr>
            <p:extLst>
              <p:ext uri="{D42A27DB-BD31-4B8C-83A1-F6EECF244321}">
                <p14:modId xmlns:p14="http://schemas.microsoft.com/office/powerpoint/2010/main" val="2069464419"/>
              </p:ext>
            </p:extLst>
          </p:nvPr>
        </p:nvGraphicFramePr>
        <p:xfrm>
          <a:off x="609600" y="2276872"/>
          <a:ext cx="10972800"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1FE0CB7-41D4-4042-9EDD-685C4F20F430}"/>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Tekstvak 9">
            <a:extLst>
              <a:ext uri="{FF2B5EF4-FFF2-40B4-BE49-F238E27FC236}">
                <a16:creationId xmlns:a16="http://schemas.microsoft.com/office/drawing/2014/main" id="{253F7439-35FA-480C-B1FB-48CD4772EBA9}"/>
              </a:ext>
            </a:extLst>
          </p:cNvPr>
          <p:cNvSpPr txBox="1"/>
          <p:nvPr/>
        </p:nvSpPr>
        <p:spPr>
          <a:xfrm>
            <a:off x="8112224" y="5229200"/>
            <a:ext cx="216024" cy="261610"/>
          </a:xfrm>
          <a:prstGeom prst="rect">
            <a:avLst/>
          </a:prstGeom>
          <a:noFill/>
        </p:spPr>
        <p:txBody>
          <a:bodyPr wrap="square" rtlCol="0">
            <a:spAutoFit/>
          </a:bodyPr>
          <a:lstStyle/>
          <a:p>
            <a:r>
              <a:rPr lang="nl-BE" sz="1100" b="1">
                <a:solidFill>
                  <a:srgbClr val="404040"/>
                </a:solidFill>
              </a:rPr>
              <a:t>N</a:t>
            </a:r>
          </a:p>
        </p:txBody>
      </p:sp>
      <p:sp>
        <p:nvSpPr>
          <p:cNvPr id="12" name="Gelijkbenige driehoek 11">
            <a:extLst>
              <a:ext uri="{FF2B5EF4-FFF2-40B4-BE49-F238E27FC236}">
                <a16:creationId xmlns:a16="http://schemas.microsoft.com/office/drawing/2014/main" id="{EE9B1986-AD7D-4FEA-8F1A-A912E5ED2261}"/>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04951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5655013" y="1916832"/>
            <a:ext cx="1034257" cy="338554"/>
          </a:xfrm>
          <a:prstGeom prst="rect">
            <a:avLst/>
          </a:prstGeom>
        </p:spPr>
        <p:txBody>
          <a:bodyPr wrap="none">
            <a:spAutoFit/>
          </a:bodyPr>
          <a:lstStyle/>
          <a:p>
            <a:r>
              <a:rPr lang="nl-BE" altLang="nl-BE" sz="1600">
                <a:latin typeface="FlandersArtSans-Light" panose="00000400000000000000" pitchFamily="2" charset="0"/>
              </a:rPr>
              <a:t>% minder</a:t>
            </a:r>
            <a:endParaRPr lang="nl-BE" sz="1600"/>
          </a:p>
        </p:txBody>
      </p:sp>
      <p:sp>
        <p:nvSpPr>
          <p:cNvPr id="15" name="Tijdelijke aanduiding voor inhoud 2"/>
          <p:cNvSpPr txBox="1">
            <a:spLocks/>
          </p:cNvSpPr>
          <p:nvPr/>
        </p:nvSpPr>
        <p:spPr bwMode="auto">
          <a:xfrm>
            <a:off x="900000" y="1241927"/>
            <a:ext cx="11075676" cy="67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Wil men meer, evenveel of minder toeristen, per type?</a:t>
            </a:r>
          </a:p>
        </p:txBody>
      </p:sp>
      <p:graphicFrame>
        <p:nvGraphicFramePr>
          <p:cNvPr id="11" name="Tijdelijke aanduiding voor inhoud 3">
            <a:extLst>
              <a:ext uri="{FF2B5EF4-FFF2-40B4-BE49-F238E27FC236}">
                <a16:creationId xmlns:a16="http://schemas.microsoft.com/office/drawing/2014/main" id="{E8D36461-0BAC-4489-B408-BA8E8DD15D04}"/>
              </a:ext>
            </a:extLst>
          </p:cNvPr>
          <p:cNvGraphicFramePr>
            <a:graphicFrameLocks/>
          </p:cNvGraphicFramePr>
          <p:nvPr>
            <p:extLst>
              <p:ext uri="{D42A27DB-BD31-4B8C-83A1-F6EECF244321}">
                <p14:modId xmlns:p14="http://schemas.microsoft.com/office/powerpoint/2010/main" val="3478398361"/>
              </p:ext>
            </p:extLst>
          </p:nvPr>
        </p:nvGraphicFramePr>
        <p:xfrm>
          <a:off x="609600" y="2379822"/>
          <a:ext cx="10972800" cy="352839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EE381301-0C05-4BDD-A9FC-48CD015A3BFE}"/>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6" name="Tekstvak 9">
            <a:extLst>
              <a:ext uri="{FF2B5EF4-FFF2-40B4-BE49-F238E27FC236}">
                <a16:creationId xmlns:a16="http://schemas.microsoft.com/office/drawing/2014/main" id="{8C064805-8B10-4D29-9D7C-978FA0AF20FF}"/>
              </a:ext>
            </a:extLst>
          </p:cNvPr>
          <p:cNvSpPr txBox="1"/>
          <p:nvPr/>
        </p:nvSpPr>
        <p:spPr>
          <a:xfrm>
            <a:off x="4223792" y="5229200"/>
            <a:ext cx="216024" cy="261610"/>
          </a:xfrm>
          <a:prstGeom prst="rect">
            <a:avLst/>
          </a:prstGeom>
          <a:noFill/>
        </p:spPr>
        <p:txBody>
          <a:bodyPr wrap="square" rtlCol="0">
            <a:spAutoFit/>
          </a:bodyPr>
          <a:lstStyle/>
          <a:p>
            <a:r>
              <a:rPr lang="nl-BE" sz="1100" b="1">
                <a:solidFill>
                  <a:srgbClr val="404040"/>
                </a:solidFill>
              </a:rPr>
              <a:t>N</a:t>
            </a:r>
          </a:p>
        </p:txBody>
      </p:sp>
      <p:sp>
        <p:nvSpPr>
          <p:cNvPr id="10" name="Gelijkbenige driehoek 9">
            <a:extLst>
              <a:ext uri="{FF2B5EF4-FFF2-40B4-BE49-F238E27FC236}">
                <a16:creationId xmlns:a16="http://schemas.microsoft.com/office/drawing/2014/main" id="{2F400477-B572-4E21-8988-A4C9B827AED5}"/>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65699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C6E8139-2009-45B1-9F5F-F3AD8720FA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26" r="16926"/>
          <a:stretch/>
        </p:blipFill>
        <p:spPr>
          <a:xfrm>
            <a:off x="1906890" y="0"/>
            <a:ext cx="1028511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112474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880000"/>
            <a:ext cx="3614191"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12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accent4"/>
                </a:solidFill>
                <a:latin typeface="FlandersArtSans-Medium" panose="000006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Toekomst?</a:t>
            </a:r>
          </a:p>
          <a:p>
            <a:pPr marL="265113" lvl="2" eaLnBrk="1" hangingPunct="1">
              <a:spcAft>
                <a:spcPts val="0"/>
              </a:spcAft>
            </a:pPr>
            <a:r>
              <a:rPr lang="nl-BE" altLang="nl-BE" sz="1600" b="0" cap="none" dirty="0">
                <a:solidFill>
                  <a:schemeClr val="tx1"/>
                </a:solidFill>
                <a:latin typeface="FlandersArtSans-Regular" panose="00000500000000000000" pitchFamily="2" charset="0"/>
              </a:rPr>
              <a:t> </a:t>
            </a:r>
          </a:p>
          <a:p>
            <a:pPr marL="541338" lvl="2" indent="-276225" eaLnBrk="1" hangingPunct="1">
              <a:spcAft>
                <a:spcPts val="0"/>
              </a:spcAft>
              <a:buFont typeface="Arial" panose="020B0604020202020204" pitchFamily="34" charset="0"/>
              <a:buChar char="•"/>
            </a:pPr>
            <a:endParaRPr lang="nl-BE" altLang="nl-BE" sz="1600" b="0" cap="none" dirty="0">
              <a:solidFill>
                <a:schemeClr val="tx1"/>
              </a:solidFill>
              <a:latin typeface="FlandersArtSans-Regular" panose="00000500000000000000" pitchFamily="2" charset="0"/>
            </a:endParaRP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6D8DB5D0-EECD-40B3-A9B0-D6534EA013BB}"/>
              </a:ext>
            </a:extLst>
          </p:cNvPr>
          <p:cNvCxnSpPr>
            <a:cxnSpLocks/>
          </p:cNvCxnSpPr>
          <p:nvPr/>
        </p:nvCxnSpPr>
        <p:spPr>
          <a:xfrm>
            <a:off x="839416" y="2437620"/>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3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600"/>
              </a:spcAft>
              <a:buFont typeface="Arial" panose="020B0604020202020204" pitchFamily="34" charset="0"/>
              <a:buChar char="•"/>
            </a:pPr>
            <a:r>
              <a:rPr lang="nl-BE" altLang="nl-BE" sz="1600" b="0" dirty="0">
                <a:solidFill>
                  <a:schemeClr val="accent4"/>
                </a:solidFill>
                <a:latin typeface="FlandersArtSans-Medium" panose="00000600000000000000" pitchFamily="2" charset="0"/>
              </a:rPr>
              <a:t>Toekomst?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Aanbevelingen beleid</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Hoe zelf omgaan met druk</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Meer of minder toeristen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Elders gaan wonen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COVID-19</a:t>
            </a: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cxnSp>
        <p:nvCxnSpPr>
          <p:cNvPr id="11" name="Rechte verbindingslijn 10">
            <a:extLst>
              <a:ext uri="{FF2B5EF4-FFF2-40B4-BE49-F238E27FC236}">
                <a16:creationId xmlns:a16="http://schemas.microsoft.com/office/drawing/2014/main" id="{13AB5CF1-EB1D-4BAE-AD83-152C57367EB7}"/>
              </a:ext>
            </a:extLst>
          </p:cNvPr>
          <p:cNvCxnSpPr>
            <a:cxnSpLocks/>
          </p:cNvCxnSpPr>
          <p:nvPr/>
        </p:nvCxnSpPr>
        <p:spPr>
          <a:xfrm>
            <a:off x="839416" y="2074241"/>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04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169911"/>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WONEN: ELDERS GAAN WONEN</a:t>
            </a:r>
          </a:p>
          <a:p>
            <a:pPr marL="0" indent="0" defTabSz="450850">
              <a:spcAft>
                <a:spcPts val="800"/>
              </a:spcAft>
              <a:buNone/>
            </a:pPr>
            <a:r>
              <a:rPr lang="nl-BE" sz="1600" b="0" dirty="0">
                <a:solidFill>
                  <a:srgbClr val="000000"/>
                </a:solidFill>
                <a:latin typeface="FlandersArtSans-Light" panose="00000400000000000000" pitchFamily="2" charset="0"/>
              </a:rPr>
              <a:t>“In welke mate overweegt u om de komende jaren, elders, buiten ##STAD##, te gaan wonen?”</a:t>
            </a:r>
            <a:endParaRPr lang="nl-BE" altLang="nl-BE" sz="1600" b="0" dirty="0">
              <a:solidFill>
                <a:srgbClr val="000000"/>
              </a:solidFill>
              <a:latin typeface="FlandersArtSans-Light" panose="00000400000000000000" pitchFamily="2" charset="0"/>
            </a:endParaRPr>
          </a:p>
        </p:txBody>
      </p:sp>
      <p:graphicFrame>
        <p:nvGraphicFramePr>
          <p:cNvPr id="10" name="Tijdelijke aanduiding voor inhoud 3">
            <a:extLst>
              <a:ext uri="{FF2B5EF4-FFF2-40B4-BE49-F238E27FC236}">
                <a16:creationId xmlns:a16="http://schemas.microsoft.com/office/drawing/2014/main" id="{22A550DA-2100-4B50-B7AE-1E6F56B7DFE6}"/>
              </a:ext>
            </a:extLst>
          </p:cNvPr>
          <p:cNvGraphicFramePr>
            <a:graphicFrameLocks/>
          </p:cNvGraphicFramePr>
          <p:nvPr>
            <p:extLst>
              <p:ext uri="{D42A27DB-BD31-4B8C-83A1-F6EECF244321}">
                <p14:modId xmlns:p14="http://schemas.microsoft.com/office/powerpoint/2010/main" val="2016282133"/>
              </p:ext>
            </p:extLst>
          </p:nvPr>
        </p:nvGraphicFramePr>
        <p:xfrm>
          <a:off x="609600" y="2276872"/>
          <a:ext cx="10972800"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2EC135E9-C741-4B3F-9C00-40B71E8185F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359CA037-FF2B-4A93-B3A7-95208B08D212}"/>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33927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p:cNvSpPr txBox="1">
            <a:spLocks/>
          </p:cNvSpPr>
          <p:nvPr/>
        </p:nvSpPr>
        <p:spPr bwMode="auto">
          <a:xfrm>
            <a:off x="90000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WONEN: ELDERS GAAN WONEN</a:t>
            </a:r>
          </a:p>
          <a:p>
            <a:pPr marL="0" indent="0" defTabSz="450850">
              <a:spcAft>
                <a:spcPts val="800"/>
              </a:spcAft>
              <a:buNone/>
            </a:pPr>
            <a:r>
              <a:rPr lang="nl-BE" sz="1700" b="0" dirty="0">
                <a:solidFill>
                  <a:srgbClr val="000000"/>
                </a:solidFill>
                <a:latin typeface="FlandersArtSans-Light" panose="00000400000000000000" pitchFamily="2" charset="0"/>
              </a:rPr>
              <a:t>“U gaf aan te overwegen/concrete plannen te hebben om te verhuizen. Heeft dit te maken met (de gevolgen van) toerisme in uw stad? (N)</a:t>
            </a:r>
          </a:p>
          <a:p>
            <a:pPr marL="0" indent="0" defTabSz="450850">
              <a:spcAft>
                <a:spcPts val="800"/>
              </a:spcAft>
              <a:buNone/>
            </a:pPr>
            <a:r>
              <a:rPr lang="nl-BE" altLang="nl-BE" sz="1700" b="0" dirty="0">
                <a:solidFill>
                  <a:srgbClr val="000000"/>
                </a:solidFill>
                <a:latin typeface="FlandersArtSans-Light" panose="00000400000000000000" pitchFamily="2" charset="0"/>
              </a:rPr>
              <a:t>- Indien plannen of overwegen om de komende jaren buiten de stad te gaan wonen</a:t>
            </a:r>
          </a:p>
        </p:txBody>
      </p:sp>
      <p:graphicFrame>
        <p:nvGraphicFramePr>
          <p:cNvPr id="9" name="Tijdelijke aanduiding voor inhoud 3">
            <a:extLst>
              <a:ext uri="{FF2B5EF4-FFF2-40B4-BE49-F238E27FC236}">
                <a16:creationId xmlns:a16="http://schemas.microsoft.com/office/drawing/2014/main" id="{1EA43598-8079-4E39-9C08-3A9703997469}"/>
              </a:ext>
            </a:extLst>
          </p:cNvPr>
          <p:cNvGraphicFramePr>
            <a:graphicFrameLocks/>
          </p:cNvGraphicFramePr>
          <p:nvPr>
            <p:extLst>
              <p:ext uri="{D42A27DB-BD31-4B8C-83A1-F6EECF244321}">
                <p14:modId xmlns:p14="http://schemas.microsoft.com/office/powerpoint/2010/main" val="4104190334"/>
              </p:ext>
            </p:extLst>
          </p:nvPr>
        </p:nvGraphicFramePr>
        <p:xfrm>
          <a:off x="1055440" y="2636912"/>
          <a:ext cx="1000911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3256E524-7162-4953-BE71-15EE17177C47}"/>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CEA43245-B2C6-4C29-ABAF-1F1169A3E19A}"/>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1398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a:extLst>
              <a:ext uri="{FF2B5EF4-FFF2-40B4-BE49-F238E27FC236}">
                <a16:creationId xmlns:a16="http://schemas.microsoft.com/office/drawing/2014/main" id="{F55DF453-0384-488F-AA10-F68A05619967}"/>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4F790F99-C98D-49C2-A8DA-6D6A2C12E6B4}"/>
              </a:ext>
            </a:extLst>
          </p:cNvPr>
          <p:cNvSpPr txBox="1">
            <a:spLocks/>
          </p:cNvSpPr>
          <p:nvPr/>
        </p:nvSpPr>
        <p:spPr bwMode="auto">
          <a:xfrm>
            <a:off x="900000" y="1133571"/>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WONEN: GRAAG IN DE STAD WONEN</a:t>
            </a:r>
          </a:p>
          <a:p>
            <a:pPr marL="0" indent="0" defTabSz="450850">
              <a:spcAft>
                <a:spcPts val="800"/>
              </a:spcAft>
              <a:buNone/>
            </a:pPr>
            <a:r>
              <a:rPr lang="nl-NL" altLang="nl-BE" sz="1600" b="0" dirty="0">
                <a:latin typeface="FlandersArtSans-Light" panose="00000400000000000000" pitchFamily="2" charset="0"/>
              </a:rPr>
              <a:t>“Hoe graag woont u in ##STAD## (Score op 10)“ </a:t>
            </a:r>
            <a:endParaRPr lang="nl-BE" sz="1600" dirty="0"/>
          </a:p>
        </p:txBody>
      </p:sp>
      <p:graphicFrame>
        <p:nvGraphicFramePr>
          <p:cNvPr id="9" name="Tijdelijke aanduiding voor inhoud 3">
            <a:extLst>
              <a:ext uri="{FF2B5EF4-FFF2-40B4-BE49-F238E27FC236}">
                <a16:creationId xmlns:a16="http://schemas.microsoft.com/office/drawing/2014/main" id="{6AE73955-227C-447D-AD37-9CBE0DFEDF99}"/>
              </a:ext>
            </a:extLst>
          </p:cNvPr>
          <p:cNvGraphicFramePr>
            <a:graphicFrameLocks/>
          </p:cNvGraphicFramePr>
          <p:nvPr>
            <p:extLst>
              <p:ext uri="{D42A27DB-BD31-4B8C-83A1-F6EECF244321}">
                <p14:modId xmlns:p14="http://schemas.microsoft.com/office/powerpoint/2010/main" val="3920068657"/>
              </p:ext>
            </p:extLst>
          </p:nvPr>
        </p:nvGraphicFramePr>
        <p:xfrm>
          <a:off x="1271464" y="2204864"/>
          <a:ext cx="9649072"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F43C76DC-B938-42BC-BBCB-E926F656934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Rechthoek 9">
            <a:extLst>
              <a:ext uri="{FF2B5EF4-FFF2-40B4-BE49-F238E27FC236}">
                <a16:creationId xmlns:a16="http://schemas.microsoft.com/office/drawing/2014/main" id="{A68A8629-7236-4B75-996D-5E9FCC920D07}"/>
              </a:ext>
            </a:extLst>
          </p:cNvPr>
          <p:cNvSpPr/>
          <p:nvPr/>
        </p:nvSpPr>
        <p:spPr>
          <a:xfrm>
            <a:off x="479376" y="5435928"/>
            <a:ext cx="1175381" cy="343905"/>
          </a:xfrm>
          <a:prstGeom prst="rect">
            <a:avLst/>
          </a:prstGeom>
          <a:solidFill>
            <a:srgbClr val="BCA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a:solidFill>
                  <a:srgbClr val="373636"/>
                </a:solidFill>
                <a:latin typeface="FlandersArtSans-Light" panose="00000400000000000000" pitchFamily="2" charset="0"/>
                <a:cs typeface="Arial" panose="020B0604020202020204" pitchFamily="34" charset="0"/>
              </a:rPr>
              <a:t>gemiddelde</a:t>
            </a:r>
          </a:p>
        </p:txBody>
      </p:sp>
      <p:graphicFrame>
        <p:nvGraphicFramePr>
          <p:cNvPr id="13" name="Tabel 2">
            <a:extLst>
              <a:ext uri="{FF2B5EF4-FFF2-40B4-BE49-F238E27FC236}">
                <a16:creationId xmlns:a16="http://schemas.microsoft.com/office/drawing/2014/main" id="{30BDF73F-C12A-46A7-B626-88CF8BB4C528}"/>
              </a:ext>
            </a:extLst>
          </p:cNvPr>
          <p:cNvGraphicFramePr>
            <a:graphicFrameLocks noGrp="1"/>
          </p:cNvGraphicFramePr>
          <p:nvPr>
            <p:extLst>
              <p:ext uri="{D42A27DB-BD31-4B8C-83A1-F6EECF244321}">
                <p14:modId xmlns:p14="http://schemas.microsoft.com/office/powerpoint/2010/main" val="1002024924"/>
              </p:ext>
            </p:extLst>
          </p:nvPr>
        </p:nvGraphicFramePr>
        <p:xfrm>
          <a:off x="1775521" y="5435928"/>
          <a:ext cx="9073009" cy="37084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1325829596"/>
                    </a:ext>
                  </a:extLst>
                </a:gridCol>
                <a:gridCol w="1391832">
                  <a:extLst>
                    <a:ext uri="{9D8B030D-6E8A-4147-A177-3AD203B41FA5}">
                      <a16:colId xmlns:a16="http://schemas.microsoft.com/office/drawing/2014/main" val="586410862"/>
                    </a:ext>
                  </a:extLst>
                </a:gridCol>
                <a:gridCol w="1569730">
                  <a:extLst>
                    <a:ext uri="{9D8B030D-6E8A-4147-A177-3AD203B41FA5}">
                      <a16:colId xmlns:a16="http://schemas.microsoft.com/office/drawing/2014/main" val="4110229639"/>
                    </a:ext>
                  </a:extLst>
                </a:gridCol>
                <a:gridCol w="1574943">
                  <a:extLst>
                    <a:ext uri="{9D8B030D-6E8A-4147-A177-3AD203B41FA5}">
                      <a16:colId xmlns:a16="http://schemas.microsoft.com/office/drawing/2014/main" val="2355218674"/>
                    </a:ext>
                  </a:extLst>
                </a:gridCol>
                <a:gridCol w="1564515">
                  <a:extLst>
                    <a:ext uri="{9D8B030D-6E8A-4147-A177-3AD203B41FA5}">
                      <a16:colId xmlns:a16="http://schemas.microsoft.com/office/drawing/2014/main" val="3638802330"/>
                    </a:ext>
                  </a:extLst>
                </a:gridCol>
                <a:gridCol w="1459821">
                  <a:extLst>
                    <a:ext uri="{9D8B030D-6E8A-4147-A177-3AD203B41FA5}">
                      <a16:colId xmlns:a16="http://schemas.microsoft.com/office/drawing/2014/main" val="371160054"/>
                    </a:ext>
                  </a:extLst>
                </a:gridCol>
              </a:tblGrid>
              <a:tr h="370840">
                <a:tc>
                  <a:txBody>
                    <a:bodyPr/>
                    <a:lstStyle/>
                    <a:p>
                      <a:pPr algn="ctr"/>
                      <a:r>
                        <a:rPr lang="nl-BE" sz="1200" b="1" kern="1200">
                          <a:solidFill>
                            <a:srgbClr val="373636"/>
                          </a:solidFill>
                          <a:latin typeface="FlandersArtSans-Light" panose="00000400000000000000" pitchFamily="2" charset="0"/>
                          <a:ea typeface="+mn-ea"/>
                          <a:cs typeface="Arial" panose="020B0604020202020204" pitchFamily="34" charset="0"/>
                        </a:rPr>
                        <a:t>7,8/10</a:t>
                      </a:r>
                      <a:endParaRPr lang="nl-NL" sz="1200" b="1" kern="1200">
                        <a:solidFill>
                          <a:srgbClr val="373636"/>
                        </a:solidFill>
                        <a:latin typeface="FlandersArtSans-Light" panose="00000400000000000000" pitchFamily="2"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BE" sz="1200" b="1" kern="1200">
                          <a:solidFill>
                            <a:srgbClr val="373636"/>
                          </a:solidFill>
                          <a:latin typeface="FlandersArtSans-Light" panose="00000400000000000000" pitchFamily="2" charset="0"/>
                          <a:ea typeface="+mn-ea"/>
                          <a:cs typeface="Arial" panose="020B0604020202020204" pitchFamily="34" charset="0"/>
                        </a:rPr>
                        <a:t>7,8/10</a:t>
                      </a:r>
                      <a:endParaRPr lang="nl-NL" sz="1200" b="1" kern="1200">
                        <a:solidFill>
                          <a:srgbClr val="373636"/>
                        </a:solidFill>
                        <a:latin typeface="FlandersArtSans-Light" panose="00000400000000000000" pitchFamily="2"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BE" sz="1200" b="1" kern="1200">
                          <a:solidFill>
                            <a:srgbClr val="373636"/>
                          </a:solidFill>
                          <a:latin typeface="FlandersArtSans-Light" panose="00000400000000000000" pitchFamily="2" charset="0"/>
                          <a:ea typeface="+mn-ea"/>
                          <a:cs typeface="Arial" panose="020B0604020202020204" pitchFamily="34" charset="0"/>
                        </a:rPr>
                        <a:t>8,1/10</a:t>
                      </a:r>
                      <a:endParaRPr lang="nl-NL" sz="1200" b="1" kern="1200">
                        <a:solidFill>
                          <a:srgbClr val="373636"/>
                        </a:solidFill>
                        <a:latin typeface="FlandersArtSans-Light" panose="00000400000000000000" pitchFamily="2"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BE" sz="1200" b="1" kern="1200">
                          <a:solidFill>
                            <a:srgbClr val="373636"/>
                          </a:solidFill>
                          <a:latin typeface="FlandersArtSans-Light" panose="00000400000000000000" pitchFamily="2" charset="0"/>
                          <a:ea typeface="+mn-ea"/>
                          <a:cs typeface="Arial" panose="020B0604020202020204" pitchFamily="34" charset="0"/>
                        </a:rPr>
                        <a:t>8,1/10</a:t>
                      </a:r>
                      <a:endParaRPr lang="nl-NL" sz="1200" b="1" kern="1200">
                        <a:solidFill>
                          <a:srgbClr val="373636"/>
                        </a:solidFill>
                        <a:latin typeface="FlandersArtSans-Light" panose="00000400000000000000" pitchFamily="2"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BE" sz="1200" b="1" kern="1200">
                          <a:solidFill>
                            <a:srgbClr val="373636"/>
                          </a:solidFill>
                          <a:latin typeface="FlandersArtSans-Light" panose="00000400000000000000" pitchFamily="2" charset="0"/>
                          <a:ea typeface="+mn-ea"/>
                          <a:cs typeface="Arial" panose="020B0604020202020204" pitchFamily="34" charset="0"/>
                        </a:rPr>
                        <a:t>8,</a:t>
                      </a:r>
                      <a:r>
                        <a:rPr lang="nl-NL" sz="1200" b="1" kern="1200">
                          <a:solidFill>
                            <a:srgbClr val="373636"/>
                          </a:solidFill>
                          <a:latin typeface="FlandersArtSans-Light" panose="00000400000000000000" pitchFamily="2" charset="0"/>
                          <a:ea typeface="+mn-ea"/>
                          <a:cs typeface="Arial" panose="020B0604020202020204" pitchFamily="34" charset="0"/>
                        </a:rPr>
                        <a:t>7/10</a:t>
                      </a:r>
                      <a:endParaRPr lang="nl-BE" sz="1200" b="1" kern="1200">
                        <a:solidFill>
                          <a:srgbClr val="373636"/>
                        </a:solidFill>
                        <a:latin typeface="FlandersArtSans-Light" panose="00000400000000000000" pitchFamily="2"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BE" sz="1200" b="1" kern="1200">
                          <a:solidFill>
                            <a:srgbClr val="373636"/>
                          </a:solidFill>
                          <a:latin typeface="FlandersArtSans-Light" panose="00000400000000000000" pitchFamily="2" charset="0"/>
                          <a:ea typeface="+mn-ea"/>
                          <a:cs typeface="Arial" panose="020B0604020202020204" pitchFamily="34" charset="0"/>
                        </a:rPr>
                        <a:t>8,1/10</a:t>
                      </a:r>
                      <a:endParaRPr lang="nl-NL" sz="1200" b="1" kern="1200">
                        <a:solidFill>
                          <a:srgbClr val="373636"/>
                        </a:solidFill>
                        <a:latin typeface="FlandersArtSans-Light" panose="00000400000000000000" pitchFamily="2"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6742090"/>
                  </a:ext>
                </a:extLst>
              </a:tr>
            </a:tbl>
          </a:graphicData>
        </a:graphic>
      </p:graphicFrame>
      <p:sp>
        <p:nvSpPr>
          <p:cNvPr id="14" name="Gelijkbenige driehoek 13">
            <a:extLst>
              <a:ext uri="{FF2B5EF4-FFF2-40B4-BE49-F238E27FC236}">
                <a16:creationId xmlns:a16="http://schemas.microsoft.com/office/drawing/2014/main" id="{EE0315BB-9CEC-499B-B6C2-D265AE2A24E4}"/>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06244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a:extLst>
              <a:ext uri="{FF2B5EF4-FFF2-40B4-BE49-F238E27FC236}">
                <a16:creationId xmlns:a16="http://schemas.microsoft.com/office/drawing/2014/main" id="{F55DF453-0384-488F-AA10-F68A05619967}"/>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Vergelijking 2019</a:t>
            </a:r>
            <a:endParaRPr lang="nl-BE" altLang="nl-BE">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4F790F99-C98D-49C2-A8DA-6D6A2C12E6B4}"/>
              </a:ext>
            </a:extLst>
          </p:cNvPr>
          <p:cNvSpPr txBox="1">
            <a:spLocks/>
          </p:cNvSpPr>
          <p:nvPr/>
        </p:nvSpPr>
        <p:spPr bwMode="auto">
          <a:xfrm>
            <a:off x="900000" y="1133571"/>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WONEN: HOEVEEL JAAR AL IN DE STAD</a:t>
            </a:r>
          </a:p>
          <a:p>
            <a:pPr marL="0" indent="0" defTabSz="450850">
              <a:spcAft>
                <a:spcPts val="800"/>
              </a:spcAft>
              <a:buNone/>
            </a:pPr>
            <a:r>
              <a:rPr lang="nl-NL" altLang="nl-BE" sz="1600" b="0" dirty="0">
                <a:latin typeface="FlandersArtSans-Light" panose="00000400000000000000" pitchFamily="2" charset="0"/>
              </a:rPr>
              <a:t>“</a:t>
            </a:r>
            <a:r>
              <a:rPr lang="nl-BE" altLang="nl-BE" sz="1600" b="0" dirty="0">
                <a:latin typeface="FlandersArtSans-Light" panose="00000400000000000000" pitchFamily="2" charset="0"/>
              </a:rPr>
              <a:t>Hoeveel jaar woont u al in “STAD”?</a:t>
            </a:r>
            <a:r>
              <a:rPr lang="nl-NL" altLang="nl-BE" sz="1600" b="0" dirty="0">
                <a:latin typeface="FlandersArtSans-Light" panose="00000400000000000000" pitchFamily="2" charset="0"/>
              </a:rPr>
              <a:t>"</a:t>
            </a:r>
            <a:endParaRPr lang="nl-BE" altLang="nl-BE" sz="1600" b="0" dirty="0">
              <a:latin typeface="FlandersArtSans-Light" panose="00000400000000000000" pitchFamily="2" charset="0"/>
            </a:endParaRPr>
          </a:p>
          <a:p>
            <a:pPr marL="3549650" lvl="7" indent="-285750" defTabSz="676275">
              <a:spcAft>
                <a:spcPts val="800"/>
              </a:spcAft>
              <a:buFontTx/>
              <a:buChar char="∙"/>
            </a:pPr>
            <a:endParaRPr lang="nl-BE" sz="1600" dirty="0"/>
          </a:p>
        </p:txBody>
      </p:sp>
      <p:graphicFrame>
        <p:nvGraphicFramePr>
          <p:cNvPr id="8" name="Tijdelijke aanduiding voor inhoud 3">
            <a:extLst>
              <a:ext uri="{FF2B5EF4-FFF2-40B4-BE49-F238E27FC236}">
                <a16:creationId xmlns:a16="http://schemas.microsoft.com/office/drawing/2014/main" id="{26409B17-B6C6-43FE-A6A6-AA792B2C0A59}"/>
              </a:ext>
            </a:extLst>
          </p:cNvPr>
          <p:cNvGraphicFramePr>
            <a:graphicFrameLocks/>
          </p:cNvGraphicFramePr>
          <p:nvPr>
            <p:extLst>
              <p:ext uri="{D42A27DB-BD31-4B8C-83A1-F6EECF244321}">
                <p14:modId xmlns:p14="http://schemas.microsoft.com/office/powerpoint/2010/main" val="556112392"/>
              </p:ext>
            </p:extLst>
          </p:nvPr>
        </p:nvGraphicFramePr>
        <p:xfrm>
          <a:off x="1199456" y="2276872"/>
          <a:ext cx="9793088"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83F72D21-0EAF-4DBC-9D24-7D4FD18E4C4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1563F232-8D38-42E2-ADFF-E8DFE422A9D8}"/>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26491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indent="-265113" eaLnBrk="1" hangingPunct="1">
              <a:spcAft>
                <a:spcPts val="6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265113" indent="-265113" eaLnBrk="1" hangingPunct="1">
              <a:spcAft>
                <a:spcPts val="600"/>
              </a:spcAft>
              <a:buFont typeface="Arial" panose="020B0604020202020204" pitchFamily="34" charset="0"/>
              <a:buChar char="•"/>
            </a:pPr>
            <a:r>
              <a:rPr lang="nl-BE" altLang="nl-BE" sz="2400" cap="none" dirty="0">
                <a:solidFill>
                  <a:schemeClr val="accent4"/>
                </a:solidFill>
              </a:rPr>
              <a:t>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Kernresultaten</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Steunen van toerisme</a:t>
            </a:r>
          </a:p>
          <a:p>
            <a:pPr marL="541338" lvl="2" indent="-276225" eaLnBrk="1" hangingPunct="1">
              <a:spcAft>
                <a:spcPts val="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Impact van toerisme</a:t>
            </a:r>
          </a:p>
          <a:p>
            <a:pPr marL="541338" lvl="2" indent="-276225" eaLnBrk="1" hangingPunct="1">
              <a:spcAft>
                <a:spcPts val="600"/>
              </a:spcAft>
              <a:buFont typeface="Arial" panose="020B0604020202020204" pitchFamily="34" charset="0"/>
              <a:buChar char="•"/>
            </a:pPr>
            <a:r>
              <a:rPr lang="nl-BE" altLang="nl-BE" sz="1600" b="0" cap="none" dirty="0">
                <a:solidFill>
                  <a:schemeClr val="tx1"/>
                </a:solidFill>
                <a:latin typeface="FlandersArtSans-Regular" panose="00000500000000000000" pitchFamily="2" charset="0"/>
              </a:rPr>
              <a:t>Drivers van steun aan toerisme</a:t>
            </a:r>
          </a:p>
          <a:p>
            <a:pPr marL="541338" lvl="2" indent="-276225" eaLnBrk="1" hangingPunct="1">
              <a:spcAft>
                <a:spcPts val="600"/>
              </a:spcAft>
              <a:buFont typeface="Arial" panose="020B0604020202020204" pitchFamily="34" charset="0"/>
              <a:buChar char="•"/>
            </a:pPr>
            <a:r>
              <a:rPr lang="nl-BE" altLang="nl-BE" sz="1600" b="0" dirty="0">
                <a:solidFill>
                  <a:schemeClr val="accent4"/>
                </a:solidFill>
                <a:latin typeface="FlandersArtSans-Medium" panose="00000600000000000000" pitchFamily="2" charset="0"/>
              </a:rPr>
              <a:t>Toekomst?</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Aanbevelingen beleid</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Hoe zelf omgaan met druk</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Meer of minder toeristen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tx1"/>
                </a:solidFill>
                <a:latin typeface="FlandersArtSans-Regular" panose="00000500000000000000" pitchFamily="2" charset="0"/>
              </a:rPr>
              <a:t>Elders gaan wonen</a:t>
            </a:r>
          </a:p>
          <a:p>
            <a:pPr marL="722313" lvl="3" indent="-180975" eaLnBrk="1" hangingPunct="1">
              <a:spcAft>
                <a:spcPts val="0"/>
              </a:spcAft>
              <a:buFont typeface="Arial" panose="020B0604020202020204" pitchFamily="34" charset="0"/>
              <a:buChar char="•"/>
              <a:tabLst>
                <a:tab pos="901700" algn="l"/>
              </a:tabLst>
            </a:pPr>
            <a:r>
              <a:rPr lang="nl-BE" altLang="nl-BE" sz="1400" b="0" dirty="0">
                <a:solidFill>
                  <a:schemeClr val="accent4"/>
                </a:solidFill>
                <a:latin typeface="FlandersArtSans-Medium" panose="00000600000000000000" pitchFamily="2" charset="0"/>
              </a:rPr>
              <a:t>COVID-19</a:t>
            </a:r>
          </a:p>
          <a:p>
            <a:pPr marL="265113" lvl="2" eaLnBrk="1" hangingPunct="1">
              <a:spcAft>
                <a:spcPts val="600"/>
              </a:spcAft>
            </a:pPr>
            <a:r>
              <a:rPr lang="nl-BE" altLang="nl-BE" sz="1600" b="0" cap="none" dirty="0">
                <a:solidFill>
                  <a:schemeClr val="tx1"/>
                </a:solidFill>
                <a:latin typeface="FlandersArtSans-Regular" panose="00000500000000000000" pitchFamily="2" charset="0"/>
              </a:rPr>
              <a:t> </a:t>
            </a:r>
          </a:p>
          <a:p>
            <a:pPr marL="265113" indent="-265113" eaLnBrk="1" hangingPunct="1">
              <a:spcAft>
                <a:spcPts val="1200"/>
              </a:spcAft>
              <a:buFont typeface="Arial" panose="020B0604020202020204" pitchFamily="34" charset="0"/>
              <a:buChar char="•"/>
            </a:pPr>
            <a:r>
              <a:rPr lang="nl-BE" altLang="nl-BE" sz="2400" cap="none" dirty="0">
                <a:solidFill>
                  <a:schemeClr val="tx1"/>
                </a:solidFill>
                <a:latin typeface="FlandersArtSans-Regular" panose="00000500000000000000" pitchFamily="2" charset="0"/>
              </a:rPr>
              <a:t>CONCLUSIES</a:t>
            </a:r>
          </a:p>
        </p:txBody>
      </p:sp>
    </p:spTree>
    <p:extLst>
      <p:ext uri="{BB962C8B-B14F-4D97-AF65-F5344CB8AC3E}">
        <p14:creationId xmlns:p14="http://schemas.microsoft.com/office/powerpoint/2010/main" val="25693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2021</a:t>
            </a:r>
            <a:endParaRPr lang="nl-BE" altLang="nl-BE">
              <a:solidFill>
                <a:srgbClr val="262626"/>
              </a:solidFill>
              <a:latin typeface="FlandersArtSans-Bold" panose="00000800000000000000" pitchFamily="2"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900000" y="1083369"/>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COVID-19 </a:t>
            </a:r>
          </a:p>
          <a:p>
            <a:pPr marL="0" indent="0" defTabSz="450850">
              <a:spcAft>
                <a:spcPts val="800"/>
              </a:spcAft>
              <a:buNone/>
            </a:pPr>
            <a:r>
              <a:rPr lang="nl-NL" altLang="nl-BE" sz="1600" b="0" dirty="0">
                <a:latin typeface="FlandersArtSans-Light" panose="00000400000000000000" pitchFamily="2" charset="0"/>
              </a:rPr>
              <a:t>% ‘akkoord’ met de stelling (N) </a:t>
            </a:r>
          </a:p>
        </p:txBody>
      </p:sp>
      <p:graphicFrame>
        <p:nvGraphicFramePr>
          <p:cNvPr id="10" name="Tijdelijke aanduiding voor inhoud 3">
            <a:extLst>
              <a:ext uri="{FF2B5EF4-FFF2-40B4-BE49-F238E27FC236}">
                <a16:creationId xmlns:a16="http://schemas.microsoft.com/office/drawing/2014/main" id="{27947491-55B8-43C7-A12A-102E1DF683E8}"/>
              </a:ext>
            </a:extLst>
          </p:cNvPr>
          <p:cNvGraphicFramePr>
            <a:graphicFrameLocks noGrp="1"/>
          </p:cNvGraphicFramePr>
          <p:nvPr>
            <p:ph idx="1"/>
            <p:extLst>
              <p:ext uri="{D42A27DB-BD31-4B8C-83A1-F6EECF244321}">
                <p14:modId xmlns:p14="http://schemas.microsoft.com/office/powerpoint/2010/main" val="2494212066"/>
              </p:ext>
            </p:extLst>
          </p:nvPr>
        </p:nvGraphicFramePr>
        <p:xfrm>
          <a:off x="609600" y="2420889"/>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9BC810F7-072D-48E7-8D90-ECBE2B1FB3B8}"/>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3" name="Rectangle 2">
            <a:extLst>
              <a:ext uri="{FF2B5EF4-FFF2-40B4-BE49-F238E27FC236}">
                <a16:creationId xmlns:a16="http://schemas.microsoft.com/office/drawing/2014/main" id="{2ED50B57-5303-4872-8A36-D537E5C2862F}"/>
              </a:ext>
            </a:extLst>
          </p:cNvPr>
          <p:cNvSpPr/>
          <p:nvPr/>
        </p:nvSpPr>
        <p:spPr>
          <a:xfrm>
            <a:off x="1775520" y="2420889"/>
            <a:ext cx="432048" cy="144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Gelijkbenige driehoek 8">
            <a:extLst>
              <a:ext uri="{FF2B5EF4-FFF2-40B4-BE49-F238E27FC236}">
                <a16:creationId xmlns:a16="http://schemas.microsoft.com/office/drawing/2014/main" id="{C66A2830-AAE5-4EDA-9AA0-D02ECCFD59B4}"/>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57209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2021</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241926"/>
            <a:ext cx="11075676"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COVID-19 </a:t>
            </a:r>
          </a:p>
          <a:p>
            <a:pPr marL="0" indent="0" defTabSz="450850">
              <a:spcAft>
                <a:spcPts val="800"/>
              </a:spcAft>
              <a:buNone/>
            </a:pPr>
            <a:r>
              <a:rPr lang="nl-NL" altLang="nl-BE" sz="1600" b="0" dirty="0">
                <a:latin typeface="FlandersArtSans-Light" panose="00000400000000000000" pitchFamily="2" charset="0"/>
              </a:rPr>
              <a:t>“Sinds de coronacrisis heb ik meer toeristische bezoeken aan mijn stad gebracht dan voor de crisis” (N)</a:t>
            </a:r>
          </a:p>
        </p:txBody>
      </p:sp>
      <p:graphicFrame>
        <p:nvGraphicFramePr>
          <p:cNvPr id="10" name="Tijdelijke aanduiding voor inhoud 3">
            <a:extLst>
              <a:ext uri="{FF2B5EF4-FFF2-40B4-BE49-F238E27FC236}">
                <a16:creationId xmlns:a16="http://schemas.microsoft.com/office/drawing/2014/main" id="{5CC7504F-E15F-459F-88E7-19980ED38886}"/>
              </a:ext>
            </a:extLst>
          </p:cNvPr>
          <p:cNvGraphicFramePr>
            <a:graphicFrameLocks/>
          </p:cNvGraphicFramePr>
          <p:nvPr>
            <p:extLst>
              <p:ext uri="{D42A27DB-BD31-4B8C-83A1-F6EECF244321}">
                <p14:modId xmlns:p14="http://schemas.microsoft.com/office/powerpoint/2010/main" val="1632402210"/>
              </p:ext>
            </p:extLst>
          </p:nvPr>
        </p:nvGraphicFramePr>
        <p:xfrm>
          <a:off x="609600" y="2348880"/>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9FF1973-A9E1-48E2-AE84-72F8D20093E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78F3436A-B974-4B23-83B1-B58FBC4D52DE}"/>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13734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2021</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241926"/>
            <a:ext cx="11075676"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COVID-19 </a:t>
            </a:r>
          </a:p>
          <a:p>
            <a:pPr marL="0" indent="0" defTabSz="450850">
              <a:spcAft>
                <a:spcPts val="800"/>
              </a:spcAft>
              <a:buNone/>
            </a:pPr>
            <a:r>
              <a:rPr lang="nl-NL" altLang="nl-BE" sz="1600" b="0" dirty="0">
                <a:latin typeface="FlandersArtSans-Light" panose="00000400000000000000" pitchFamily="2" charset="0"/>
              </a:rPr>
              <a:t>“Een jaar met minder toeristen, door de coronamaatregelen, was aangenaam” (N)</a:t>
            </a:r>
          </a:p>
        </p:txBody>
      </p:sp>
      <p:sp>
        <p:nvSpPr>
          <p:cNvPr id="9" name="Rechthoek 8">
            <a:extLst>
              <a:ext uri="{FF2B5EF4-FFF2-40B4-BE49-F238E27FC236}">
                <a16:creationId xmlns:a16="http://schemas.microsoft.com/office/drawing/2014/main" id="{C9FF1973-A9E1-48E2-AE84-72F8D20093E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3" name="Tijdelijke aanduiding voor inhoud 3">
            <a:extLst>
              <a:ext uri="{FF2B5EF4-FFF2-40B4-BE49-F238E27FC236}">
                <a16:creationId xmlns:a16="http://schemas.microsoft.com/office/drawing/2014/main" id="{558D9AEC-9C8D-4102-9B47-277D8FB01B1E}"/>
              </a:ext>
            </a:extLst>
          </p:cNvPr>
          <p:cNvGraphicFramePr>
            <a:graphicFrameLocks/>
          </p:cNvGraphicFramePr>
          <p:nvPr>
            <p:extLst>
              <p:ext uri="{D42A27DB-BD31-4B8C-83A1-F6EECF244321}">
                <p14:modId xmlns:p14="http://schemas.microsoft.com/office/powerpoint/2010/main" val="296152045"/>
              </p:ext>
            </p:extLst>
          </p:nvPr>
        </p:nvGraphicFramePr>
        <p:xfrm>
          <a:off x="609600" y="2348880"/>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10" name="Gelijkbenige driehoek 9">
            <a:extLst>
              <a:ext uri="{FF2B5EF4-FFF2-40B4-BE49-F238E27FC236}">
                <a16:creationId xmlns:a16="http://schemas.microsoft.com/office/drawing/2014/main" id="{76F89F37-478D-48B7-81E0-064D6E9E36AB}"/>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2494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2021</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241926"/>
            <a:ext cx="11075676"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COVID-19 </a:t>
            </a:r>
          </a:p>
          <a:p>
            <a:pPr marL="0" indent="0" defTabSz="450850">
              <a:spcAft>
                <a:spcPts val="800"/>
              </a:spcAft>
              <a:buNone/>
            </a:pPr>
            <a:r>
              <a:rPr lang="nl-NL" altLang="nl-BE" sz="1600" b="0" dirty="0">
                <a:latin typeface="FlandersArtSans-Light" panose="00000400000000000000" pitchFamily="2" charset="0"/>
              </a:rPr>
              <a:t>“Door de coronacrisis heb ik het gevoel negatiever te zijn ten opzichte van toerisme in mijn stad” (N)</a:t>
            </a:r>
          </a:p>
        </p:txBody>
      </p:sp>
      <p:sp>
        <p:nvSpPr>
          <p:cNvPr id="9" name="Rechthoek 8">
            <a:extLst>
              <a:ext uri="{FF2B5EF4-FFF2-40B4-BE49-F238E27FC236}">
                <a16:creationId xmlns:a16="http://schemas.microsoft.com/office/drawing/2014/main" id="{C9FF1973-A9E1-48E2-AE84-72F8D20093E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graphicFrame>
        <p:nvGraphicFramePr>
          <p:cNvPr id="13" name="Tijdelijke aanduiding voor inhoud 3">
            <a:extLst>
              <a:ext uri="{FF2B5EF4-FFF2-40B4-BE49-F238E27FC236}">
                <a16:creationId xmlns:a16="http://schemas.microsoft.com/office/drawing/2014/main" id="{62C7788C-AD77-49B0-A927-3FD333F7379B}"/>
              </a:ext>
            </a:extLst>
          </p:cNvPr>
          <p:cNvGraphicFramePr>
            <a:graphicFrameLocks/>
          </p:cNvGraphicFramePr>
          <p:nvPr>
            <p:extLst>
              <p:ext uri="{D42A27DB-BD31-4B8C-83A1-F6EECF244321}">
                <p14:modId xmlns:p14="http://schemas.microsoft.com/office/powerpoint/2010/main" val="1789336670"/>
              </p:ext>
            </p:extLst>
          </p:nvPr>
        </p:nvGraphicFramePr>
        <p:xfrm>
          <a:off x="609600" y="2348880"/>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10" name="Gelijkbenige driehoek 9">
            <a:extLst>
              <a:ext uri="{FF2B5EF4-FFF2-40B4-BE49-F238E27FC236}">
                <a16:creationId xmlns:a16="http://schemas.microsoft.com/office/drawing/2014/main" id="{B9EB3EA4-60DC-482B-BB4E-48E269A8254A}"/>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78804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a:extLst>
              <a:ext uri="{FF2B5EF4-FFF2-40B4-BE49-F238E27FC236}">
                <a16:creationId xmlns:a16="http://schemas.microsoft.com/office/drawing/2014/main" id="{F139415F-EBC5-462C-A880-A63E443F5C63}"/>
              </a:ext>
            </a:extLst>
          </p:cNvPr>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a:t>
            </a:r>
            <a:r>
              <a:rPr lang="nl-BE" altLang="nl-BE" sz="2400">
                <a:solidFill>
                  <a:srgbClr val="262626"/>
                </a:solidFill>
                <a:latin typeface="FlandersArtSans-Bold" panose="00000800000000000000" pitchFamily="2" charset="0"/>
              </a:rPr>
              <a:t> – </a:t>
            </a:r>
            <a:r>
              <a:rPr lang="nl-BE" altLang="nl-BE" sz="3200">
                <a:solidFill>
                  <a:srgbClr val="262626"/>
                </a:solidFill>
                <a:latin typeface="FlandersArtSans-Bold" panose="00000800000000000000" pitchFamily="2" charset="0"/>
              </a:rPr>
              <a:t>Vergelijking 2019</a:t>
            </a:r>
          </a:p>
        </p:txBody>
      </p:sp>
      <p:sp>
        <p:nvSpPr>
          <p:cNvPr id="13" name="Tijdelijke aanduiding voor inhoud 2">
            <a:extLst>
              <a:ext uri="{FF2B5EF4-FFF2-40B4-BE49-F238E27FC236}">
                <a16:creationId xmlns:a16="http://schemas.microsoft.com/office/drawing/2014/main" id="{428DB115-ECEC-4996-A401-8F27FEF5ED10}"/>
              </a:ext>
            </a:extLst>
          </p:cNvPr>
          <p:cNvSpPr txBox="1">
            <a:spLocks/>
          </p:cNvSpPr>
          <p:nvPr/>
        </p:nvSpPr>
        <p:spPr bwMode="auto">
          <a:xfrm>
            <a:off x="900000" y="1052736"/>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Steun aan toerisme</a:t>
            </a:r>
          </a:p>
          <a:p>
            <a:pPr marL="0" indent="0" defTabSz="450850">
              <a:spcAft>
                <a:spcPts val="800"/>
              </a:spcAft>
              <a:buNone/>
            </a:pPr>
            <a:r>
              <a:rPr lang="nl-BE" altLang="nl-BE" sz="1600" b="0" dirty="0">
                <a:latin typeface="FlandersArtSans-Medium" panose="00000600000000000000" pitchFamily="2" charset="0"/>
              </a:rPr>
              <a:t>% ‘akkoord’ </a:t>
            </a:r>
            <a:r>
              <a:rPr lang="nl-BE" altLang="nl-BE" sz="1600" b="0" dirty="0">
                <a:latin typeface="FlandersArtSans-Light" panose="00000400000000000000" pitchFamily="2" charset="0"/>
              </a:rPr>
              <a:t>met de stelling …</a:t>
            </a:r>
          </a:p>
          <a:p>
            <a:pPr marL="3549650" lvl="7" indent="-285750" defTabSz="676275">
              <a:spcAft>
                <a:spcPts val="800"/>
              </a:spcAft>
              <a:buFontTx/>
              <a:buChar char="∙"/>
            </a:pPr>
            <a:endParaRPr lang="nl-BE" sz="1600" dirty="0"/>
          </a:p>
        </p:txBody>
      </p:sp>
      <p:graphicFrame>
        <p:nvGraphicFramePr>
          <p:cNvPr id="9" name="Tijdelijke aanduiding voor inhoud 3">
            <a:extLst>
              <a:ext uri="{FF2B5EF4-FFF2-40B4-BE49-F238E27FC236}">
                <a16:creationId xmlns:a16="http://schemas.microsoft.com/office/drawing/2014/main" id="{F2212A38-D981-4383-9F32-A14A6073EF14}"/>
              </a:ext>
            </a:extLst>
          </p:cNvPr>
          <p:cNvGraphicFramePr>
            <a:graphicFrameLocks/>
          </p:cNvGraphicFramePr>
          <p:nvPr>
            <p:extLst>
              <p:ext uri="{D42A27DB-BD31-4B8C-83A1-F6EECF244321}">
                <p14:modId xmlns:p14="http://schemas.microsoft.com/office/powerpoint/2010/main" val="1369378431"/>
              </p:ext>
            </p:extLst>
          </p:nvPr>
        </p:nvGraphicFramePr>
        <p:xfrm>
          <a:off x="1256220" y="2132856"/>
          <a:ext cx="9679560" cy="365845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1B1612D8-339D-4F42-9D4C-A0E7A0F20DF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0" name="Gelijkbenige driehoek 9">
            <a:extLst>
              <a:ext uri="{FF2B5EF4-FFF2-40B4-BE49-F238E27FC236}">
                <a16:creationId xmlns:a16="http://schemas.microsoft.com/office/drawing/2014/main" id="{6732E210-19EC-45F2-BBC5-622B83C731AF}"/>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11669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900000"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r>
              <a:rPr lang="nl-BE" altLang="nl-BE" sz="3200">
                <a:solidFill>
                  <a:srgbClr val="262626"/>
                </a:solidFill>
                <a:latin typeface="FlandersArtSans-Bold" panose="00000800000000000000" pitchFamily="2" charset="0"/>
              </a:rPr>
              <a:t>RESULTATEN – 2021</a:t>
            </a:r>
            <a:endParaRPr lang="nl-BE" altLang="nl-BE">
              <a:solidFill>
                <a:srgbClr val="262626"/>
              </a:solidFill>
              <a:latin typeface="FlandersArtSans-Bold" panose="00000800000000000000" pitchFamily="2"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900000" y="1241926"/>
            <a:ext cx="9510092"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0850">
              <a:spcAft>
                <a:spcPts val="800"/>
              </a:spcAft>
              <a:buNone/>
            </a:pPr>
            <a:r>
              <a:rPr lang="nl-BE" altLang="nl-BE" sz="2400" b="0" dirty="0">
                <a:latin typeface="FlandersArtSans-Medium" panose="00000600000000000000" pitchFamily="2" charset="0"/>
              </a:rPr>
              <a:t>COVID-19 </a:t>
            </a:r>
          </a:p>
          <a:p>
            <a:pPr marL="0" indent="0" defTabSz="450850">
              <a:spcAft>
                <a:spcPts val="800"/>
              </a:spcAft>
              <a:buNone/>
            </a:pPr>
            <a:r>
              <a:rPr lang="nl-NL" altLang="nl-BE" sz="1600" b="0" dirty="0">
                <a:latin typeface="FlandersArtSans-Light" panose="00000400000000000000" pitchFamily="2" charset="0"/>
              </a:rPr>
              <a:t>“Wanneer de coronacrisis voorbij is, zal ik meer toeristische bezoeken brengen aan mijn stad dan voor de crisis.” (N)</a:t>
            </a:r>
          </a:p>
          <a:p>
            <a:pPr marL="0" indent="0" defTabSz="450850">
              <a:lnSpc>
                <a:spcPct val="120000"/>
              </a:lnSpc>
              <a:spcAft>
                <a:spcPts val="800"/>
              </a:spcAft>
              <a:buNone/>
            </a:pPr>
            <a:r>
              <a:rPr lang="nl-NL" altLang="nl-BE" sz="1600" b="0" i="1" dirty="0">
                <a:latin typeface="FlandersArtSans-Light" panose="00000400000000000000" pitchFamily="2" charset="0"/>
              </a:rPr>
              <a:t>Enkel indien neutraal of akkoord op stelling “Sinds de coronacrisis heb ik meer toeristische bezoeken aan mijn stad gebracht dan voor de crisis</a:t>
            </a:r>
            <a:r>
              <a:rPr lang="nl-NL" altLang="nl-BE" sz="1600" b="0" dirty="0">
                <a:latin typeface="FlandersArtSans-Light" panose="00000400000000000000" pitchFamily="2" charset="0"/>
              </a:rPr>
              <a:t>”</a:t>
            </a:r>
          </a:p>
        </p:txBody>
      </p:sp>
      <p:graphicFrame>
        <p:nvGraphicFramePr>
          <p:cNvPr id="10" name="Tijdelijke aanduiding voor inhoud 3">
            <a:extLst>
              <a:ext uri="{FF2B5EF4-FFF2-40B4-BE49-F238E27FC236}">
                <a16:creationId xmlns:a16="http://schemas.microsoft.com/office/drawing/2014/main" id="{5CC7504F-E15F-459F-88E7-19980ED38886}"/>
              </a:ext>
            </a:extLst>
          </p:cNvPr>
          <p:cNvGraphicFramePr>
            <a:graphicFrameLocks/>
          </p:cNvGraphicFramePr>
          <p:nvPr/>
        </p:nvGraphicFramePr>
        <p:xfrm>
          <a:off x="609600" y="2564904"/>
          <a:ext cx="1097280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9FF1973-A9E1-48E2-AE84-72F8D20093E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solidFill>
                  <a:schemeClr val="tx1"/>
                </a:solidFill>
                <a:latin typeface="FlandersArtSans-Regular" panose="00000500000000000000" pitchFamily="2" charset="0"/>
              </a:rPr>
              <a:t>B</a:t>
            </a:r>
            <a:r>
              <a:rPr lang="nl-BE" sz="1000" cap="all">
                <a:solidFill>
                  <a:schemeClr val="tx1"/>
                </a:solidFill>
                <a:latin typeface="FlandersArtSans-Regular" panose="00000500000000000000" pitchFamily="2" charset="0"/>
              </a:rPr>
              <a:t>ewoners</a:t>
            </a:r>
            <a:r>
              <a:rPr lang="nl-BE" sz="1000">
                <a:solidFill>
                  <a:schemeClr val="tx1"/>
                </a:solidFill>
                <a:latin typeface="FlandersArtSans-Regular" panose="00000500000000000000" pitchFamily="2" charset="0"/>
              </a:rPr>
              <a:t> </a:t>
            </a:r>
            <a:r>
              <a:rPr lang="nl-BE" sz="1000" cap="all">
                <a:solidFill>
                  <a:schemeClr val="tx1"/>
                </a:solidFill>
                <a:latin typeface="FlandersArtSans-Regular" panose="00000500000000000000" pitchFamily="2" charset="0"/>
              </a:rPr>
              <a:t>KUNSTSTEDEN</a:t>
            </a:r>
          </a:p>
        </p:txBody>
      </p:sp>
      <p:sp>
        <p:nvSpPr>
          <p:cNvPr id="12" name="Gelijkbenige driehoek 11">
            <a:extLst>
              <a:ext uri="{FF2B5EF4-FFF2-40B4-BE49-F238E27FC236}">
                <a16:creationId xmlns:a16="http://schemas.microsoft.com/office/drawing/2014/main" id="{EB3CE464-E338-4084-947F-F98BD3261BD5}"/>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82625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43148D5-2A96-4C90-BD3C-D29C8DFEA424}"/>
              </a:ext>
            </a:extLst>
          </p:cNvPr>
          <p:cNvPicPr>
            <a:picLocks noChangeAspect="1"/>
          </p:cNvPicPr>
          <p:nvPr/>
        </p:nvPicPr>
        <p:blipFill>
          <a:blip r:embed="rId2" cstate="print">
            <a:extLst>
              <a:ext uri="{28A0092B-C50C-407E-A947-70E740481C1C}">
                <a14:useLocalDpi xmlns:a14="http://schemas.microsoft.com/office/drawing/2010/main" val="0"/>
              </a:ext>
            </a:extLst>
          </a:blip>
          <a:srcRect l="7906" r="7906"/>
          <a:stretch/>
        </p:blipFill>
        <p:spPr>
          <a:xfrm>
            <a:off x="1765789" y="0"/>
            <a:ext cx="10426211" cy="6858000"/>
          </a:xfrm>
          <a:prstGeom prst="rect">
            <a:avLst/>
          </a:prstGeom>
        </p:spPr>
      </p:pic>
      <p:sp>
        <p:nvSpPr>
          <p:cNvPr id="10" name="Rechthoekige driehoek 9">
            <a:extLst>
              <a:ext uri="{FF2B5EF4-FFF2-40B4-BE49-F238E27FC236}">
                <a16:creationId xmlns:a16="http://schemas.microsoft.com/office/drawing/2014/main" id="{F494A3FD-B24C-47BB-86B5-183666E64F88}"/>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1124744"/>
            <a:ext cx="361419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eaLnBrk="1" hangingPunct="1">
              <a:lnSpc>
                <a:spcPts val="4500"/>
              </a:lnSpc>
            </a:pPr>
            <a:r>
              <a:rPr lang="nl-BE" altLang="nl-BE" sz="4500">
                <a:solidFill>
                  <a:schemeClr val="tx1"/>
                </a:solidFill>
              </a:rPr>
              <a:t>BEWONERS-ONDERZOEK</a:t>
            </a:r>
          </a:p>
        </p:txBody>
      </p: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880000"/>
            <a:ext cx="3614191"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342900" indent="-342900" eaLnBrk="1" hangingPunct="1">
              <a:lnSpc>
                <a:spcPct val="150000"/>
              </a:lnSpc>
              <a:buFont typeface="Arial" panose="020B0604020202020204" pitchFamily="34" charset="0"/>
              <a:buChar char="•"/>
            </a:pPr>
            <a:r>
              <a:rPr lang="nl-BE" altLang="nl-BE" sz="2400" cap="none" dirty="0">
                <a:solidFill>
                  <a:schemeClr val="tx1"/>
                </a:solidFill>
                <a:latin typeface="FlandersArtSans-Regular" panose="00000500000000000000" pitchFamily="2" charset="0"/>
              </a:rPr>
              <a:t>METHODOLOGIE</a:t>
            </a:r>
          </a:p>
          <a:p>
            <a:pPr marL="342900" indent="-342900" eaLnBrk="1" hangingPunct="1">
              <a:lnSpc>
                <a:spcPct val="150000"/>
              </a:lnSpc>
              <a:buFont typeface="Arial" panose="020B0604020202020204" pitchFamily="34" charset="0"/>
              <a:buChar char="•"/>
            </a:pPr>
            <a:r>
              <a:rPr lang="nl-BE" altLang="nl-BE" sz="2400" cap="none" dirty="0">
                <a:solidFill>
                  <a:schemeClr val="tx1"/>
                </a:solidFill>
                <a:latin typeface="FlandersArtSans-Regular" panose="00000500000000000000" pitchFamily="2" charset="0"/>
              </a:rPr>
              <a:t>RESULTATEN </a:t>
            </a:r>
          </a:p>
          <a:p>
            <a:pPr marL="342900" indent="-342900" eaLnBrk="1" hangingPunct="1">
              <a:lnSpc>
                <a:spcPct val="150000"/>
              </a:lnSpc>
              <a:buFont typeface="Arial" panose="020B0604020202020204" pitchFamily="34" charset="0"/>
              <a:buChar char="•"/>
            </a:pPr>
            <a:r>
              <a:rPr lang="nl-BE" altLang="nl-BE" sz="2400" cap="none" dirty="0">
                <a:solidFill>
                  <a:schemeClr val="accent4"/>
                </a:solidFill>
              </a:rPr>
              <a:t>CONCLUSIES</a:t>
            </a:r>
          </a:p>
        </p:txBody>
      </p:sp>
      <p:cxnSp>
        <p:nvCxnSpPr>
          <p:cNvPr id="12" name="Rechte verbindingslijn 11">
            <a:extLst>
              <a:ext uri="{FF2B5EF4-FFF2-40B4-BE49-F238E27FC236}">
                <a16:creationId xmlns:a16="http://schemas.microsoft.com/office/drawing/2014/main" id="{7C56D32F-A9F5-4E25-9870-F32F03EC18BE}"/>
              </a:ext>
            </a:extLst>
          </p:cNvPr>
          <p:cNvCxnSpPr>
            <a:cxnSpLocks/>
          </p:cNvCxnSpPr>
          <p:nvPr/>
        </p:nvCxnSpPr>
        <p:spPr>
          <a:xfrm>
            <a:off x="839416" y="2437620"/>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41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6" presetClass="entr" presetSubtype="37"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4E33F68C-126B-4893-B837-B364C27B29C0}"/>
              </a:ext>
            </a:extLst>
          </p:cNvPr>
          <p:cNvSpPr/>
          <p:nvPr/>
        </p:nvSpPr>
        <p:spPr>
          <a:xfrm>
            <a:off x="4930080" y="2807197"/>
            <a:ext cx="6494512" cy="36433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ige driehoek 96">
            <a:extLst>
              <a:ext uri="{FF2B5EF4-FFF2-40B4-BE49-F238E27FC236}">
                <a16:creationId xmlns:a16="http://schemas.microsoft.com/office/drawing/2014/main" id="{06FB412C-911B-4CA2-8131-ADE96462A540}"/>
              </a:ext>
            </a:extLst>
          </p:cNvPr>
          <p:cNvSpPr/>
          <p:nvPr/>
        </p:nvSpPr>
        <p:spPr>
          <a:xfrm flipH="1" flipV="1">
            <a:off x="8124496" y="2816027"/>
            <a:ext cx="3300096" cy="1228438"/>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DAC56C5F-0D2B-4A49-BD01-AAAD375D80E6}"/>
              </a:ext>
            </a:extLst>
          </p:cNvPr>
          <p:cNvSpPr/>
          <p:nvPr/>
        </p:nvSpPr>
        <p:spPr>
          <a:xfrm>
            <a:off x="695400" y="2793746"/>
            <a:ext cx="3888432" cy="36433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xtBox 5">
            <a:extLst>
              <a:ext uri="{FF2B5EF4-FFF2-40B4-BE49-F238E27FC236}">
                <a16:creationId xmlns:a16="http://schemas.microsoft.com/office/drawing/2014/main" id="{0FFD5FFB-3A16-4359-8934-EF74239C36A5}"/>
              </a:ext>
            </a:extLst>
          </p:cNvPr>
          <p:cNvSpPr txBox="1"/>
          <p:nvPr/>
        </p:nvSpPr>
        <p:spPr>
          <a:xfrm>
            <a:off x="767408" y="4221088"/>
            <a:ext cx="3744416" cy="2215991"/>
          </a:xfrm>
          <a:prstGeom prst="rect">
            <a:avLst/>
          </a:prstGeom>
          <a:noFill/>
        </p:spPr>
        <p:txBody>
          <a:bodyPr wrap="square" rtlCol="0">
            <a:spAutoFit/>
          </a:bodyPr>
          <a:lstStyle/>
          <a:p>
            <a:pPr marL="171450" indent="-171450">
              <a:buFont typeface="Arial" panose="020B0604020202020204" pitchFamily="34" charset="0"/>
              <a:buChar char="•"/>
            </a:pPr>
            <a:r>
              <a:rPr lang="nl-BE" sz="1200">
                <a:latin typeface="FlandersArtSans-Light" panose="020B0604020202020204" charset="0"/>
              </a:rPr>
              <a:t>De eindbalans blijft positief, met 69% van de inwoners in de Vlaamse Kunststeden die toerisme steunt en 22% die er neutraal tegenover staat. Toch betekent dit een achteruitgang van 6 procentpunten ten opzichte van de vorige meting in 2019</a:t>
            </a:r>
          </a:p>
          <a:p>
            <a:pPr>
              <a:buFont typeface="Arial" panose="020B0604020202020204" pitchFamily="34" charset="0"/>
              <a:buChar char="•"/>
            </a:pPr>
            <a:endParaRPr lang="nl-BE" sz="1200">
              <a:latin typeface="FlandersArtSans-Light" panose="020B0604020202020204" charset="0"/>
            </a:endParaRPr>
          </a:p>
          <a:p>
            <a:pPr marL="171450" indent="-171450">
              <a:buFont typeface="Arial" panose="020B0604020202020204" pitchFamily="34" charset="0"/>
              <a:buChar char="•"/>
            </a:pPr>
            <a:r>
              <a:rPr lang="nl-BE" sz="1200">
                <a:latin typeface="FlandersArtSans-Light" panose="020B0604020202020204" charset="0"/>
              </a:rPr>
              <a:t>62% van de ondervraagden vindt dat de voordelen van toerisme ruimschoots opwegen tegen de nadelen en ruim 77% is van mening dat de stad een toeristische bestemming moet blijven</a:t>
            </a:r>
          </a:p>
          <a:p>
            <a:endParaRPr lang="nl-BE"/>
          </a:p>
        </p:txBody>
      </p:sp>
      <p:sp>
        <p:nvSpPr>
          <p:cNvPr id="8" name="Rechthoekige driehoek 97">
            <a:extLst>
              <a:ext uri="{FF2B5EF4-FFF2-40B4-BE49-F238E27FC236}">
                <a16:creationId xmlns:a16="http://schemas.microsoft.com/office/drawing/2014/main" id="{CF6E5356-DD46-486E-9469-B09AE2729F20}"/>
              </a:ext>
            </a:extLst>
          </p:cNvPr>
          <p:cNvSpPr/>
          <p:nvPr/>
        </p:nvSpPr>
        <p:spPr>
          <a:xfrm flipV="1">
            <a:off x="695398" y="2807197"/>
            <a:ext cx="2047802" cy="1228438"/>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A5286CDF-8DD1-4F7F-8C10-40A7B9504148}"/>
              </a:ext>
            </a:extLst>
          </p:cNvPr>
          <p:cNvSpPr>
            <a:spLocks noGrp="1"/>
          </p:cNvSpPr>
          <p:nvPr>
            <p:ph type="title"/>
          </p:nvPr>
        </p:nvSpPr>
        <p:spPr/>
        <p:txBody>
          <a:bodyPr/>
          <a:lstStyle/>
          <a:p>
            <a:r>
              <a:rPr lang="nl-BE" sz="3200" dirty="0">
                <a:latin typeface="FlandersArtSans-Bold" panose="00000800000000000000" pitchFamily="50" charset="0"/>
              </a:rPr>
              <a:t>Conclusies</a:t>
            </a:r>
          </a:p>
        </p:txBody>
      </p:sp>
      <p:sp>
        <p:nvSpPr>
          <p:cNvPr id="3" name="Content Placeholder 2">
            <a:extLst>
              <a:ext uri="{FF2B5EF4-FFF2-40B4-BE49-F238E27FC236}">
                <a16:creationId xmlns:a16="http://schemas.microsoft.com/office/drawing/2014/main" id="{97D57AD7-BDEC-4649-A3F7-E971DDC431A7}"/>
              </a:ext>
            </a:extLst>
          </p:cNvPr>
          <p:cNvSpPr>
            <a:spLocks noGrp="1"/>
          </p:cNvSpPr>
          <p:nvPr>
            <p:ph idx="1"/>
          </p:nvPr>
        </p:nvSpPr>
        <p:spPr>
          <a:xfrm>
            <a:off x="609600" y="1600202"/>
            <a:ext cx="10972800" cy="1008091"/>
          </a:xfrm>
        </p:spPr>
        <p:txBody>
          <a:bodyPr/>
          <a:lstStyle/>
          <a:p>
            <a:pPr marL="0" indent="0">
              <a:buNone/>
            </a:pPr>
            <a:r>
              <a:rPr lang="nl-BE" sz="1800" b="0" dirty="0">
                <a:latin typeface="FlandersArtSans-Medium"/>
                <a:cs typeface="Arial"/>
              </a:rPr>
              <a:t>Dit onderzoek vond plaats van juni tot oktober 2021, te midden van de Covid-19 pandemie die het toeristisch landschap – en de maatschappij in het algemeen – gronding heeft veranderd. De huidige resultaten kunnen dan ook niet los gezien worden van de context waarin ze werden verzameld.</a:t>
            </a:r>
            <a:endParaRPr lang="nl-NL" sz="1800" b="0" dirty="0">
              <a:latin typeface="FlandersArtSans-Medium"/>
            </a:endParaRPr>
          </a:p>
          <a:p>
            <a:pPr>
              <a:buFont typeface="Arial" panose="020B0604020202020204" pitchFamily="34" charset="0"/>
              <a:buChar char="•"/>
            </a:pPr>
            <a:endParaRPr lang="nl-BE" dirty="0">
              <a:latin typeface="FlandersArtSans-Regular" panose="020B0604020202020204" charset="0"/>
            </a:endParaRPr>
          </a:p>
          <a:p>
            <a:pPr>
              <a:buFont typeface="Arial" panose="020B0604020202020204" pitchFamily="34" charset="0"/>
              <a:buChar char="•"/>
            </a:pPr>
            <a:endParaRPr lang="nl-BE" dirty="0">
              <a:latin typeface="FlandersArtSans-Regular" panose="020B0604020202020204" charset="0"/>
            </a:endParaRPr>
          </a:p>
          <a:p>
            <a:pPr>
              <a:buFont typeface="Arial" panose="020B0604020202020204" pitchFamily="34" charset="0"/>
              <a:buChar char="•"/>
            </a:pPr>
            <a:endParaRPr lang="nl-BE" dirty="0">
              <a:latin typeface="FlandersArtSans-Regular" panose="020B0604020202020204" charset="0"/>
            </a:endParaRPr>
          </a:p>
        </p:txBody>
      </p:sp>
      <p:grpSp>
        <p:nvGrpSpPr>
          <p:cNvPr id="17" name="Groep 16">
            <a:extLst>
              <a:ext uri="{FF2B5EF4-FFF2-40B4-BE49-F238E27FC236}">
                <a16:creationId xmlns:a16="http://schemas.microsoft.com/office/drawing/2014/main" id="{15F718BE-72AF-4ADB-82CE-50A3965DAA55}"/>
              </a:ext>
            </a:extLst>
          </p:cNvPr>
          <p:cNvGrpSpPr/>
          <p:nvPr/>
        </p:nvGrpSpPr>
        <p:grpSpPr>
          <a:xfrm>
            <a:off x="1238779" y="3022847"/>
            <a:ext cx="937846" cy="937846"/>
            <a:chOff x="1128867" y="3022847"/>
            <a:chExt cx="937846" cy="937846"/>
          </a:xfrm>
        </p:grpSpPr>
        <p:sp>
          <p:nvSpPr>
            <p:cNvPr id="15" name="Ovaal 14">
              <a:extLst>
                <a:ext uri="{FF2B5EF4-FFF2-40B4-BE49-F238E27FC236}">
                  <a16:creationId xmlns:a16="http://schemas.microsoft.com/office/drawing/2014/main" id="{7973A450-E49E-4072-8F15-6AA8C9F721EE}"/>
                </a:ext>
              </a:extLst>
            </p:cNvPr>
            <p:cNvSpPr/>
            <p:nvPr/>
          </p:nvSpPr>
          <p:spPr>
            <a:xfrm>
              <a:off x="1128867" y="3022847"/>
              <a:ext cx="937846" cy="937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23">
              <a:extLst>
                <a:ext uri="{FF2B5EF4-FFF2-40B4-BE49-F238E27FC236}">
                  <a16:creationId xmlns:a16="http://schemas.microsoft.com/office/drawing/2014/main" id="{000990A2-893B-4950-A033-241FB75A2B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710" y="3162398"/>
              <a:ext cx="653453" cy="670763"/>
            </a:xfrm>
            <a:prstGeom prst="rect">
              <a:avLst/>
            </a:prstGeom>
          </p:spPr>
        </p:pic>
      </p:grpSp>
      <p:sp>
        <p:nvSpPr>
          <p:cNvPr id="7" name="Rechthoek 13">
            <a:extLst>
              <a:ext uri="{FF2B5EF4-FFF2-40B4-BE49-F238E27FC236}">
                <a16:creationId xmlns:a16="http://schemas.microsoft.com/office/drawing/2014/main" id="{A8498FAE-6C34-48A3-948D-E1764B4D3878}"/>
              </a:ext>
            </a:extLst>
          </p:cNvPr>
          <p:cNvSpPr/>
          <p:nvPr/>
        </p:nvSpPr>
        <p:spPr>
          <a:xfrm>
            <a:off x="2416415" y="3275687"/>
            <a:ext cx="1487793" cy="615553"/>
          </a:xfrm>
          <a:prstGeom prst="rect">
            <a:avLst/>
          </a:prstGeom>
        </p:spPr>
        <p:txBody>
          <a:bodyPr wrap="square" lIns="0" tIns="0" rIns="0" bIns="0">
            <a:spAutoFit/>
          </a:bodyPr>
          <a:lstStyle/>
          <a:p>
            <a:pPr algn="ctr" defTabSz="450850">
              <a:spcAft>
                <a:spcPts val="1200"/>
              </a:spcAft>
            </a:pPr>
            <a:r>
              <a:rPr lang="nl-BE" sz="2000" cap="all" dirty="0">
                <a:latin typeface="FlandersArtSans-Medium" panose="00000600000000000000" pitchFamily="2" charset="0"/>
              </a:rPr>
              <a:t>STEUN Voor Toerisme</a:t>
            </a:r>
            <a:endParaRPr lang="nl-BE" sz="2800" cap="all" dirty="0">
              <a:latin typeface="FlandersArtSans-Light" panose="00000400000000000000" pitchFamily="2" charset="0"/>
            </a:endParaRPr>
          </a:p>
        </p:txBody>
      </p:sp>
      <p:sp>
        <p:nvSpPr>
          <p:cNvPr id="11" name="Rechthoek 13">
            <a:extLst>
              <a:ext uri="{FF2B5EF4-FFF2-40B4-BE49-F238E27FC236}">
                <a16:creationId xmlns:a16="http://schemas.microsoft.com/office/drawing/2014/main" id="{639ADD3E-04BC-4FC0-90C5-56935EBB0960}"/>
              </a:ext>
            </a:extLst>
          </p:cNvPr>
          <p:cNvSpPr/>
          <p:nvPr/>
        </p:nvSpPr>
        <p:spPr>
          <a:xfrm>
            <a:off x="7385925" y="3320857"/>
            <a:ext cx="2303860" cy="307777"/>
          </a:xfrm>
          <a:prstGeom prst="rect">
            <a:avLst/>
          </a:prstGeom>
        </p:spPr>
        <p:txBody>
          <a:bodyPr wrap="square" lIns="0" tIns="0" rIns="0" bIns="0">
            <a:spAutoFit/>
          </a:bodyPr>
          <a:lstStyle/>
          <a:p>
            <a:pPr algn="ctr" defTabSz="450850">
              <a:spcAft>
                <a:spcPts val="1200"/>
              </a:spcAft>
            </a:pPr>
            <a:r>
              <a:rPr lang="nl-BE" sz="2000" cap="all" dirty="0">
                <a:latin typeface="FlandersArtSans-Medium" panose="00000600000000000000" pitchFamily="2" charset="0"/>
              </a:rPr>
              <a:t>Impact</a:t>
            </a:r>
            <a:endParaRPr lang="nl-BE" sz="2000" cap="all" dirty="0">
              <a:latin typeface="FlandersArtSans-Light" panose="00000400000000000000" pitchFamily="2" charset="0"/>
            </a:endParaRPr>
          </a:p>
        </p:txBody>
      </p:sp>
      <p:sp>
        <p:nvSpPr>
          <p:cNvPr id="12" name="TextBox 11">
            <a:extLst>
              <a:ext uri="{FF2B5EF4-FFF2-40B4-BE49-F238E27FC236}">
                <a16:creationId xmlns:a16="http://schemas.microsoft.com/office/drawing/2014/main" id="{865AA668-49F4-4746-8083-F5886FE2AEBD}"/>
              </a:ext>
            </a:extLst>
          </p:cNvPr>
          <p:cNvSpPr txBox="1"/>
          <p:nvPr/>
        </p:nvSpPr>
        <p:spPr>
          <a:xfrm>
            <a:off x="5087888" y="4171997"/>
            <a:ext cx="6166266" cy="1962589"/>
          </a:xfrm>
          <a:prstGeom prst="rect">
            <a:avLst/>
          </a:prstGeom>
          <a:noFill/>
        </p:spPr>
        <p:txBody>
          <a:bodyPr wrap="square" rtlCol="0">
            <a:spAutoFit/>
          </a:bodyPr>
          <a:lstStyle/>
          <a:p>
            <a:pPr marL="171450" indent="-171450">
              <a:lnSpc>
                <a:spcPct val="107000"/>
              </a:lnSpc>
              <a:spcAft>
                <a:spcPts val="800"/>
              </a:spcAft>
              <a:buFont typeface="Arial" panose="020B0604020202020204" pitchFamily="34" charset="0"/>
              <a:buChar char="•"/>
            </a:pPr>
            <a:r>
              <a:rPr lang="nl-BE" sz="1200" dirty="0">
                <a:effectLst/>
                <a:latin typeface="FlandersArtSans-Light" panose="020B0604020202020204" charset="0"/>
                <a:ea typeface="Calibri" panose="020F0502020204030204" pitchFamily="34" charset="0"/>
                <a:cs typeface="Times New Roman" panose="02020603050405020304" pitchFamily="18" charset="0"/>
              </a:rPr>
              <a:t>De vaakst genoemde negatieve impact van toerisme was het effect van toerisme op het prijsniveau in de stad, waarbij de helft van de inwoners de perceptie genegen zijn dat toerisme het leven duurder maakt. Ook verkeersproblemen/parkeerproblemen (46%), een toename van het zwerfvuil in de stad (44%) en het effect op de drukte in de stad (39%) waren vaak aangehaalde problemen</a:t>
            </a:r>
          </a:p>
          <a:p>
            <a:pPr marL="171450" indent="-171450">
              <a:lnSpc>
                <a:spcPct val="107000"/>
              </a:lnSpc>
              <a:spcAft>
                <a:spcPts val="800"/>
              </a:spcAft>
              <a:buFont typeface="Arial" panose="020B0604020202020204" pitchFamily="34" charset="0"/>
              <a:buChar char="•"/>
            </a:pPr>
            <a:r>
              <a:rPr lang="nl-BE" sz="1200" dirty="0">
                <a:latin typeface="FlandersArtSans-Light" panose="020B0604020202020204" charset="0"/>
                <a:ea typeface="Calibri" panose="020F0502020204030204" pitchFamily="34" charset="0"/>
                <a:cs typeface="Times New Roman" panose="02020603050405020304" pitchFamily="18" charset="0"/>
              </a:rPr>
              <a:t>Positieve effecten die aan toerisme gerelateerd werden, zijn een positieve bijdrage aan de leefbaarheid in de stad (67%), een versterking van de lokale economie (64%) en een bijdrage aan de attractiviteit van de stad door restauratie van historische gebouwen, onderhoud en ontwikkeling van parken, straten en pleinen (59%)</a:t>
            </a:r>
            <a:endParaRPr lang="nl-BE" sz="1200" dirty="0">
              <a:effectLst/>
              <a:latin typeface="FlandersArtSans-Light" panose="020B0604020202020204" charset="0"/>
              <a:ea typeface="Calibri" panose="020F0502020204030204" pitchFamily="34" charset="0"/>
              <a:cs typeface="Times New Roman" panose="02020603050405020304" pitchFamily="18" charset="0"/>
            </a:endParaRPr>
          </a:p>
        </p:txBody>
      </p:sp>
      <p:sp>
        <p:nvSpPr>
          <p:cNvPr id="14" name="Gelijkbenige driehoek 13">
            <a:extLst>
              <a:ext uri="{FF2B5EF4-FFF2-40B4-BE49-F238E27FC236}">
                <a16:creationId xmlns:a16="http://schemas.microsoft.com/office/drawing/2014/main" id="{9271B78F-60B1-4CDB-BCCC-7F9FFC003A77}"/>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8" name="Groep 17">
            <a:extLst>
              <a:ext uri="{FF2B5EF4-FFF2-40B4-BE49-F238E27FC236}">
                <a16:creationId xmlns:a16="http://schemas.microsoft.com/office/drawing/2014/main" id="{B72DB8F4-5001-4F88-BA60-39392380CBF3}"/>
              </a:ext>
            </a:extLst>
          </p:cNvPr>
          <p:cNvGrpSpPr/>
          <p:nvPr/>
        </p:nvGrpSpPr>
        <p:grpSpPr>
          <a:xfrm>
            <a:off x="6921153" y="3045531"/>
            <a:ext cx="937846" cy="937846"/>
            <a:chOff x="6571300" y="3022847"/>
            <a:chExt cx="937846" cy="937846"/>
          </a:xfrm>
        </p:grpSpPr>
        <p:sp>
          <p:nvSpPr>
            <p:cNvPr id="16" name="Ovaal 15">
              <a:extLst>
                <a:ext uri="{FF2B5EF4-FFF2-40B4-BE49-F238E27FC236}">
                  <a16:creationId xmlns:a16="http://schemas.microsoft.com/office/drawing/2014/main" id="{6C70A070-E8DE-4526-A049-444752E2AA80}"/>
                </a:ext>
              </a:extLst>
            </p:cNvPr>
            <p:cNvSpPr/>
            <p:nvPr/>
          </p:nvSpPr>
          <p:spPr>
            <a:xfrm>
              <a:off x="6571300" y="3022847"/>
              <a:ext cx="937846" cy="937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17">
              <a:extLst>
                <a:ext uri="{FF2B5EF4-FFF2-40B4-BE49-F238E27FC236}">
                  <a16:creationId xmlns:a16="http://schemas.microsoft.com/office/drawing/2014/main" id="{06CC74C7-8253-4A54-BFB9-C92E6E09C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937" y="3105684"/>
              <a:ext cx="738572" cy="705874"/>
            </a:xfrm>
            <a:prstGeom prst="rect">
              <a:avLst/>
            </a:prstGeom>
          </p:spPr>
        </p:pic>
      </p:grpSp>
    </p:spTree>
    <p:extLst>
      <p:ext uri="{BB962C8B-B14F-4D97-AF65-F5344CB8AC3E}">
        <p14:creationId xmlns:p14="http://schemas.microsoft.com/office/powerpoint/2010/main" val="14209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4" grpId="0" animBg="1"/>
      <p:bldP spid="8" grpId="0" animBg="1"/>
      <p:bldP spid="7" grpId="0"/>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4E33F68C-126B-4893-B837-B364C27B29C0}"/>
              </a:ext>
            </a:extLst>
          </p:cNvPr>
          <p:cNvSpPr/>
          <p:nvPr/>
        </p:nvSpPr>
        <p:spPr>
          <a:xfrm>
            <a:off x="5098443" y="1606908"/>
            <a:ext cx="6389334" cy="41935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ige driehoek 98">
            <a:extLst>
              <a:ext uri="{FF2B5EF4-FFF2-40B4-BE49-F238E27FC236}">
                <a16:creationId xmlns:a16="http://schemas.microsoft.com/office/drawing/2014/main" id="{1C64D4E4-986F-468F-8EAC-FADC7ED64E74}"/>
              </a:ext>
            </a:extLst>
          </p:cNvPr>
          <p:cNvSpPr/>
          <p:nvPr/>
        </p:nvSpPr>
        <p:spPr>
          <a:xfrm flipH="1" flipV="1">
            <a:off x="8178369" y="1602275"/>
            <a:ext cx="3309407" cy="1138253"/>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DAC56C5F-0D2B-4A49-BD01-AAAD375D80E6}"/>
              </a:ext>
            </a:extLst>
          </p:cNvPr>
          <p:cNvSpPr/>
          <p:nvPr/>
        </p:nvSpPr>
        <p:spPr>
          <a:xfrm>
            <a:off x="697322" y="1600202"/>
            <a:ext cx="3980185" cy="420048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ige driehoek 99">
            <a:extLst>
              <a:ext uri="{FF2B5EF4-FFF2-40B4-BE49-F238E27FC236}">
                <a16:creationId xmlns:a16="http://schemas.microsoft.com/office/drawing/2014/main" id="{EE0691C8-8D7C-47F9-A7DC-C528FCF59186}"/>
              </a:ext>
            </a:extLst>
          </p:cNvPr>
          <p:cNvSpPr/>
          <p:nvPr/>
        </p:nvSpPr>
        <p:spPr>
          <a:xfrm flipV="1">
            <a:off x="704223" y="1601540"/>
            <a:ext cx="1933469" cy="1138253"/>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Content Placeholder 2">
            <a:extLst>
              <a:ext uri="{FF2B5EF4-FFF2-40B4-BE49-F238E27FC236}">
                <a16:creationId xmlns:a16="http://schemas.microsoft.com/office/drawing/2014/main" id="{97D57AD7-BDEC-4649-A3F7-E971DDC431A7}"/>
              </a:ext>
            </a:extLst>
          </p:cNvPr>
          <p:cNvSpPr>
            <a:spLocks noGrp="1"/>
          </p:cNvSpPr>
          <p:nvPr>
            <p:ph idx="1"/>
          </p:nvPr>
        </p:nvSpPr>
        <p:spPr>
          <a:xfrm>
            <a:off x="703384" y="1600202"/>
            <a:ext cx="10972800" cy="4525963"/>
          </a:xfrm>
        </p:spPr>
        <p:txBody>
          <a:bodyPr/>
          <a:lstStyle/>
          <a:p>
            <a:pPr>
              <a:buFont typeface="Arial" panose="020B0604020202020204" pitchFamily="34" charset="0"/>
              <a:buChar char="•"/>
            </a:pPr>
            <a:endParaRPr lang="nl-BE" dirty="0">
              <a:latin typeface="FlandersArtSans-Regular" panose="020B0604020202020204" charset="0"/>
            </a:endParaRPr>
          </a:p>
          <a:p>
            <a:pPr>
              <a:buFont typeface="Arial" panose="020B0604020202020204" pitchFamily="34" charset="0"/>
              <a:buChar char="•"/>
            </a:pPr>
            <a:endParaRPr lang="nl-BE" dirty="0">
              <a:latin typeface="FlandersArtSans-Regular" panose="020B0604020202020204" charset="0"/>
            </a:endParaRPr>
          </a:p>
          <a:p>
            <a:pPr>
              <a:buFont typeface="Arial" panose="020B0604020202020204" pitchFamily="34" charset="0"/>
              <a:buChar char="•"/>
            </a:pPr>
            <a:endParaRPr lang="nl-BE" dirty="0">
              <a:latin typeface="FlandersArtSans-Regular" panose="020B0604020202020204" charset="0"/>
            </a:endParaRPr>
          </a:p>
        </p:txBody>
      </p:sp>
      <p:sp>
        <p:nvSpPr>
          <p:cNvPr id="6" name="TextBox 5">
            <a:extLst>
              <a:ext uri="{FF2B5EF4-FFF2-40B4-BE49-F238E27FC236}">
                <a16:creationId xmlns:a16="http://schemas.microsoft.com/office/drawing/2014/main" id="{0FFD5FFB-3A16-4359-8934-EF74239C36A5}"/>
              </a:ext>
            </a:extLst>
          </p:cNvPr>
          <p:cNvSpPr txBox="1"/>
          <p:nvPr/>
        </p:nvSpPr>
        <p:spPr>
          <a:xfrm>
            <a:off x="769330" y="3030444"/>
            <a:ext cx="3603378" cy="2954655"/>
          </a:xfrm>
          <a:prstGeom prst="rect">
            <a:avLst/>
          </a:prstGeom>
          <a:noFill/>
        </p:spPr>
        <p:txBody>
          <a:bodyPr wrap="square" rtlCol="0">
            <a:spAutoFit/>
          </a:bodyPr>
          <a:lstStyle/>
          <a:p>
            <a:pPr marL="171450" indent="-171450">
              <a:buFont typeface="Arial" panose="020B0604020202020204" pitchFamily="34" charset="0"/>
              <a:buChar char="•"/>
            </a:pPr>
            <a:r>
              <a:rPr lang="nl-BE" sz="1200" dirty="0">
                <a:latin typeface="FlandersArtSans-Light" panose="020B0604020202020204" charset="0"/>
              </a:rPr>
              <a:t>74% van de bewoners is fier op de eigen stad, mede dankzij toerisme</a:t>
            </a:r>
          </a:p>
          <a:p>
            <a:endParaRPr lang="nl-BE" sz="1200" dirty="0">
              <a:latin typeface="FlandersArtSans-Light" panose="020B0604020202020204" charset="0"/>
            </a:endParaRPr>
          </a:p>
          <a:p>
            <a:pPr marL="171450" indent="-171450">
              <a:buFont typeface="Arial" panose="020B0604020202020204" pitchFamily="34" charset="0"/>
              <a:buChar char="•"/>
            </a:pPr>
            <a:r>
              <a:rPr lang="nl-BE" sz="1200" dirty="0">
                <a:latin typeface="FlandersArtSans-Light" panose="020B0604020202020204" charset="0"/>
              </a:rPr>
              <a:t>44% gaat akkoord met de stelling dat toerisme het begrip voor andere mensen bevordert en 40% geeft aan leuke contacten met bezoekers te hebben</a:t>
            </a:r>
          </a:p>
          <a:p>
            <a:endParaRPr lang="nl-BE" sz="1200" dirty="0">
              <a:latin typeface="FlandersArtSans-Light" panose="020B0604020202020204" charset="0"/>
            </a:endParaRPr>
          </a:p>
          <a:p>
            <a:pPr marL="171450" indent="-171450">
              <a:buFont typeface="Arial" panose="020B0604020202020204" pitchFamily="34" charset="0"/>
              <a:buChar char="•"/>
            </a:pPr>
            <a:r>
              <a:rPr lang="nl-BE" sz="1200" dirty="0">
                <a:latin typeface="FlandersArtSans-Light" panose="020B0604020202020204" charset="0"/>
              </a:rPr>
              <a:t>Tussen 2019 en 2021 was er een toename in het aantal mensen dat het gevoel had gehoord te worden – zowel in termen van bezorgdheden als in termen van het bijdragen aan ideeën omtrent toeristische ontwikkeling – van 1 op 5 in 2019 naar 1 op 4 in 2021</a:t>
            </a:r>
          </a:p>
          <a:p>
            <a:endParaRPr lang="nl-BE" dirty="0"/>
          </a:p>
        </p:txBody>
      </p:sp>
      <p:sp>
        <p:nvSpPr>
          <p:cNvPr id="12" name="TextBox 11">
            <a:extLst>
              <a:ext uri="{FF2B5EF4-FFF2-40B4-BE49-F238E27FC236}">
                <a16:creationId xmlns:a16="http://schemas.microsoft.com/office/drawing/2014/main" id="{865AA668-49F4-4746-8083-F5886FE2AEBD}"/>
              </a:ext>
            </a:extLst>
          </p:cNvPr>
          <p:cNvSpPr txBox="1"/>
          <p:nvPr/>
        </p:nvSpPr>
        <p:spPr>
          <a:xfrm>
            <a:off x="5334000" y="3030444"/>
            <a:ext cx="5591907" cy="2563009"/>
          </a:xfrm>
          <a:prstGeom prst="rect">
            <a:avLst/>
          </a:prstGeom>
          <a:noFill/>
        </p:spPr>
        <p:txBody>
          <a:bodyPr wrap="square" rtlCol="0">
            <a:spAutoFit/>
          </a:bodyPr>
          <a:lstStyle/>
          <a:p>
            <a:pPr marL="171450" indent="-171450">
              <a:lnSpc>
                <a:spcPct val="107000"/>
              </a:lnSpc>
              <a:spcAft>
                <a:spcPts val="800"/>
              </a:spcAft>
              <a:buFont typeface="Arial" panose="020B0604020202020204" pitchFamily="34" charset="0"/>
              <a:buChar char="•"/>
            </a:pPr>
            <a:r>
              <a:rPr lang="nl-BE" sz="1200" dirty="0">
                <a:effectLst/>
                <a:latin typeface="FlandersArtSans-Light" panose="020B0604020202020204" charset="0"/>
                <a:ea typeface="Calibri" panose="020F0502020204030204" pitchFamily="34" charset="0"/>
                <a:cs typeface="Times New Roman" panose="02020603050405020304" pitchFamily="18" charset="0"/>
              </a:rPr>
              <a:t>Sinds de coronacrisis hebben inwoners in toenemende mate toeristische bezoeken aan de eigen stad ondernomen: 30% van de ondervraagden gaf aan dat ze meer toerist in eigen stad zijn geweest</a:t>
            </a:r>
          </a:p>
          <a:p>
            <a:pPr marL="171450" indent="-171450">
              <a:lnSpc>
                <a:spcPct val="107000"/>
              </a:lnSpc>
              <a:spcAft>
                <a:spcPts val="800"/>
              </a:spcAft>
              <a:buFont typeface="Arial" panose="020B0604020202020204" pitchFamily="34" charset="0"/>
              <a:buChar char="•"/>
            </a:pPr>
            <a:r>
              <a:rPr lang="nl-BE" sz="1200" dirty="0">
                <a:latin typeface="FlandersArtSans-Light" panose="020B0604020202020204" charset="0"/>
                <a:ea typeface="Calibri" panose="020F0502020204030204" pitchFamily="34" charset="0"/>
                <a:cs typeface="Times New Roman" panose="02020603050405020304" pitchFamily="18" charset="0"/>
              </a:rPr>
              <a:t>Bovendien zegt 31% van deze ondervraagden (</a:t>
            </a:r>
            <a:r>
              <a:rPr lang="nl-BE" sz="1200" dirty="0" err="1">
                <a:latin typeface="FlandersArtSans-Light" panose="020B0604020202020204" charset="0"/>
                <a:ea typeface="Calibri" panose="020F0502020204030204" pitchFamily="34" charset="0"/>
                <a:cs typeface="Times New Roman" panose="02020603050405020304" pitchFamily="18" charset="0"/>
              </a:rPr>
              <a:t>i,e</a:t>
            </a:r>
            <a:r>
              <a:rPr lang="nl-BE" sz="1200" dirty="0">
                <a:latin typeface="FlandersArtSans-Light" panose="020B0604020202020204" charset="0"/>
                <a:ea typeface="Calibri" panose="020F0502020204030204" pitchFamily="34" charset="0"/>
                <a:cs typeface="Times New Roman" panose="02020603050405020304" pitchFamily="18" charset="0"/>
              </a:rPr>
              <a:t>, enkel de respondenten die effectief aangaven meer toeristische bezoeken in eigen stad te ondernemen) dat ze ook na de coronapandemie meer toeristische bezoeken zullen maken aan de eigen stad</a:t>
            </a:r>
          </a:p>
          <a:p>
            <a:pPr marL="171450" indent="-171450">
              <a:lnSpc>
                <a:spcPct val="107000"/>
              </a:lnSpc>
              <a:spcAft>
                <a:spcPts val="800"/>
              </a:spcAft>
              <a:buFont typeface="Arial" panose="020B0604020202020204" pitchFamily="34" charset="0"/>
              <a:buChar char="•"/>
            </a:pPr>
            <a:r>
              <a:rPr lang="nl-BE" sz="1200" dirty="0">
                <a:effectLst/>
                <a:latin typeface="FlandersArtSans-Light" panose="020B0604020202020204" charset="0"/>
                <a:ea typeface="Calibri" panose="020F0502020204030204" pitchFamily="34" charset="0"/>
                <a:cs typeface="Times New Roman" panose="02020603050405020304" pitchFamily="18" charset="0"/>
              </a:rPr>
              <a:t>Het potenti</a:t>
            </a:r>
            <a:r>
              <a:rPr lang="nl-BE" sz="1200" dirty="0">
                <a:latin typeface="FlandersArtSans-Light" panose="020B0604020202020204" charset="0"/>
                <a:ea typeface="Calibri" panose="020F0502020204030204" pitchFamily="34" charset="0"/>
                <a:cs typeface="Times New Roman" panose="02020603050405020304" pitchFamily="18" charset="0"/>
              </a:rPr>
              <a:t>ële effect van Covid-19 op de resultaten blijkt uit een bijkomende vraag: 18% van de inwoners geeft aan dat ze door de coronacrisis het gevoel hebben negatiever te staan ten opzichte van toerisme in de eigen stad</a:t>
            </a:r>
            <a:endParaRPr lang="nl-BE" sz="1200" dirty="0">
              <a:effectLst/>
              <a:latin typeface="FlandersArtSans-Light" panose="020B060402020202020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nl-BE" sz="1200" dirty="0">
              <a:effectLst/>
              <a:latin typeface="FlandersArtSans-Light" panose="020B0604020202020204" charset="0"/>
              <a:ea typeface="Calibri" panose="020F0502020204030204" pitchFamily="34" charset="0"/>
              <a:cs typeface="Times New Roman" panose="02020603050405020304" pitchFamily="18" charset="0"/>
            </a:endParaRPr>
          </a:p>
        </p:txBody>
      </p:sp>
      <p:sp>
        <p:nvSpPr>
          <p:cNvPr id="15" name="Rechthoek 13">
            <a:extLst>
              <a:ext uri="{FF2B5EF4-FFF2-40B4-BE49-F238E27FC236}">
                <a16:creationId xmlns:a16="http://schemas.microsoft.com/office/drawing/2014/main" id="{22ACC253-DB8B-4306-AE20-ABD51EFFE2DD}"/>
              </a:ext>
            </a:extLst>
          </p:cNvPr>
          <p:cNvSpPr/>
          <p:nvPr/>
        </p:nvSpPr>
        <p:spPr>
          <a:xfrm>
            <a:off x="2358256" y="2040056"/>
            <a:ext cx="1705958" cy="615553"/>
          </a:xfrm>
          <a:prstGeom prst="rect">
            <a:avLst/>
          </a:prstGeom>
        </p:spPr>
        <p:txBody>
          <a:bodyPr wrap="square" lIns="0" tIns="0" rIns="0" bIns="0">
            <a:spAutoFit/>
          </a:bodyPr>
          <a:lstStyle/>
          <a:p>
            <a:pPr algn="ctr" defTabSz="450850">
              <a:spcAft>
                <a:spcPts val="0"/>
              </a:spcAft>
            </a:pPr>
            <a:r>
              <a:rPr lang="nl-BE" sz="2000" cap="all" dirty="0">
                <a:latin typeface="FlandersArtSans-Medium" panose="00000600000000000000" pitchFamily="2" charset="0"/>
              </a:rPr>
              <a:t>Drivers </a:t>
            </a:r>
          </a:p>
          <a:p>
            <a:pPr algn="ctr" defTabSz="450850">
              <a:spcAft>
                <a:spcPts val="0"/>
              </a:spcAft>
            </a:pPr>
            <a:r>
              <a:rPr lang="nl-BE" sz="2000" cap="all" dirty="0">
                <a:latin typeface="FlandersArtSans-Medium" panose="00000600000000000000" pitchFamily="2" charset="0"/>
              </a:rPr>
              <a:t>voor steun</a:t>
            </a:r>
            <a:endParaRPr lang="nl-BE" sz="2800" cap="all" dirty="0">
              <a:latin typeface="FlandersArtSans-Light" panose="00000400000000000000" pitchFamily="2" charset="0"/>
            </a:endParaRPr>
          </a:p>
        </p:txBody>
      </p:sp>
      <p:sp>
        <p:nvSpPr>
          <p:cNvPr id="18" name="Rechthoek 13">
            <a:extLst>
              <a:ext uri="{FF2B5EF4-FFF2-40B4-BE49-F238E27FC236}">
                <a16:creationId xmlns:a16="http://schemas.microsoft.com/office/drawing/2014/main" id="{1A8F61A7-FDEE-426A-AABF-052C149505BA}"/>
              </a:ext>
            </a:extLst>
          </p:cNvPr>
          <p:cNvSpPr/>
          <p:nvPr/>
        </p:nvSpPr>
        <p:spPr>
          <a:xfrm>
            <a:off x="7459451" y="2064030"/>
            <a:ext cx="2303860" cy="615553"/>
          </a:xfrm>
          <a:prstGeom prst="rect">
            <a:avLst/>
          </a:prstGeom>
        </p:spPr>
        <p:txBody>
          <a:bodyPr wrap="square" lIns="0" tIns="0" rIns="0" bIns="0">
            <a:spAutoFit/>
          </a:bodyPr>
          <a:lstStyle/>
          <a:p>
            <a:pPr algn="ctr" defTabSz="450850">
              <a:spcAft>
                <a:spcPts val="1200"/>
              </a:spcAft>
            </a:pPr>
            <a:r>
              <a:rPr lang="nl-BE" sz="2000" cap="all" dirty="0">
                <a:latin typeface="FlandersArtSans-Medium" panose="00000600000000000000" pitchFamily="2" charset="0"/>
              </a:rPr>
              <a:t>COVID-19 en toekomst</a:t>
            </a:r>
            <a:endParaRPr lang="nl-BE" sz="2800" cap="all" dirty="0">
              <a:latin typeface="FlandersArtSans-Light" panose="00000400000000000000" pitchFamily="2" charset="0"/>
            </a:endParaRPr>
          </a:p>
        </p:txBody>
      </p:sp>
      <p:sp>
        <p:nvSpPr>
          <p:cNvPr id="21" name="Gelijkbenige driehoek 20">
            <a:extLst>
              <a:ext uri="{FF2B5EF4-FFF2-40B4-BE49-F238E27FC236}">
                <a16:creationId xmlns:a16="http://schemas.microsoft.com/office/drawing/2014/main" id="{3A14E5E2-F3D9-4480-A938-52EDCB5493C8}"/>
              </a:ext>
            </a:extLst>
          </p:cNvPr>
          <p:cNvSpPr/>
          <p:nvPr/>
        </p:nvSpPr>
        <p:spPr>
          <a:xfrm rot="10800000">
            <a:off x="1038045" y="-1766"/>
            <a:ext cx="636058" cy="332801"/>
          </a:xfrm>
          <a:prstGeom prst="triangle">
            <a:avLst>
              <a:gd name="adj" fmla="val 518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itle 1">
            <a:extLst>
              <a:ext uri="{FF2B5EF4-FFF2-40B4-BE49-F238E27FC236}">
                <a16:creationId xmlns:a16="http://schemas.microsoft.com/office/drawing/2014/main" id="{BD43C843-DADD-491C-8BAE-23BDD077EF19}"/>
              </a:ext>
            </a:extLst>
          </p:cNvPr>
          <p:cNvSpPr>
            <a:spLocks noGrp="1"/>
          </p:cNvSpPr>
          <p:nvPr>
            <p:ph type="title"/>
          </p:nvPr>
        </p:nvSpPr>
        <p:spPr>
          <a:xfrm>
            <a:off x="609600" y="274638"/>
            <a:ext cx="10972800" cy="1143000"/>
          </a:xfrm>
        </p:spPr>
        <p:txBody>
          <a:bodyPr/>
          <a:lstStyle/>
          <a:p>
            <a:r>
              <a:rPr lang="nl-BE" sz="3200" dirty="0">
                <a:latin typeface="FlandersArtSans-Bold" panose="00000800000000000000" pitchFamily="50" charset="0"/>
              </a:rPr>
              <a:t>Conclusies</a:t>
            </a:r>
          </a:p>
        </p:txBody>
      </p:sp>
      <p:sp>
        <p:nvSpPr>
          <p:cNvPr id="24" name="Ovaal 23">
            <a:extLst>
              <a:ext uri="{FF2B5EF4-FFF2-40B4-BE49-F238E27FC236}">
                <a16:creationId xmlns:a16="http://schemas.microsoft.com/office/drawing/2014/main" id="{BA467AA0-5D70-43A4-A536-A4DCCEA73AC5}"/>
              </a:ext>
            </a:extLst>
          </p:cNvPr>
          <p:cNvSpPr/>
          <p:nvPr/>
        </p:nvSpPr>
        <p:spPr>
          <a:xfrm>
            <a:off x="1298964" y="1897558"/>
            <a:ext cx="937846" cy="937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Ovaal 25">
            <a:extLst>
              <a:ext uri="{FF2B5EF4-FFF2-40B4-BE49-F238E27FC236}">
                <a16:creationId xmlns:a16="http://schemas.microsoft.com/office/drawing/2014/main" id="{CA5AD587-9BE8-4E73-8226-B8C300BEA603}"/>
              </a:ext>
            </a:extLst>
          </p:cNvPr>
          <p:cNvSpPr/>
          <p:nvPr/>
        </p:nvSpPr>
        <p:spPr>
          <a:xfrm>
            <a:off x="6717084" y="1897558"/>
            <a:ext cx="937846" cy="937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Afbeelding 29">
            <a:extLst>
              <a:ext uri="{FF2B5EF4-FFF2-40B4-BE49-F238E27FC236}">
                <a16:creationId xmlns:a16="http://schemas.microsoft.com/office/drawing/2014/main" id="{5D70EB4A-3F60-4DD4-A1CD-E9B40F73E1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6009" y="2107143"/>
            <a:ext cx="523442" cy="481804"/>
          </a:xfrm>
          <a:prstGeom prst="rect">
            <a:avLst/>
          </a:prstGeom>
        </p:spPr>
      </p:pic>
      <p:pic>
        <p:nvPicPr>
          <p:cNvPr id="14" name="Afbeelding 9">
            <a:extLst>
              <a:ext uri="{FF2B5EF4-FFF2-40B4-BE49-F238E27FC236}">
                <a16:creationId xmlns:a16="http://schemas.microsoft.com/office/drawing/2014/main" id="{049769A4-6DF3-431E-9FE5-72E298D70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618" y="2019920"/>
            <a:ext cx="778427" cy="708890"/>
          </a:xfrm>
          <a:prstGeom prst="rect">
            <a:avLst/>
          </a:prstGeom>
        </p:spPr>
      </p:pic>
    </p:spTree>
    <p:extLst>
      <p:ext uri="{BB962C8B-B14F-4D97-AF65-F5344CB8AC3E}">
        <p14:creationId xmlns:p14="http://schemas.microsoft.com/office/powerpoint/2010/main" val="203967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4" grpId="0" animBg="1"/>
      <p:bldP spid="16" grpId="0" animBg="1"/>
      <p:bldP spid="15" grpId="0"/>
      <p:bldP spid="1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8E3C0B2-290B-454C-A077-90D209DFDEA2}"/>
              </a:ext>
            </a:extLst>
          </p:cNvPr>
          <p:cNvSpPr/>
          <p:nvPr/>
        </p:nvSpPr>
        <p:spPr>
          <a:xfrm>
            <a:off x="0" y="5661248"/>
            <a:ext cx="12192000"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24EB9D8A-83E1-4DDE-A810-D44D88A3B8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303" b="9241"/>
          <a:stretch/>
        </p:blipFill>
        <p:spPr>
          <a:xfrm>
            <a:off x="0" y="0"/>
            <a:ext cx="12194628" cy="5894512"/>
          </a:xfrm>
          <a:prstGeom prst="rect">
            <a:avLst/>
          </a:prstGeom>
        </p:spPr>
      </p:pic>
      <p:sp>
        <p:nvSpPr>
          <p:cNvPr id="6" name="Rechthoekige driehoek 5">
            <a:extLst>
              <a:ext uri="{FF2B5EF4-FFF2-40B4-BE49-F238E27FC236}">
                <a16:creationId xmlns:a16="http://schemas.microsoft.com/office/drawing/2014/main" id="{70665463-F7DE-43F6-969C-C7C7FDEACC74}"/>
              </a:ext>
            </a:extLst>
          </p:cNvPr>
          <p:cNvSpPr/>
          <p:nvPr/>
        </p:nvSpPr>
        <p:spPr>
          <a:xfrm rot="5400000">
            <a:off x="-358688"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ige driehoek 6">
            <a:extLst>
              <a:ext uri="{FF2B5EF4-FFF2-40B4-BE49-F238E27FC236}">
                <a16:creationId xmlns:a16="http://schemas.microsoft.com/office/drawing/2014/main" id="{3534B4E6-2502-4C53-9D62-7841AABD23AE}"/>
              </a:ext>
            </a:extLst>
          </p:cNvPr>
          <p:cNvSpPr/>
          <p:nvPr/>
        </p:nvSpPr>
        <p:spPr>
          <a:xfrm>
            <a:off x="0" y="3861048"/>
            <a:ext cx="4536504" cy="2033464"/>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9" name="Groep 5">
            <a:extLst>
              <a:ext uri="{FF2B5EF4-FFF2-40B4-BE49-F238E27FC236}">
                <a16:creationId xmlns:a16="http://schemas.microsoft.com/office/drawing/2014/main" id="{CBC8FDCC-3BF9-4399-9282-DA676595C63D}"/>
              </a:ext>
            </a:extLst>
          </p:cNvPr>
          <p:cNvGrpSpPr/>
          <p:nvPr/>
        </p:nvGrpSpPr>
        <p:grpSpPr>
          <a:xfrm>
            <a:off x="1840488" y="6025985"/>
            <a:ext cx="7639888" cy="706757"/>
            <a:chOff x="1703512" y="6025985"/>
            <a:chExt cx="7639888" cy="706757"/>
          </a:xfrm>
        </p:grpSpPr>
        <p:pic>
          <p:nvPicPr>
            <p:cNvPr id="10" name="Afbeelding 1">
              <a:extLst>
                <a:ext uri="{FF2B5EF4-FFF2-40B4-BE49-F238E27FC236}">
                  <a16:creationId xmlns:a16="http://schemas.microsoft.com/office/drawing/2014/main" id="{65D878A7-CB1F-4B67-AE80-524C706078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6093296"/>
              <a:ext cx="1440160" cy="5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4">
              <a:extLst>
                <a:ext uri="{FF2B5EF4-FFF2-40B4-BE49-F238E27FC236}">
                  <a16:creationId xmlns:a16="http://schemas.microsoft.com/office/drawing/2014/main" id="{5E7D6A61-D4B2-47FC-92B2-D894514AE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070" y="6185080"/>
              <a:ext cx="388567" cy="388567"/>
            </a:xfrm>
            <a:prstGeom prst="rect">
              <a:avLst/>
            </a:prstGeom>
          </p:spPr>
        </p:pic>
        <p:pic>
          <p:nvPicPr>
            <p:cNvPr id="13" name="Picture 2" descr="Afbeeldingsresultaat voor toerisme brugge">
              <a:extLst>
                <a:ext uri="{FF2B5EF4-FFF2-40B4-BE49-F238E27FC236}">
                  <a16:creationId xmlns:a16="http://schemas.microsoft.com/office/drawing/2014/main" id="{37EF8485-2732-4F67-ADE9-9B332E2A71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0" r="18275"/>
            <a:stretch/>
          </p:blipFill>
          <p:spPr bwMode="auto">
            <a:xfrm>
              <a:off x="8681248" y="6025985"/>
              <a:ext cx="662152" cy="706757"/>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4">
              <a:extLst>
                <a:ext uri="{FF2B5EF4-FFF2-40B4-BE49-F238E27FC236}">
                  <a16:creationId xmlns:a16="http://schemas.microsoft.com/office/drawing/2014/main" id="{DA2649BD-0713-4702-89BD-8357C7D5385D}"/>
                </a:ext>
              </a:extLst>
            </p:cNvPr>
            <p:cNvPicPr/>
            <p:nvPr/>
          </p:nvPicPr>
          <p:blipFill>
            <a:blip r:embed="rId6"/>
            <a:stretch>
              <a:fillRect/>
            </a:stretch>
          </p:blipFill>
          <p:spPr>
            <a:xfrm>
              <a:off x="5139040" y="6057292"/>
              <a:ext cx="728838" cy="644142"/>
            </a:xfrm>
            <a:prstGeom prst="rect">
              <a:avLst/>
            </a:prstGeom>
          </p:spPr>
        </p:pic>
        <p:pic>
          <p:nvPicPr>
            <p:cNvPr id="15" name="Afbeelding 6">
              <a:extLst>
                <a:ext uri="{FF2B5EF4-FFF2-40B4-BE49-F238E27FC236}">
                  <a16:creationId xmlns:a16="http://schemas.microsoft.com/office/drawing/2014/main" id="{5850DE9F-0E75-4864-8A12-49053927FC2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1704" y="6333645"/>
              <a:ext cx="1296144" cy="9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7" descr="Logo&#10;&#10;Description automatically generated">
            <a:extLst>
              <a:ext uri="{FF2B5EF4-FFF2-40B4-BE49-F238E27FC236}">
                <a16:creationId xmlns:a16="http://schemas.microsoft.com/office/drawing/2014/main" id="{E603F7E5-245B-4CA7-AFC8-5B5EA4D9A3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8996" y="6170240"/>
            <a:ext cx="576000" cy="407448"/>
          </a:xfrm>
          <a:prstGeom prst="rect">
            <a:avLst/>
          </a:prstGeom>
        </p:spPr>
      </p:pic>
      <p:pic>
        <p:nvPicPr>
          <p:cNvPr id="17" name="Picture 28" descr="Text&#10;&#10;Description automatically generated with low confidence">
            <a:extLst>
              <a:ext uri="{FF2B5EF4-FFF2-40B4-BE49-F238E27FC236}">
                <a16:creationId xmlns:a16="http://schemas.microsoft.com/office/drawing/2014/main" id="{1F4D151B-6ABD-48E0-80BD-21DCC26544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3442" y="6165304"/>
            <a:ext cx="1187094" cy="403200"/>
          </a:xfrm>
          <a:prstGeom prst="rect">
            <a:avLst/>
          </a:prstGeom>
        </p:spPr>
      </p:pic>
      <p:pic>
        <p:nvPicPr>
          <p:cNvPr id="2" name="Picture 4" descr="Logo&#10;&#10;Description automatically generated">
            <a:extLst>
              <a:ext uri="{FF2B5EF4-FFF2-40B4-BE49-F238E27FC236}">
                <a16:creationId xmlns:a16="http://schemas.microsoft.com/office/drawing/2014/main" id="{613E1F84-52CF-451F-A239-13C346EA51FF}"/>
              </a:ext>
            </a:extLst>
          </p:cNvPr>
          <p:cNvPicPr>
            <a:picLocks noChangeAspect="1"/>
          </p:cNvPicPr>
          <p:nvPr/>
        </p:nvPicPr>
        <p:blipFill>
          <a:blip r:embed="rId10"/>
          <a:stretch>
            <a:fillRect/>
          </a:stretch>
        </p:blipFill>
        <p:spPr>
          <a:xfrm>
            <a:off x="8068734" y="6065564"/>
            <a:ext cx="605368" cy="664121"/>
          </a:xfrm>
          <a:prstGeom prst="rect">
            <a:avLst/>
          </a:prstGeom>
        </p:spPr>
      </p:pic>
    </p:spTree>
    <p:extLst>
      <p:ext uri="{BB962C8B-B14F-4D97-AF65-F5344CB8AC3E}">
        <p14:creationId xmlns:p14="http://schemas.microsoft.com/office/powerpoint/2010/main" val="1955739193"/>
      </p:ext>
    </p:extLst>
  </p:cSld>
  <p:clrMapOvr>
    <a:masterClrMapping/>
  </p:clrMapOvr>
</p:sld>
</file>

<file path=ppt/theme/theme1.xml><?xml version="1.0" encoding="utf-8"?>
<a:theme xmlns:a="http://schemas.openxmlformats.org/drawingml/2006/main" name="VISITFLANDERS">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2">
      <a:majorFont>
        <a:latin typeface="FlandersArtSans-Medium"/>
        <a:ea typeface=""/>
        <a:cs typeface=""/>
      </a:majorFont>
      <a:minorFont>
        <a:latin typeface="FlandersArtSans-Regular"/>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C96EC65A011440AB9CC537084C79FF" ma:contentTypeVersion="39" ma:contentTypeDescription="Een nieuw document maken." ma:contentTypeScope="" ma:versionID="d1ab6192c7b15d2bba083ad88e2af73f">
  <xsd:schema xmlns:xsd="http://www.w3.org/2001/XMLSchema" xmlns:xs="http://www.w3.org/2001/XMLSchema" xmlns:p="http://schemas.microsoft.com/office/2006/metadata/properties" xmlns:ns2="c83250c0-b06e-43b8-aa1e-38f9e1d211f0" xmlns:ns3="071b04ae-6511-4c5c-987f-a5c8e8697188" xmlns:ns4="aa7dacaa-5128-4598-be33-dd1157aa3b68" xmlns:ns5="2b728aaa-8c91-4529-a988-c81a1010329e" targetNamespace="http://schemas.microsoft.com/office/2006/metadata/properties" ma:root="true" ma:fieldsID="28deafc9403f9a0f05ab02bb412b1ac2" ns2:_="" ns3:_="" ns4:_="" ns5:_="">
    <xsd:import namespace="c83250c0-b06e-43b8-aa1e-38f9e1d211f0"/>
    <xsd:import namespace="071b04ae-6511-4c5c-987f-a5c8e8697188"/>
    <xsd:import namespace="aa7dacaa-5128-4598-be33-dd1157aa3b68"/>
    <xsd:import namespace="2b728aaa-8c91-4529-a988-c81a1010329e"/>
    <xsd:element name="properties">
      <xsd:complexType>
        <xsd:sequence>
          <xsd:element name="documentManagement">
            <xsd:complexType>
              <xsd:all>
                <xsd:element ref="ns2:TaxCatchAll" minOccurs="0"/>
                <xsd:element ref="ns2:TaxCatchAllLabel" minOccurs="0"/>
                <xsd:element ref="ns2:Document_x0020_type" minOccurs="0"/>
                <xsd:element ref="ns2:_dlc_DocId" minOccurs="0"/>
                <xsd:element ref="ns2:_dlc_DocIdUrl" minOccurs="0"/>
                <xsd:element ref="ns2:_dlc_DocIdPersistId" minOccurs="0"/>
                <xsd:element ref="ns2:o6b187a2f769487ea44a5cbfb4e4db00" minOccurs="0"/>
                <xsd:element ref="ns2:d9a073102d99460185d2a527798db1a3" minOccurs="0"/>
                <xsd:element ref="ns2:e13e706a531a4775a289da51fc41e853" minOccurs="0"/>
                <xsd:element ref="ns2:ia202c6775d94d56a407de0f3d3a831f" minOccurs="0"/>
                <xsd:element ref="ns2:h5f48be477d94c348ae4b16f2bbd7764" minOccurs="0"/>
                <xsd:element ref="ns2:i1a0120ab196419586f355702bc63412" minOccurs="0"/>
                <xsd:element ref="ns3:MediaServiceMetadata" minOccurs="0"/>
                <xsd:element ref="ns3:MediaServiceFastMetadata" minOccurs="0"/>
                <xsd:element ref="ns4:MediaServiceAutoTags" minOccurs="0"/>
                <xsd:element ref="ns4:MediaServiceOCR" minOccurs="0"/>
                <xsd:element ref="ns4:MediaServiceGenerationTime" minOccurs="0"/>
                <xsd:element ref="ns4:MediaServiceEventHashCode" minOccurs="0"/>
                <xsd:element ref="ns5:SharedWithUsers" minOccurs="0"/>
                <xsd:element ref="ns5:SharedWithDetails" minOccurs="0"/>
                <xsd:element ref="ns4:Thema"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3250c0-b06e-43b8-aa1e-38f9e1d211f0"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52276cc4-43ba-4e6c-abb2-cb57a0f6c28e}" ma:internalName="TaxCatchAll" ma:showField="CatchAllData" ma:web="c83250c0-b06e-43b8-aa1e-38f9e1d211f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52276cc4-43ba-4e6c-abb2-cb57a0f6c28e}" ma:internalName="TaxCatchAllLabel" ma:readOnly="true" ma:showField="CatchAllDataLabel" ma:web="c83250c0-b06e-43b8-aa1e-38f9e1d211f0">
      <xsd:complexType>
        <xsd:complexContent>
          <xsd:extension base="dms:MultiChoiceLookup">
            <xsd:sequence>
              <xsd:element name="Value" type="dms:Lookup" maxOccurs="unbounded" minOccurs="0" nillable="true"/>
            </xsd:sequence>
          </xsd:extension>
        </xsd:complexContent>
      </xsd:complexType>
    </xsd:element>
    <xsd:element name="Document_x0020_type" ma:index="10" nillable="true" ma:displayName="Document type" ma:default="Algemeen" ma:format="Dropdown" ma:internalName="Document_x0020_type">
      <xsd:simpleType>
        <xsd:restriction base="dms:Choice">
          <xsd:enumeration value="Algemeen"/>
          <xsd:enumeration value="Eindrapport"/>
          <xsd:enumeration value="Presentaties"/>
          <xsd:enumeration value="Tabellenrapport"/>
        </xsd:restriction>
      </xsd:simpleType>
    </xsd:element>
    <xsd:element name="_dlc_DocId" ma:index="17" nillable="true" ma:displayName="Waarde van de document-id" ma:description="De waarde van de document-id die aan dit item is toegewezen." ma:internalName="_dlc_DocId" ma:readOnly="true">
      <xsd:simpleType>
        <xsd:restriction base="dms:Text"/>
      </xsd:simpleType>
    </xsd:element>
    <xsd:element name="_dlc_DocIdUrl" ma:index="18"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o6b187a2f769487ea44a5cbfb4e4db00" ma:index="20" nillable="true" ma:taxonomy="true" ma:internalName="o6b187a2f769487ea44a5cbfb4e4db00" ma:taxonomyFieldName="bewaartermijn0" ma:displayName="Bewaartermijn" ma:readOnly="false" ma:default="" ma:fieldId="{86b187a2-f769-487e-a44a-5cbfb4e4db00}" ma:sspId="dc7f1770-a70f-49e5-b54c-bcd373ecb550" ma:termSetId="3083b170-f2e0-457e-94a1-178253ef116a" ma:anchorId="00000000-0000-0000-0000-000000000000" ma:open="false" ma:isKeyword="false">
      <xsd:complexType>
        <xsd:sequence>
          <xsd:element ref="pc:Terms" minOccurs="0" maxOccurs="1"/>
        </xsd:sequence>
      </xsd:complexType>
    </xsd:element>
    <xsd:element name="d9a073102d99460185d2a527798db1a3" ma:index="21" ma:taxonomy="true" ma:internalName="d9a073102d99460185d2a527798db1a3" ma:taxonomyFieldName="Vertrouwelijk0" ma:displayName="Vertrouwelijk" ma:default="23;#Nee|0600f0c8-084b-4f1d-a651-03e2befc4206" ma:fieldId="{d9a07310-2d99-4601-85d2-a527798db1a3}" ma:sspId="dc7f1770-a70f-49e5-b54c-bcd373ecb550" ma:termSetId="fb870e52-36ce-4787-8f6d-daaca7941d99" ma:anchorId="00000000-0000-0000-0000-000000000000" ma:open="false" ma:isKeyword="false">
      <xsd:complexType>
        <xsd:sequence>
          <xsd:element ref="pc:Terms" minOccurs="0" maxOccurs="1"/>
        </xsd:sequence>
      </xsd:complexType>
    </xsd:element>
    <xsd:element name="e13e706a531a4775a289da51fc41e853" ma:index="22" ma:taxonomy="true" ma:internalName="e13e706a531a4775a289da51fc41e853" ma:taxonomyFieldName="Taal_x002e_0" ma:displayName="Taal" ma:default="10;#Nederlands|9b99b39c-8acc-495e-9f29-fbf22be0ce46" ma:fieldId="{e13e706a-531a-4775-a289-da51fc41e853}" ma:sspId="dc7f1770-a70f-49e5-b54c-bcd373ecb550" ma:termSetId="66362ebe-7da6-4c2a-8c86-ef89fb5bebd3" ma:anchorId="00000000-0000-0000-0000-000000000000" ma:open="false" ma:isKeyword="false">
      <xsd:complexType>
        <xsd:sequence>
          <xsd:element ref="pc:Terms" minOccurs="0" maxOccurs="1"/>
        </xsd:sequence>
      </xsd:complexType>
    </xsd:element>
    <xsd:element name="ia202c6775d94d56a407de0f3d3a831f" ma:index="23" ma:taxonomy="true" ma:internalName="ia202c6775d94d56a407de0f3d3a831f" ma:taxonomyFieldName="publiek0" ma:displayName="Publiek" ma:default="11;#Iedereen|613499d3-92e7-4b79-bb95-13a095146a5e" ma:fieldId="{2a202c67-75d9-4d56-a407-de0f3d3a831f}" ma:sspId="dc7f1770-a70f-49e5-b54c-bcd373ecb550" ma:termSetId="fffb6cc6-ffdd-402a-bfa1-cba7dd0379a1" ma:anchorId="00000000-0000-0000-0000-000000000000" ma:open="false" ma:isKeyword="false">
      <xsd:complexType>
        <xsd:sequence>
          <xsd:element ref="pc:Terms" minOccurs="0" maxOccurs="1"/>
        </xsd:sequence>
      </xsd:complexType>
    </xsd:element>
    <xsd:element name="h5f48be477d94c348ae4b16f2bbd7764" ma:index="24" nillable="true" ma:taxonomy="true" ma:internalName="h5f48be477d94c348ae4b16f2bbd7764" ma:taxonomyFieldName="Document_x0020_status0" ma:displayName="Document status" ma:default="22;#Draft|d2c5986f-1c62-42af-b979-ee62ea3de0cf" ma:fieldId="{15f48be4-77d9-4c34-8ae4-b16f2bbd7764}" ma:sspId="dc7f1770-a70f-49e5-b54c-bcd373ecb550" ma:termSetId="95de886c-8a70-4964-81a5-1f8e3dedf852" ma:anchorId="00000000-0000-0000-0000-000000000000" ma:open="false" ma:isKeyword="false">
      <xsd:complexType>
        <xsd:sequence>
          <xsd:element ref="pc:Terms" minOccurs="0" maxOccurs="1"/>
        </xsd:sequence>
      </xsd:complexType>
    </xsd:element>
    <xsd:element name="i1a0120ab196419586f355702bc63412" ma:index="25" nillable="true" ma:taxonomy="true" ma:internalName="i1a0120ab196419586f355702bc63412" ma:taxonomyFieldName="Jaartal0" ma:displayName="Jaartal" ma:default="100;#2021|38fa5bf4-d10a-446e-b0cc-4b51ae85fa87" ma:fieldId="{21a0120a-b196-4195-86f3-55702bc63412}" ma:sspId="dc7f1770-a70f-49e5-b54c-bcd373ecb550" ma:termSetId="5ad05c0f-a645-404d-bd3b-45e6b3aef3b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1b04ae-6511-4c5c-987f-a5c8e8697188"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7dacaa-5128-4598-be33-dd1157aa3b68" elementFormDefault="qualified">
    <xsd:import namespace="http://schemas.microsoft.com/office/2006/documentManagement/types"/>
    <xsd:import namespace="http://schemas.microsoft.com/office/infopath/2007/PartnerControls"/>
    <xsd:element name="MediaServiceAutoTags" ma:index="28" nillable="true" ma:displayName="Tags" ma:internalName="MediaServiceAutoTags"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Thema" ma:index="34" nillable="true" ma:displayName="Thema" ma:description="voeg in één woord een thema toe: bv. familievriendelijkheid, fietsen,  ... " ma:format="Dropdown" ma:internalName="Thema">
      <xsd:simpleType>
        <xsd:restriction base="dms:Text">
          <xsd:maxLength value="255"/>
        </xsd:restriction>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LengthInSeconds" ma:index="3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728aaa-8c91-4529-a988-c81a1010329e" elementFormDefault="qualified">
    <xsd:import namespace="http://schemas.microsoft.com/office/2006/documentManagement/types"/>
    <xsd:import namespace="http://schemas.microsoft.com/office/infopath/2007/PartnerControls"/>
    <xsd:element name="SharedWithUsers" ma:index="3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SharedWithUsers xmlns="2b728aaa-8c91-4529-a988-c81a1010329e">
      <UserInfo>
        <DisplayName/>
        <AccountId xsi:nil="true"/>
        <AccountType/>
      </UserInfo>
    </SharedWithUsers>
    <TaxCatchAll xmlns="c83250c0-b06e-43b8-aa1e-38f9e1d211f0">
      <Value>10</Value>
      <Value>11</Value>
      <Value>59</Value>
      <Value>23</Value>
      <Value>22</Value>
    </TaxCatchAll>
    <ia202c6775d94d56a407de0f3d3a831f xmlns="c83250c0-b06e-43b8-aa1e-38f9e1d211f0">
      <Terms xmlns="http://schemas.microsoft.com/office/infopath/2007/PartnerControls">
        <TermInfo xmlns="http://schemas.microsoft.com/office/infopath/2007/PartnerControls">
          <TermName xmlns="http://schemas.microsoft.com/office/infopath/2007/PartnerControls">Iedereen</TermName>
          <TermId xmlns="http://schemas.microsoft.com/office/infopath/2007/PartnerControls">613499d3-92e7-4b79-bb95-13a095146a5e</TermId>
        </TermInfo>
      </Terms>
    </ia202c6775d94d56a407de0f3d3a831f>
    <Document_x0020_type xmlns="c83250c0-b06e-43b8-aa1e-38f9e1d211f0">Algemeen</Document_x0020_type>
    <e13e706a531a4775a289da51fc41e853 xmlns="c83250c0-b06e-43b8-aa1e-38f9e1d211f0">
      <Terms xmlns="http://schemas.microsoft.com/office/infopath/2007/PartnerControls">
        <TermInfo xmlns="http://schemas.microsoft.com/office/infopath/2007/PartnerControls">
          <TermName xmlns="http://schemas.microsoft.com/office/infopath/2007/PartnerControls">Nederlands</TermName>
          <TermId xmlns="http://schemas.microsoft.com/office/infopath/2007/PartnerControls">9b99b39c-8acc-495e-9f29-fbf22be0ce46</TermId>
        </TermInfo>
      </Terms>
    </e13e706a531a4775a289da51fc41e853>
    <d9a073102d99460185d2a527798db1a3 xmlns="c83250c0-b06e-43b8-aa1e-38f9e1d211f0">
      <Terms xmlns="http://schemas.microsoft.com/office/infopath/2007/PartnerControls">
        <TermInfo xmlns="http://schemas.microsoft.com/office/infopath/2007/PartnerControls">
          <TermName xmlns="http://schemas.microsoft.com/office/infopath/2007/PartnerControls">Nee</TermName>
          <TermId xmlns="http://schemas.microsoft.com/office/infopath/2007/PartnerControls">0600f0c8-084b-4f1d-a651-03e2befc4206</TermId>
        </TermInfo>
      </Terms>
    </d9a073102d99460185d2a527798db1a3>
    <i1a0120ab196419586f355702bc63412 xmlns="c83250c0-b06e-43b8-aa1e-38f9e1d211f0">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f037855d-264a-4a7a-a2f9-32249277ec7d</TermId>
        </TermInfo>
      </Terms>
    </i1a0120ab196419586f355702bc63412>
    <o6b187a2f769487ea44a5cbfb4e4db00 xmlns="c83250c0-b06e-43b8-aa1e-38f9e1d211f0">
      <Terms xmlns="http://schemas.microsoft.com/office/infopath/2007/PartnerControls"/>
    </o6b187a2f769487ea44a5cbfb4e4db00>
    <h5f48be477d94c348ae4b16f2bbd7764 xmlns="c83250c0-b06e-43b8-aa1e-38f9e1d211f0">
      <Terms xmlns="http://schemas.microsoft.com/office/infopath/2007/PartnerControls">
        <TermInfo xmlns="http://schemas.microsoft.com/office/infopath/2007/PartnerControls">
          <TermName xmlns="http://schemas.microsoft.com/office/infopath/2007/PartnerControls">Draft</TermName>
          <TermId xmlns="http://schemas.microsoft.com/office/infopath/2007/PartnerControls">d2c5986f-1c62-42af-b979-ee62ea3de0cf</TermId>
        </TermInfo>
      </Terms>
    </h5f48be477d94c348ae4b16f2bbd7764>
    <Thema xmlns="aa7dacaa-5128-4598-be33-dd1157aa3b68" xsi:nil="true"/>
  </documentManagement>
</p:properties>
</file>

<file path=customXml/itemProps1.xml><?xml version="1.0" encoding="utf-8"?>
<ds:datastoreItem xmlns:ds="http://schemas.openxmlformats.org/officeDocument/2006/customXml" ds:itemID="{E98F7CB9-EFC7-4976-A8A9-C12CFF2BEB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3250c0-b06e-43b8-aa1e-38f9e1d211f0"/>
    <ds:schemaRef ds:uri="071b04ae-6511-4c5c-987f-a5c8e8697188"/>
    <ds:schemaRef ds:uri="aa7dacaa-5128-4598-be33-dd1157aa3b68"/>
    <ds:schemaRef ds:uri="2b728aaa-8c91-4529-a988-c81a101032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44BCE4-F65B-413F-A756-FF7BD9C9CAA2}">
  <ds:schemaRefs>
    <ds:schemaRef ds:uri="http://schemas.microsoft.com/office/2006/metadata/longProperties"/>
  </ds:schemaRefs>
</ds:datastoreItem>
</file>

<file path=customXml/itemProps3.xml><?xml version="1.0" encoding="utf-8"?>
<ds:datastoreItem xmlns:ds="http://schemas.openxmlformats.org/officeDocument/2006/customXml" ds:itemID="{7BA79BB9-10FE-41A8-9E1D-17D0C804B9C4}">
  <ds:schemaRefs>
    <ds:schemaRef ds:uri="http://schemas.microsoft.com/sharepoint/events"/>
  </ds:schemaRefs>
</ds:datastoreItem>
</file>

<file path=customXml/itemProps4.xml><?xml version="1.0" encoding="utf-8"?>
<ds:datastoreItem xmlns:ds="http://schemas.openxmlformats.org/officeDocument/2006/customXml" ds:itemID="{88F42D55-294C-47A0-AF70-219F15B8F08A}">
  <ds:schemaRefs>
    <ds:schemaRef ds:uri="http://schemas.microsoft.com/sharepoint/v3/contenttype/forms"/>
  </ds:schemaRefs>
</ds:datastoreItem>
</file>

<file path=customXml/itemProps5.xml><?xml version="1.0" encoding="utf-8"?>
<ds:datastoreItem xmlns:ds="http://schemas.openxmlformats.org/officeDocument/2006/customXml" ds:itemID="{E66BABEB-94DF-41DF-B066-08219D760480}">
  <ds:schemaRefs>
    <ds:schemaRef ds:uri="http://schemas.microsoft.com/office/2006/documentManagement/types"/>
    <ds:schemaRef ds:uri="aa7dacaa-5128-4598-be33-dd1157aa3b68"/>
    <ds:schemaRef ds:uri="http://purl.org/dc/elements/1.1/"/>
    <ds:schemaRef ds:uri="http://schemas.microsoft.com/office/2006/metadata/properties"/>
    <ds:schemaRef ds:uri="c83250c0-b06e-43b8-aa1e-38f9e1d211f0"/>
    <ds:schemaRef ds:uri="http://schemas.microsoft.com/office/infopath/2007/PartnerControls"/>
    <ds:schemaRef ds:uri="http://purl.org/dc/terms/"/>
    <ds:schemaRef ds:uri="071b04ae-6511-4c5c-987f-a5c8e8697188"/>
    <ds:schemaRef ds:uri="http://purl.org/dc/dcmitype/"/>
    <ds:schemaRef ds:uri="http://schemas.openxmlformats.org/package/2006/metadata/core-properties"/>
    <ds:schemaRef ds:uri="2b728aaa-8c91-4529-a988-c81a1010329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TotalTime>
  <Words>4467</Words>
  <Application>Microsoft Office PowerPoint</Application>
  <PresentationFormat>Breedbeeld</PresentationFormat>
  <Paragraphs>1897</Paragraphs>
  <Slides>94</Slides>
  <Notes>75</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94</vt:i4>
      </vt:variant>
    </vt:vector>
  </HeadingPairs>
  <TitlesOfParts>
    <vt:vector size="104" baseType="lpstr">
      <vt:lpstr>Flanders Art Sans Medium</vt:lpstr>
      <vt:lpstr>Times New Roman</vt:lpstr>
      <vt:lpstr>FlandersArtSans-Medium</vt:lpstr>
      <vt:lpstr>FlandersArtSans-Light</vt:lpstr>
      <vt:lpstr>Calibri</vt:lpstr>
      <vt:lpstr>FlandersArtSans-Bold</vt:lpstr>
      <vt:lpstr>Arial</vt:lpstr>
      <vt:lpstr>FlandersArtSans-Regular</vt:lpstr>
      <vt:lpstr>Flanders Sans beta 3 Medium</vt:lpstr>
      <vt:lpstr>VISITFLANDERS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Conclusies</vt:lpstr>
      <vt:lpstr>Conclusies</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PowerPoint-sjabloon Toerisme Vlaanderen (Vlaamse doelgroep)</dc:title>
  <dc:creator>Demeyere, Leontien</dc:creator>
  <cp:lastModifiedBy>Desmet Charlotte</cp:lastModifiedBy>
  <cp:revision>10</cp:revision>
  <cp:lastPrinted>2017-09-15T08:09:50Z</cp:lastPrinted>
  <dcterms:created xsi:type="dcterms:W3CDTF">2014-01-24T10:44:44Z</dcterms:created>
  <dcterms:modified xsi:type="dcterms:W3CDTF">2022-02-02T06:58:38Z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aredWithUsers">
    <vt:lpwstr/>
  </property>
  <property fmtid="{D5CDD505-2E9C-101B-9397-08002B2CF9AE}" pid="3" name="type file">
    <vt:lpwstr>Powerpoint file</vt:lpwstr>
  </property>
  <property fmtid="{D5CDD505-2E9C-101B-9397-08002B2CF9AE}" pid="4" name="_dlc_DocIdItemGuid">
    <vt:lpwstr>86acccb2-969b-44ff-8fb4-b0670b0dfa97</vt:lpwstr>
  </property>
  <property fmtid="{D5CDD505-2E9C-101B-9397-08002B2CF9AE}" pid="5" name="ContentTypeId">
    <vt:lpwstr>0x0101000BC96EC65A011440AB9CC537084C79FF</vt:lpwstr>
  </property>
  <property fmtid="{D5CDD505-2E9C-101B-9397-08002B2CF9AE}" pid="6" name="publiek">
    <vt:lpwstr>11;#Iedereen|613499d3-92e7-4b79-bb95-13a095146a5e</vt:lpwstr>
  </property>
  <property fmtid="{D5CDD505-2E9C-101B-9397-08002B2CF9AE}" pid="7" name="Vertrouwelijk">
    <vt:lpwstr>23;#Nee|0600f0c8-084b-4f1d-a651-03e2befc4206</vt:lpwstr>
  </property>
  <property fmtid="{D5CDD505-2E9C-101B-9397-08002B2CF9AE}" pid="8" name="Jaartal">
    <vt:lpwstr>13;#2016|49450f49-080b-45e2-b107-9a074caf2148</vt:lpwstr>
  </property>
  <property fmtid="{D5CDD505-2E9C-101B-9397-08002B2CF9AE}" pid="9" name="Taal.">
    <vt:lpwstr>10;#Nederlands|9b99b39c-8acc-495e-9f29-fbf22be0ce46</vt:lpwstr>
  </property>
  <property fmtid="{D5CDD505-2E9C-101B-9397-08002B2CF9AE}" pid="10" name="Document status">
    <vt:lpwstr>24;#Definitief|10695298-628a-4ed1-829b-d08f1c9cc887</vt:lpwstr>
  </property>
  <property fmtid="{D5CDD505-2E9C-101B-9397-08002B2CF9AE}" pid="11" name="DocumentSetDescription">
    <vt:lpwstr/>
  </property>
  <property fmtid="{D5CDD505-2E9C-101B-9397-08002B2CF9AE}" pid="12" name="_docset_NoMedatataSyncRequired">
    <vt:lpwstr>False</vt:lpwstr>
  </property>
  <property fmtid="{D5CDD505-2E9C-101B-9397-08002B2CF9AE}" pid="13" name="Document status0">
    <vt:lpwstr>22;#Draft|d2c5986f-1c62-42af-b979-ee62ea3de0cf</vt:lpwstr>
  </property>
  <property fmtid="{D5CDD505-2E9C-101B-9397-08002B2CF9AE}" pid="14" name="Jaartal0">
    <vt:lpwstr>59;#2020|f037855d-264a-4a7a-a2f9-32249277ec7d</vt:lpwstr>
  </property>
  <property fmtid="{D5CDD505-2E9C-101B-9397-08002B2CF9AE}" pid="15" name="Vertrouwelijk0">
    <vt:lpwstr>23</vt:lpwstr>
  </property>
  <property fmtid="{D5CDD505-2E9C-101B-9397-08002B2CF9AE}" pid="16" name="Taal.0">
    <vt:lpwstr>10</vt:lpwstr>
  </property>
  <property fmtid="{D5CDD505-2E9C-101B-9397-08002B2CF9AE}" pid="17" name="publiek0">
    <vt:lpwstr>11</vt:lpwstr>
  </property>
</Properties>
</file>