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92" r:id="rId5"/>
  </p:sldMasterIdLst>
  <p:notesMasterIdLst>
    <p:notesMasterId r:id="rId32"/>
  </p:notesMasterIdLst>
  <p:sldIdLst>
    <p:sldId id="256" r:id="rId6"/>
    <p:sldId id="306" r:id="rId7"/>
    <p:sldId id="336" r:id="rId8"/>
    <p:sldId id="309" r:id="rId9"/>
    <p:sldId id="308" r:id="rId10"/>
    <p:sldId id="315" r:id="rId11"/>
    <p:sldId id="320" r:id="rId12"/>
    <p:sldId id="324" r:id="rId13"/>
    <p:sldId id="325" r:id="rId14"/>
    <p:sldId id="326" r:id="rId15"/>
    <p:sldId id="317" r:id="rId16"/>
    <p:sldId id="327" r:id="rId17"/>
    <p:sldId id="328" r:id="rId18"/>
    <p:sldId id="332" r:id="rId19"/>
    <p:sldId id="329" r:id="rId20"/>
    <p:sldId id="330" r:id="rId21"/>
    <p:sldId id="337" r:id="rId22"/>
    <p:sldId id="331" r:id="rId23"/>
    <p:sldId id="311" r:id="rId24"/>
    <p:sldId id="312" r:id="rId25"/>
    <p:sldId id="313" r:id="rId26"/>
    <p:sldId id="319" r:id="rId27"/>
    <p:sldId id="322" r:id="rId28"/>
    <p:sldId id="318" r:id="rId29"/>
    <p:sldId id="338" r:id="rId30"/>
    <p:sldId id="333" r:id="rId31"/>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418">
          <p15:clr>
            <a:srgbClr val="A4A3A4"/>
          </p15:clr>
        </p15:guide>
        <p15:guide id="4" pos="44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92BE"/>
    <a:srgbClr val="2471B7"/>
    <a:srgbClr val="15465B"/>
    <a:srgbClr val="FFFFFF"/>
    <a:srgbClr val="247FB0"/>
    <a:srgbClr val="5DBE55"/>
    <a:srgbClr val="D26E25"/>
    <a:srgbClr val="543F5E"/>
    <a:srgbClr val="4FB543"/>
    <a:srgbClr val="D26E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9CA437-29D5-4C51-94DF-F8324FC91B37}" v="233" dt="2024-02-29T23:03:45.493"/>
  </p1510:revLst>
</p1510:revInfo>
</file>

<file path=ppt/tableStyles.xml><?xml version="1.0" encoding="utf-8"?>
<a:tblStyleLst xmlns:a="http://schemas.openxmlformats.org/drawingml/2006/main" def="{5C22544A-7EE6-4342-B048-85BDC9FD1C3A}">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20" autoAdjust="0"/>
    <p:restoredTop sz="75969" autoAdjust="0"/>
  </p:normalViewPr>
  <p:slideViewPr>
    <p:cSldViewPr snapToGrid="0">
      <p:cViewPr varScale="1">
        <p:scale>
          <a:sx n="63" d="100"/>
          <a:sy n="63" d="100"/>
        </p:scale>
        <p:origin x="1037" y="62"/>
      </p:cViewPr>
      <p:guideLst>
        <p:guide orient="horz" pos="2160"/>
        <p:guide pos="2880"/>
        <p:guide orient="horz" pos="418"/>
        <p:guide pos="4496"/>
      </p:guideLst>
    </p:cSldViewPr>
  </p:slideViewPr>
  <p:notesTextViewPr>
    <p:cViewPr>
      <p:scale>
        <a:sx n="1" d="1"/>
        <a:sy n="1" d="1"/>
      </p:scale>
      <p:origin x="0" y="0"/>
    </p:cViewPr>
  </p:notesTextViewPr>
  <p:sorterViewPr>
    <p:cViewPr>
      <p:scale>
        <a:sx n="100" d="100"/>
        <a:sy n="100" d="100"/>
      </p:scale>
      <p:origin x="0" y="-10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reyn Elisabeth" userId="04b51985-3474-4714-adf5-e331ab9aa5aa" providerId="ADAL" clId="{C69CA437-29D5-4C51-94DF-F8324FC91B37}"/>
    <pc:docChg chg="undo custSel addSld delSld modSld sldOrd">
      <pc:chgData name="Serreyn Elisabeth" userId="04b51985-3474-4714-adf5-e331ab9aa5aa" providerId="ADAL" clId="{C69CA437-29D5-4C51-94DF-F8324FC91B37}" dt="2024-02-29T23:03:45.493" v="1944" actId="207"/>
      <pc:docMkLst>
        <pc:docMk/>
      </pc:docMkLst>
      <pc:sldChg chg="addSp modSp mod">
        <pc:chgData name="Serreyn Elisabeth" userId="04b51985-3474-4714-adf5-e331ab9aa5aa" providerId="ADAL" clId="{C69CA437-29D5-4C51-94DF-F8324FC91B37}" dt="2024-02-29T22:53:54.535" v="1417" actId="20577"/>
        <pc:sldMkLst>
          <pc:docMk/>
          <pc:sldMk cId="2687129575" sldId="256"/>
        </pc:sldMkLst>
        <pc:spChg chg="add mod">
          <ac:chgData name="Serreyn Elisabeth" userId="04b51985-3474-4714-adf5-e331ab9aa5aa" providerId="ADAL" clId="{C69CA437-29D5-4C51-94DF-F8324FC91B37}" dt="2024-02-29T22:53:54.535" v="1417" actId="20577"/>
          <ac:spMkLst>
            <pc:docMk/>
            <pc:sldMk cId="2687129575" sldId="256"/>
            <ac:spMk id="3" creationId="{26FF87CD-A7EE-596C-C12D-86AA72B216F7}"/>
          </ac:spMkLst>
        </pc:spChg>
      </pc:sldChg>
      <pc:sldChg chg="addSp delSp modSp mod modAnim modNotesTx">
        <pc:chgData name="Serreyn Elisabeth" userId="04b51985-3474-4714-adf5-e331ab9aa5aa" providerId="ADAL" clId="{C69CA437-29D5-4C51-94DF-F8324FC91B37}" dt="2024-02-29T22:13:10.741" v="830"/>
        <pc:sldMkLst>
          <pc:docMk/>
          <pc:sldMk cId="2613955526" sldId="306"/>
        </pc:sldMkLst>
        <pc:spChg chg="add del mod">
          <ac:chgData name="Serreyn Elisabeth" userId="04b51985-3474-4714-adf5-e331ab9aa5aa" providerId="ADAL" clId="{C69CA437-29D5-4C51-94DF-F8324FC91B37}" dt="2024-02-29T21:17:30.328" v="115"/>
          <ac:spMkLst>
            <pc:docMk/>
            <pc:sldMk cId="2613955526" sldId="306"/>
            <ac:spMk id="2" creationId="{BA8003EB-4E4D-E69A-B2A4-C135C19233EB}"/>
          </ac:spMkLst>
        </pc:spChg>
        <pc:spChg chg="mod">
          <ac:chgData name="Serreyn Elisabeth" userId="04b51985-3474-4714-adf5-e331ab9aa5aa" providerId="ADAL" clId="{C69CA437-29D5-4C51-94DF-F8324FC91B37}" dt="2024-02-29T21:23:36.292" v="175" actId="207"/>
          <ac:spMkLst>
            <pc:docMk/>
            <pc:sldMk cId="2613955526" sldId="306"/>
            <ac:spMk id="3" creationId="{002CB65A-6DD9-9528-8DEB-3CC043CC44C6}"/>
          </ac:spMkLst>
        </pc:spChg>
        <pc:spChg chg="add mod">
          <ac:chgData name="Serreyn Elisabeth" userId="04b51985-3474-4714-adf5-e331ab9aa5aa" providerId="ADAL" clId="{C69CA437-29D5-4C51-94DF-F8324FC91B37}" dt="2024-02-29T21:28:40.655" v="200" actId="207"/>
          <ac:spMkLst>
            <pc:docMk/>
            <pc:sldMk cId="2613955526" sldId="306"/>
            <ac:spMk id="6" creationId="{199C0CC5-CB54-1663-1A40-EA81480D1675}"/>
          </ac:spMkLst>
        </pc:spChg>
        <pc:spChg chg="add mod">
          <ac:chgData name="Serreyn Elisabeth" userId="04b51985-3474-4714-adf5-e331ab9aa5aa" providerId="ADAL" clId="{C69CA437-29D5-4C51-94DF-F8324FC91B37}" dt="2024-02-29T21:25:45.605" v="183" actId="208"/>
          <ac:spMkLst>
            <pc:docMk/>
            <pc:sldMk cId="2613955526" sldId="306"/>
            <ac:spMk id="12" creationId="{230D15C3-7B40-FD50-C298-AFE67EA18A2A}"/>
          </ac:spMkLst>
        </pc:spChg>
        <pc:spChg chg="add del mod">
          <ac:chgData name="Serreyn Elisabeth" userId="04b51985-3474-4714-adf5-e331ab9aa5aa" providerId="ADAL" clId="{C69CA437-29D5-4C51-94DF-F8324FC91B37}" dt="2024-02-29T21:29:03.926" v="204" actId="478"/>
          <ac:spMkLst>
            <pc:docMk/>
            <pc:sldMk cId="2613955526" sldId="306"/>
            <ac:spMk id="14" creationId="{D1CAE081-4A1C-878C-D469-CA7044E220A7}"/>
          </ac:spMkLst>
        </pc:spChg>
        <pc:spChg chg="add del mod">
          <ac:chgData name="Serreyn Elisabeth" userId="04b51985-3474-4714-adf5-e331ab9aa5aa" providerId="ADAL" clId="{C69CA437-29D5-4C51-94DF-F8324FC91B37}" dt="2024-02-29T21:29:05.493" v="205" actId="478"/>
          <ac:spMkLst>
            <pc:docMk/>
            <pc:sldMk cId="2613955526" sldId="306"/>
            <ac:spMk id="16" creationId="{4256EF12-9626-C176-1208-308D31BE79D3}"/>
          </ac:spMkLst>
        </pc:spChg>
        <pc:spChg chg="add del mod">
          <ac:chgData name="Serreyn Elisabeth" userId="04b51985-3474-4714-adf5-e331ab9aa5aa" providerId="ADAL" clId="{C69CA437-29D5-4C51-94DF-F8324FC91B37}" dt="2024-02-29T21:28:14.578" v="198" actId="478"/>
          <ac:spMkLst>
            <pc:docMk/>
            <pc:sldMk cId="2613955526" sldId="306"/>
            <ac:spMk id="18" creationId="{33612E27-261F-F2ED-CE15-DEDAAF636FAB}"/>
          </ac:spMkLst>
        </pc:spChg>
        <pc:spChg chg="add del mod">
          <ac:chgData name="Serreyn Elisabeth" userId="04b51985-3474-4714-adf5-e331ab9aa5aa" providerId="ADAL" clId="{C69CA437-29D5-4C51-94DF-F8324FC91B37}" dt="2024-02-29T21:29:47.262" v="234" actId="478"/>
          <ac:spMkLst>
            <pc:docMk/>
            <pc:sldMk cId="2613955526" sldId="306"/>
            <ac:spMk id="20" creationId="{73779E42-EF16-1171-3487-CDB47E51EB50}"/>
          </ac:spMkLst>
        </pc:spChg>
        <pc:spChg chg="add del mod">
          <ac:chgData name="Serreyn Elisabeth" userId="04b51985-3474-4714-adf5-e331ab9aa5aa" providerId="ADAL" clId="{C69CA437-29D5-4C51-94DF-F8324FC91B37}" dt="2024-02-29T21:31:16.034" v="252" actId="478"/>
          <ac:spMkLst>
            <pc:docMk/>
            <pc:sldMk cId="2613955526" sldId="306"/>
            <ac:spMk id="22" creationId="{13F41A65-008B-B6BB-3583-147329E95C0D}"/>
          </ac:spMkLst>
        </pc:spChg>
        <pc:spChg chg="add del mod">
          <ac:chgData name="Serreyn Elisabeth" userId="04b51985-3474-4714-adf5-e331ab9aa5aa" providerId="ADAL" clId="{C69CA437-29D5-4C51-94DF-F8324FC91B37}" dt="2024-02-29T21:31:18.074" v="253" actId="478"/>
          <ac:spMkLst>
            <pc:docMk/>
            <pc:sldMk cId="2613955526" sldId="306"/>
            <ac:spMk id="23" creationId="{DC10A68C-2928-EC0D-DABC-013243ECAA3C}"/>
          </ac:spMkLst>
        </pc:spChg>
        <pc:spChg chg="add del mod">
          <ac:chgData name="Serreyn Elisabeth" userId="04b51985-3474-4714-adf5-e331ab9aa5aa" providerId="ADAL" clId="{C69CA437-29D5-4C51-94DF-F8324FC91B37}" dt="2024-02-29T21:31:13.646" v="251" actId="478"/>
          <ac:spMkLst>
            <pc:docMk/>
            <pc:sldMk cId="2613955526" sldId="306"/>
            <ac:spMk id="24" creationId="{7FB0FA8D-1729-2F8E-1A11-5866A6EB77E4}"/>
          </ac:spMkLst>
        </pc:spChg>
        <pc:spChg chg="add del mod">
          <ac:chgData name="Serreyn Elisabeth" userId="04b51985-3474-4714-adf5-e331ab9aa5aa" providerId="ADAL" clId="{C69CA437-29D5-4C51-94DF-F8324FC91B37}" dt="2024-02-29T21:39:03.001" v="363" actId="478"/>
          <ac:spMkLst>
            <pc:docMk/>
            <pc:sldMk cId="2613955526" sldId="306"/>
            <ac:spMk id="26" creationId="{0465DEA6-8B02-E7F1-B7C0-8C1E4628BCF2}"/>
          </ac:spMkLst>
        </pc:spChg>
        <pc:spChg chg="add mod">
          <ac:chgData name="Serreyn Elisabeth" userId="04b51985-3474-4714-adf5-e331ab9aa5aa" providerId="ADAL" clId="{C69CA437-29D5-4C51-94DF-F8324FC91B37}" dt="2024-02-29T22:11:15.872" v="816" actId="1582"/>
          <ac:spMkLst>
            <pc:docMk/>
            <pc:sldMk cId="2613955526" sldId="306"/>
            <ac:spMk id="27" creationId="{28208D52-3865-0FEC-D915-220D2196AE6D}"/>
          </ac:spMkLst>
        </pc:spChg>
        <pc:spChg chg="add mod">
          <ac:chgData name="Serreyn Elisabeth" userId="04b51985-3474-4714-adf5-e331ab9aa5aa" providerId="ADAL" clId="{C69CA437-29D5-4C51-94DF-F8324FC91B37}" dt="2024-02-29T22:11:58.411" v="822" actId="1582"/>
          <ac:spMkLst>
            <pc:docMk/>
            <pc:sldMk cId="2613955526" sldId="306"/>
            <ac:spMk id="28" creationId="{F0712C7C-791C-7EE3-1E35-B7A8F2814A1C}"/>
          </ac:spMkLst>
        </pc:spChg>
        <pc:spChg chg="add mod">
          <ac:chgData name="Serreyn Elisabeth" userId="04b51985-3474-4714-adf5-e331ab9aa5aa" providerId="ADAL" clId="{C69CA437-29D5-4C51-94DF-F8324FC91B37}" dt="2024-02-29T22:11:58.411" v="822" actId="1582"/>
          <ac:spMkLst>
            <pc:docMk/>
            <pc:sldMk cId="2613955526" sldId="306"/>
            <ac:spMk id="29" creationId="{B588E3C2-F6EE-587B-86D3-69094B827E31}"/>
          </ac:spMkLst>
        </pc:spChg>
        <pc:spChg chg="add mod">
          <ac:chgData name="Serreyn Elisabeth" userId="04b51985-3474-4714-adf5-e331ab9aa5aa" providerId="ADAL" clId="{C69CA437-29D5-4C51-94DF-F8324FC91B37}" dt="2024-02-29T22:11:31.789" v="818" actId="208"/>
          <ac:spMkLst>
            <pc:docMk/>
            <pc:sldMk cId="2613955526" sldId="306"/>
            <ac:spMk id="30" creationId="{399D72E7-67D1-A8CC-5FE2-D269D44BFA47}"/>
          </ac:spMkLst>
        </pc:spChg>
        <pc:spChg chg="add mod">
          <ac:chgData name="Serreyn Elisabeth" userId="04b51985-3474-4714-adf5-e331ab9aa5aa" providerId="ADAL" clId="{C69CA437-29D5-4C51-94DF-F8324FC91B37}" dt="2024-02-29T22:11:43.426" v="820" actId="1582"/>
          <ac:spMkLst>
            <pc:docMk/>
            <pc:sldMk cId="2613955526" sldId="306"/>
            <ac:spMk id="31" creationId="{098C81D7-DE12-C1E7-CD72-87A4A5096D1D}"/>
          </ac:spMkLst>
        </pc:spChg>
        <pc:spChg chg="add mod">
          <ac:chgData name="Serreyn Elisabeth" userId="04b51985-3474-4714-adf5-e331ab9aa5aa" providerId="ADAL" clId="{C69CA437-29D5-4C51-94DF-F8324FC91B37}" dt="2024-02-29T22:11:58.411" v="822" actId="1582"/>
          <ac:spMkLst>
            <pc:docMk/>
            <pc:sldMk cId="2613955526" sldId="306"/>
            <ac:spMk id="32" creationId="{DD183318-0623-B6FF-BF14-5A1BF116093D}"/>
          </ac:spMkLst>
        </pc:spChg>
        <pc:spChg chg="add mod">
          <ac:chgData name="Serreyn Elisabeth" userId="04b51985-3474-4714-adf5-e331ab9aa5aa" providerId="ADAL" clId="{C69CA437-29D5-4C51-94DF-F8324FC91B37}" dt="2024-02-29T22:11:58.411" v="822" actId="1582"/>
          <ac:spMkLst>
            <pc:docMk/>
            <pc:sldMk cId="2613955526" sldId="306"/>
            <ac:spMk id="33" creationId="{111E12AE-D463-D447-2E6D-86C4F10E59BA}"/>
          </ac:spMkLst>
        </pc:spChg>
        <pc:spChg chg="add mod">
          <ac:chgData name="Serreyn Elisabeth" userId="04b51985-3474-4714-adf5-e331ab9aa5aa" providerId="ADAL" clId="{C69CA437-29D5-4C51-94DF-F8324FC91B37}" dt="2024-02-29T22:11:58.411" v="822" actId="1582"/>
          <ac:spMkLst>
            <pc:docMk/>
            <pc:sldMk cId="2613955526" sldId="306"/>
            <ac:spMk id="34" creationId="{BE16A7A6-EEC8-D131-0CDF-095991C891ED}"/>
          </ac:spMkLst>
        </pc:spChg>
        <pc:spChg chg="add mod">
          <ac:chgData name="Serreyn Elisabeth" userId="04b51985-3474-4714-adf5-e331ab9aa5aa" providerId="ADAL" clId="{C69CA437-29D5-4C51-94DF-F8324FC91B37}" dt="2024-02-29T22:11:58.411" v="822" actId="1582"/>
          <ac:spMkLst>
            <pc:docMk/>
            <pc:sldMk cId="2613955526" sldId="306"/>
            <ac:spMk id="35" creationId="{FEEC1A47-C18B-FFED-DEA6-D7F5AC943968}"/>
          </ac:spMkLst>
        </pc:spChg>
        <pc:spChg chg="add mod">
          <ac:chgData name="Serreyn Elisabeth" userId="04b51985-3474-4714-adf5-e331ab9aa5aa" providerId="ADAL" clId="{C69CA437-29D5-4C51-94DF-F8324FC91B37}" dt="2024-02-29T21:40:10.766" v="400" actId="14100"/>
          <ac:spMkLst>
            <pc:docMk/>
            <pc:sldMk cId="2613955526" sldId="306"/>
            <ac:spMk id="36" creationId="{43CA365D-BBF4-8BC0-A959-9ED53F00651A}"/>
          </ac:spMkLst>
        </pc:spChg>
        <pc:spChg chg="add del mod">
          <ac:chgData name="Serreyn Elisabeth" userId="04b51985-3474-4714-adf5-e331ab9aa5aa" providerId="ADAL" clId="{C69CA437-29D5-4C51-94DF-F8324FC91B37}" dt="2024-02-29T21:40:24.653" v="404" actId="21"/>
          <ac:spMkLst>
            <pc:docMk/>
            <pc:sldMk cId="2613955526" sldId="306"/>
            <ac:spMk id="37" creationId="{8AC2CBE2-A4C9-7C25-1071-2D329500B04D}"/>
          </ac:spMkLst>
        </pc:spChg>
        <pc:spChg chg="add mod">
          <ac:chgData name="Serreyn Elisabeth" userId="04b51985-3474-4714-adf5-e331ab9aa5aa" providerId="ADAL" clId="{C69CA437-29D5-4C51-94DF-F8324FC91B37}" dt="2024-02-29T21:40:34.775" v="407" actId="14100"/>
          <ac:spMkLst>
            <pc:docMk/>
            <pc:sldMk cId="2613955526" sldId="306"/>
            <ac:spMk id="38" creationId="{8AC2CBE2-A4C9-7C25-1071-2D329500B04D}"/>
          </ac:spMkLst>
        </pc:spChg>
        <pc:spChg chg="add mod">
          <ac:chgData name="Serreyn Elisabeth" userId="04b51985-3474-4714-adf5-e331ab9aa5aa" providerId="ADAL" clId="{C69CA437-29D5-4C51-94DF-F8324FC91B37}" dt="2024-02-29T21:40:43.611" v="409" actId="1076"/>
          <ac:spMkLst>
            <pc:docMk/>
            <pc:sldMk cId="2613955526" sldId="306"/>
            <ac:spMk id="39" creationId="{B3212856-611A-71F2-0780-F22E9F44B97D}"/>
          </ac:spMkLst>
        </pc:spChg>
        <pc:spChg chg="add mod">
          <ac:chgData name="Serreyn Elisabeth" userId="04b51985-3474-4714-adf5-e331ab9aa5aa" providerId="ADAL" clId="{C69CA437-29D5-4C51-94DF-F8324FC91B37}" dt="2024-02-29T21:41:00.696" v="414" actId="14100"/>
          <ac:spMkLst>
            <pc:docMk/>
            <pc:sldMk cId="2613955526" sldId="306"/>
            <ac:spMk id="40" creationId="{11E27946-2EB0-135B-7551-AE8464041A24}"/>
          </ac:spMkLst>
        </pc:spChg>
        <pc:spChg chg="add mod">
          <ac:chgData name="Serreyn Elisabeth" userId="04b51985-3474-4714-adf5-e331ab9aa5aa" providerId="ADAL" clId="{C69CA437-29D5-4C51-94DF-F8324FC91B37}" dt="2024-02-29T21:41:28.761" v="419" actId="14100"/>
          <ac:spMkLst>
            <pc:docMk/>
            <pc:sldMk cId="2613955526" sldId="306"/>
            <ac:spMk id="41" creationId="{C4EEFFD2-8BDC-F631-DAE5-0735E8B12E29}"/>
          </ac:spMkLst>
        </pc:spChg>
        <pc:spChg chg="add mod">
          <ac:chgData name="Serreyn Elisabeth" userId="04b51985-3474-4714-adf5-e331ab9aa5aa" providerId="ADAL" clId="{C69CA437-29D5-4C51-94DF-F8324FC91B37}" dt="2024-02-29T21:41:52.875" v="422" actId="1076"/>
          <ac:spMkLst>
            <pc:docMk/>
            <pc:sldMk cId="2613955526" sldId="306"/>
            <ac:spMk id="42" creationId="{0C8D69B5-7F8B-519F-A4DF-8B497B0B3DC3}"/>
          </ac:spMkLst>
        </pc:spChg>
        <pc:picChg chg="del">
          <ac:chgData name="Serreyn Elisabeth" userId="04b51985-3474-4714-adf5-e331ab9aa5aa" providerId="ADAL" clId="{C69CA437-29D5-4C51-94DF-F8324FC91B37}" dt="2024-02-29T21:16:41.698" v="91" actId="478"/>
          <ac:picMkLst>
            <pc:docMk/>
            <pc:sldMk cId="2613955526" sldId="306"/>
            <ac:picMk id="5" creationId="{52662FF8-39EA-6ECE-49B9-AC6975F9738A}"/>
          </ac:picMkLst>
        </pc:picChg>
        <pc:picChg chg="del">
          <ac:chgData name="Serreyn Elisabeth" userId="04b51985-3474-4714-adf5-e331ab9aa5aa" providerId="ADAL" clId="{C69CA437-29D5-4C51-94DF-F8324FC91B37}" dt="2024-02-29T21:16:41.698" v="91" actId="478"/>
          <ac:picMkLst>
            <pc:docMk/>
            <pc:sldMk cId="2613955526" sldId="306"/>
            <ac:picMk id="7" creationId="{2476A2D5-F6BB-E742-BD0A-66F286B1A3D6}"/>
          </ac:picMkLst>
        </pc:picChg>
        <pc:picChg chg="del">
          <ac:chgData name="Serreyn Elisabeth" userId="04b51985-3474-4714-adf5-e331ab9aa5aa" providerId="ADAL" clId="{C69CA437-29D5-4C51-94DF-F8324FC91B37}" dt="2024-02-29T21:16:41.698" v="91" actId="478"/>
          <ac:picMkLst>
            <pc:docMk/>
            <pc:sldMk cId="2613955526" sldId="306"/>
            <ac:picMk id="9" creationId="{8B4ECE8F-CCA1-C856-2F7A-5BB0B9776241}"/>
          </ac:picMkLst>
        </pc:picChg>
        <pc:picChg chg="add del mod">
          <ac:chgData name="Serreyn Elisabeth" userId="04b51985-3474-4714-adf5-e331ab9aa5aa" providerId="ADAL" clId="{C69CA437-29D5-4C51-94DF-F8324FC91B37}" dt="2024-02-29T21:38:46.386" v="362" actId="478"/>
          <ac:picMkLst>
            <pc:docMk/>
            <pc:sldMk cId="2613955526" sldId="306"/>
            <ac:picMk id="10" creationId="{4A96288B-2C58-ACD4-AC28-F3CDCF79C1A9}"/>
          </ac:picMkLst>
        </pc:picChg>
        <pc:picChg chg="del">
          <ac:chgData name="Serreyn Elisabeth" userId="04b51985-3474-4714-adf5-e331ab9aa5aa" providerId="ADAL" clId="{C69CA437-29D5-4C51-94DF-F8324FC91B37}" dt="2024-02-29T21:16:41.698" v="91" actId="478"/>
          <ac:picMkLst>
            <pc:docMk/>
            <pc:sldMk cId="2613955526" sldId="306"/>
            <ac:picMk id="11" creationId="{2837CCB4-A91F-5B50-C8F9-D7B59796000D}"/>
          </ac:picMkLst>
        </pc:picChg>
        <pc:picChg chg="del">
          <ac:chgData name="Serreyn Elisabeth" userId="04b51985-3474-4714-adf5-e331ab9aa5aa" providerId="ADAL" clId="{C69CA437-29D5-4C51-94DF-F8324FC91B37}" dt="2024-02-29T21:16:41.698" v="91" actId="478"/>
          <ac:picMkLst>
            <pc:docMk/>
            <pc:sldMk cId="2613955526" sldId="306"/>
            <ac:picMk id="13" creationId="{141227C4-4C37-78AB-661A-9937ADF34CF7}"/>
          </ac:picMkLst>
        </pc:picChg>
        <pc:picChg chg="del">
          <ac:chgData name="Serreyn Elisabeth" userId="04b51985-3474-4714-adf5-e331ab9aa5aa" providerId="ADAL" clId="{C69CA437-29D5-4C51-94DF-F8324FC91B37}" dt="2024-02-29T21:16:41.698" v="91" actId="478"/>
          <ac:picMkLst>
            <pc:docMk/>
            <pc:sldMk cId="2613955526" sldId="306"/>
            <ac:picMk id="15" creationId="{66B4DDD9-A9CA-C146-2BC0-6AA83DA0C976}"/>
          </ac:picMkLst>
        </pc:picChg>
        <pc:picChg chg="del">
          <ac:chgData name="Serreyn Elisabeth" userId="04b51985-3474-4714-adf5-e331ab9aa5aa" providerId="ADAL" clId="{C69CA437-29D5-4C51-94DF-F8324FC91B37}" dt="2024-02-29T21:16:41.698" v="91" actId="478"/>
          <ac:picMkLst>
            <pc:docMk/>
            <pc:sldMk cId="2613955526" sldId="306"/>
            <ac:picMk id="17" creationId="{38B5F380-7BA7-2474-3250-3AB8569B589A}"/>
          </ac:picMkLst>
        </pc:picChg>
        <pc:picChg chg="del">
          <ac:chgData name="Serreyn Elisabeth" userId="04b51985-3474-4714-adf5-e331ab9aa5aa" providerId="ADAL" clId="{C69CA437-29D5-4C51-94DF-F8324FC91B37}" dt="2024-02-29T21:16:41.698" v="91" actId="478"/>
          <ac:picMkLst>
            <pc:docMk/>
            <pc:sldMk cId="2613955526" sldId="306"/>
            <ac:picMk id="19" creationId="{49835885-747E-4109-0196-4EF56B5FC33D}"/>
          </ac:picMkLst>
        </pc:picChg>
        <pc:picChg chg="del">
          <ac:chgData name="Serreyn Elisabeth" userId="04b51985-3474-4714-adf5-e331ab9aa5aa" providerId="ADAL" clId="{C69CA437-29D5-4C51-94DF-F8324FC91B37}" dt="2024-02-29T21:16:41.698" v="91" actId="478"/>
          <ac:picMkLst>
            <pc:docMk/>
            <pc:sldMk cId="2613955526" sldId="306"/>
            <ac:picMk id="21" creationId="{AD05DB93-AF83-4625-90CE-A499ED22F052}"/>
          </ac:picMkLst>
        </pc:picChg>
      </pc:sldChg>
      <pc:sldChg chg="del">
        <pc:chgData name="Serreyn Elisabeth" userId="04b51985-3474-4714-adf5-e331ab9aa5aa" providerId="ADAL" clId="{C69CA437-29D5-4C51-94DF-F8324FC91B37}" dt="2024-02-29T21:48:25.205" v="445" actId="47"/>
        <pc:sldMkLst>
          <pc:docMk/>
          <pc:sldMk cId="2295832058" sldId="307"/>
        </pc:sldMkLst>
      </pc:sldChg>
      <pc:sldChg chg="delSp modSp mod modAnim">
        <pc:chgData name="Serreyn Elisabeth" userId="04b51985-3474-4714-adf5-e331ab9aa5aa" providerId="ADAL" clId="{C69CA437-29D5-4C51-94DF-F8324FC91B37}" dt="2024-02-29T22:15:47.820" v="845" actId="208"/>
        <pc:sldMkLst>
          <pc:docMk/>
          <pc:sldMk cId="1927165299" sldId="308"/>
        </pc:sldMkLst>
        <pc:spChg chg="mod topLvl">
          <ac:chgData name="Serreyn Elisabeth" userId="04b51985-3474-4714-adf5-e331ab9aa5aa" providerId="ADAL" clId="{C69CA437-29D5-4C51-94DF-F8324FC91B37}" dt="2024-02-29T22:14:17.958" v="833" actId="165"/>
          <ac:spMkLst>
            <pc:docMk/>
            <pc:sldMk cId="1927165299" sldId="308"/>
            <ac:spMk id="11" creationId="{1A11A24C-7A9D-A4C9-B58C-ECEC007199D0}"/>
          </ac:spMkLst>
        </pc:spChg>
        <pc:spChg chg="mod topLvl">
          <ac:chgData name="Serreyn Elisabeth" userId="04b51985-3474-4714-adf5-e331ab9aa5aa" providerId="ADAL" clId="{C69CA437-29D5-4C51-94DF-F8324FC91B37}" dt="2024-02-29T22:15:47.820" v="845" actId="208"/>
          <ac:spMkLst>
            <pc:docMk/>
            <pc:sldMk cId="1927165299" sldId="308"/>
            <ac:spMk id="12" creationId="{ECA417D8-E55F-8669-071C-C40DE7F0BFC8}"/>
          </ac:spMkLst>
        </pc:spChg>
        <pc:spChg chg="mod topLvl">
          <ac:chgData name="Serreyn Elisabeth" userId="04b51985-3474-4714-adf5-e331ab9aa5aa" providerId="ADAL" clId="{C69CA437-29D5-4C51-94DF-F8324FC91B37}" dt="2024-02-29T22:15:12.691" v="840" actId="208"/>
          <ac:spMkLst>
            <pc:docMk/>
            <pc:sldMk cId="1927165299" sldId="308"/>
            <ac:spMk id="13" creationId="{B76AD02C-810E-29C8-E3ED-E117AE78781D}"/>
          </ac:spMkLst>
        </pc:spChg>
        <pc:spChg chg="mod topLvl">
          <ac:chgData name="Serreyn Elisabeth" userId="04b51985-3474-4714-adf5-e331ab9aa5aa" providerId="ADAL" clId="{C69CA437-29D5-4C51-94DF-F8324FC91B37}" dt="2024-02-29T22:15:21.557" v="841" actId="208"/>
          <ac:spMkLst>
            <pc:docMk/>
            <pc:sldMk cId="1927165299" sldId="308"/>
            <ac:spMk id="14" creationId="{880B6CF1-3376-074C-02B2-F1F56E86871E}"/>
          </ac:spMkLst>
        </pc:spChg>
        <pc:spChg chg="mod topLvl">
          <ac:chgData name="Serreyn Elisabeth" userId="04b51985-3474-4714-adf5-e331ab9aa5aa" providerId="ADAL" clId="{C69CA437-29D5-4C51-94DF-F8324FC91B37}" dt="2024-02-29T22:14:17.958" v="833" actId="165"/>
          <ac:spMkLst>
            <pc:docMk/>
            <pc:sldMk cId="1927165299" sldId="308"/>
            <ac:spMk id="15" creationId="{8921FC5B-E634-1852-AFDC-BFBB8054F5FE}"/>
          </ac:spMkLst>
        </pc:spChg>
        <pc:spChg chg="mod topLvl">
          <ac:chgData name="Serreyn Elisabeth" userId="04b51985-3474-4714-adf5-e331ab9aa5aa" providerId="ADAL" clId="{C69CA437-29D5-4C51-94DF-F8324FC91B37}" dt="2024-02-29T22:15:27.037" v="842" actId="208"/>
          <ac:spMkLst>
            <pc:docMk/>
            <pc:sldMk cId="1927165299" sldId="308"/>
            <ac:spMk id="16" creationId="{50222429-8181-795C-D0B5-6E073A094834}"/>
          </ac:spMkLst>
        </pc:spChg>
        <pc:spChg chg="mod topLvl">
          <ac:chgData name="Serreyn Elisabeth" userId="04b51985-3474-4714-adf5-e331ab9aa5aa" providerId="ADAL" clId="{C69CA437-29D5-4C51-94DF-F8324FC91B37}" dt="2024-02-29T22:15:40.297" v="844" actId="208"/>
          <ac:spMkLst>
            <pc:docMk/>
            <pc:sldMk cId="1927165299" sldId="308"/>
            <ac:spMk id="18" creationId="{536FC31A-6F01-BE52-AFC1-8DF9EAE25E75}"/>
          </ac:spMkLst>
        </pc:spChg>
        <pc:grpChg chg="del">
          <ac:chgData name="Serreyn Elisabeth" userId="04b51985-3474-4714-adf5-e331ab9aa5aa" providerId="ADAL" clId="{C69CA437-29D5-4C51-94DF-F8324FC91B37}" dt="2024-02-29T22:14:17.958" v="833" actId="165"/>
          <ac:grpSpMkLst>
            <pc:docMk/>
            <pc:sldMk cId="1927165299" sldId="308"/>
            <ac:grpSpMk id="19" creationId="{CF8B86EA-0AF3-40C9-1B94-E097E4B66A13}"/>
          </ac:grpSpMkLst>
        </pc:grpChg>
      </pc:sldChg>
      <pc:sldChg chg="addSp modSp mod modAnim">
        <pc:chgData name="Serreyn Elisabeth" userId="04b51985-3474-4714-adf5-e331ab9aa5aa" providerId="ADAL" clId="{C69CA437-29D5-4C51-94DF-F8324FC91B37}" dt="2024-02-29T22:34:33.079" v="970"/>
        <pc:sldMkLst>
          <pc:docMk/>
          <pc:sldMk cId="4240135653" sldId="311"/>
        </pc:sldMkLst>
        <pc:spChg chg="add mod">
          <ac:chgData name="Serreyn Elisabeth" userId="04b51985-3474-4714-adf5-e331ab9aa5aa" providerId="ADAL" clId="{C69CA437-29D5-4C51-94DF-F8324FC91B37}" dt="2024-02-29T22:34:24.022" v="968" actId="1076"/>
          <ac:spMkLst>
            <pc:docMk/>
            <pc:sldMk cId="4240135653" sldId="311"/>
            <ac:spMk id="4" creationId="{000EF202-6DA2-120C-92DF-66B4BC750114}"/>
          </ac:spMkLst>
        </pc:spChg>
        <pc:spChg chg="mod">
          <ac:chgData name="Serreyn Elisabeth" userId="04b51985-3474-4714-adf5-e331ab9aa5aa" providerId="ADAL" clId="{C69CA437-29D5-4C51-94DF-F8324FC91B37}" dt="2024-02-29T22:33:28.456" v="962" actId="1076"/>
          <ac:spMkLst>
            <pc:docMk/>
            <pc:sldMk cId="4240135653" sldId="311"/>
            <ac:spMk id="8" creationId="{227D7DE3-7D1E-8E39-4660-B8F421ADA032}"/>
          </ac:spMkLst>
        </pc:spChg>
        <pc:spChg chg="ord">
          <ac:chgData name="Serreyn Elisabeth" userId="04b51985-3474-4714-adf5-e331ab9aa5aa" providerId="ADAL" clId="{C69CA437-29D5-4C51-94DF-F8324FC91B37}" dt="2024-02-29T22:32:42.586" v="937" actId="166"/>
          <ac:spMkLst>
            <pc:docMk/>
            <pc:sldMk cId="4240135653" sldId="311"/>
            <ac:spMk id="11" creationId="{658A8F0C-D006-4235-4CC4-A6E5712D8A7F}"/>
          </ac:spMkLst>
        </pc:spChg>
        <pc:spChg chg="mod">
          <ac:chgData name="Serreyn Elisabeth" userId="04b51985-3474-4714-adf5-e331ab9aa5aa" providerId="ADAL" clId="{C69CA437-29D5-4C51-94DF-F8324FC91B37}" dt="2024-02-29T22:33:05.408" v="950" actId="1038"/>
          <ac:spMkLst>
            <pc:docMk/>
            <pc:sldMk cId="4240135653" sldId="311"/>
            <ac:spMk id="21" creationId="{A5F9F2D9-0755-6C18-782E-290AEE03D8B3}"/>
          </ac:spMkLst>
        </pc:spChg>
        <pc:spChg chg="mod">
          <ac:chgData name="Serreyn Elisabeth" userId="04b51985-3474-4714-adf5-e331ab9aa5aa" providerId="ADAL" clId="{C69CA437-29D5-4C51-94DF-F8324FC91B37}" dt="2024-02-29T22:33:11.958" v="960" actId="1038"/>
          <ac:spMkLst>
            <pc:docMk/>
            <pc:sldMk cId="4240135653" sldId="311"/>
            <ac:spMk id="22" creationId="{74A7D0BD-44D0-DDED-45A9-F43421B61872}"/>
          </ac:spMkLst>
        </pc:spChg>
        <pc:grpChg chg="mod">
          <ac:chgData name="Serreyn Elisabeth" userId="04b51985-3474-4714-adf5-e331ab9aa5aa" providerId="ADAL" clId="{C69CA437-29D5-4C51-94DF-F8324FC91B37}" dt="2024-02-29T22:34:17.016" v="967" actId="1076"/>
          <ac:grpSpMkLst>
            <pc:docMk/>
            <pc:sldMk cId="4240135653" sldId="311"/>
            <ac:grpSpMk id="19" creationId="{9C909C90-FE25-A4C1-3061-6941F1AE5E51}"/>
          </ac:grpSpMkLst>
        </pc:grpChg>
        <pc:picChg chg="mod modCrop">
          <ac:chgData name="Serreyn Elisabeth" userId="04b51985-3474-4714-adf5-e331ab9aa5aa" providerId="ADAL" clId="{C69CA437-29D5-4C51-94DF-F8324FC91B37}" dt="2024-02-29T22:32:17.316" v="914" actId="732"/>
          <ac:picMkLst>
            <pc:docMk/>
            <pc:sldMk cId="4240135653" sldId="311"/>
            <ac:picMk id="14" creationId="{005A223C-7CB5-F4FD-F2BE-82AA450430A1}"/>
          </ac:picMkLst>
        </pc:picChg>
      </pc:sldChg>
      <pc:sldChg chg="addSp delSp modSp mod modAnim">
        <pc:chgData name="Serreyn Elisabeth" userId="04b51985-3474-4714-adf5-e331ab9aa5aa" providerId="ADAL" clId="{C69CA437-29D5-4C51-94DF-F8324FC91B37}" dt="2024-02-29T22:45:44.543" v="1302" actId="1036"/>
        <pc:sldMkLst>
          <pc:docMk/>
          <pc:sldMk cId="741427798" sldId="312"/>
        </pc:sldMkLst>
        <pc:spChg chg="add mod">
          <ac:chgData name="Serreyn Elisabeth" userId="04b51985-3474-4714-adf5-e331ab9aa5aa" providerId="ADAL" clId="{C69CA437-29D5-4C51-94DF-F8324FC91B37}" dt="2024-02-29T22:40:04.083" v="1050" actId="1076"/>
          <ac:spMkLst>
            <pc:docMk/>
            <pc:sldMk cId="741427798" sldId="312"/>
            <ac:spMk id="2" creationId="{D43B7171-BFE2-A618-939D-A895074D8E6C}"/>
          </ac:spMkLst>
        </pc:spChg>
        <pc:spChg chg="add del mod">
          <ac:chgData name="Serreyn Elisabeth" userId="04b51985-3474-4714-adf5-e331ab9aa5aa" providerId="ADAL" clId="{C69CA437-29D5-4C51-94DF-F8324FC91B37}" dt="2024-02-29T22:44:05.933" v="1258" actId="478"/>
          <ac:spMkLst>
            <pc:docMk/>
            <pc:sldMk cId="741427798" sldId="312"/>
            <ac:spMk id="5" creationId="{19E704F1-1BB9-C78E-AB53-C4FFEB801687}"/>
          </ac:spMkLst>
        </pc:spChg>
        <pc:spChg chg="add del mod">
          <ac:chgData name="Serreyn Elisabeth" userId="04b51985-3474-4714-adf5-e331ab9aa5aa" providerId="ADAL" clId="{C69CA437-29D5-4C51-94DF-F8324FC91B37}" dt="2024-02-29T22:44:13.746" v="1259" actId="478"/>
          <ac:spMkLst>
            <pc:docMk/>
            <pc:sldMk cId="741427798" sldId="312"/>
            <ac:spMk id="6" creationId="{CDF8716F-B651-5847-7D7B-DC4F29F2FFEB}"/>
          </ac:spMkLst>
        </pc:spChg>
        <pc:spChg chg="mod">
          <ac:chgData name="Serreyn Elisabeth" userId="04b51985-3474-4714-adf5-e331ab9aa5aa" providerId="ADAL" clId="{C69CA437-29D5-4C51-94DF-F8324FC91B37}" dt="2024-02-29T22:35:36.120" v="982" actId="255"/>
          <ac:spMkLst>
            <pc:docMk/>
            <pc:sldMk cId="741427798" sldId="312"/>
            <ac:spMk id="7" creationId="{32DB761A-3E62-6F37-F5D0-71A867FBEBE3}"/>
          </ac:spMkLst>
        </pc:spChg>
        <pc:spChg chg="mod">
          <ac:chgData name="Serreyn Elisabeth" userId="04b51985-3474-4714-adf5-e331ab9aa5aa" providerId="ADAL" clId="{C69CA437-29D5-4C51-94DF-F8324FC91B37}" dt="2024-02-29T22:45:33.857" v="1300" actId="1076"/>
          <ac:spMkLst>
            <pc:docMk/>
            <pc:sldMk cId="741427798" sldId="312"/>
            <ac:spMk id="9" creationId="{07BB5B98-0FFB-B58F-5A7E-040F0E757D9E}"/>
          </ac:spMkLst>
        </pc:spChg>
        <pc:spChg chg="mod">
          <ac:chgData name="Serreyn Elisabeth" userId="04b51985-3474-4714-adf5-e331ab9aa5aa" providerId="ADAL" clId="{C69CA437-29D5-4C51-94DF-F8324FC91B37}" dt="2024-02-29T22:45:44.543" v="1302" actId="1036"/>
          <ac:spMkLst>
            <pc:docMk/>
            <pc:sldMk cId="741427798" sldId="312"/>
            <ac:spMk id="10" creationId="{C78C2BF7-2EDB-62D5-E79E-5CA15D09A9A5}"/>
          </ac:spMkLst>
        </pc:spChg>
        <pc:spChg chg="add mod">
          <ac:chgData name="Serreyn Elisabeth" userId="04b51985-3474-4714-adf5-e331ab9aa5aa" providerId="ADAL" clId="{C69CA437-29D5-4C51-94DF-F8324FC91B37}" dt="2024-02-29T22:45:29.526" v="1299" actId="14100"/>
          <ac:spMkLst>
            <pc:docMk/>
            <pc:sldMk cId="741427798" sldId="312"/>
            <ac:spMk id="11" creationId="{E664FAAA-F124-3079-DE5D-285D5826B1A1}"/>
          </ac:spMkLst>
        </pc:spChg>
        <pc:picChg chg="mod">
          <ac:chgData name="Serreyn Elisabeth" userId="04b51985-3474-4714-adf5-e331ab9aa5aa" providerId="ADAL" clId="{C69CA437-29D5-4C51-94DF-F8324FC91B37}" dt="2024-02-29T22:35:05.572" v="979" actId="14100"/>
          <ac:picMkLst>
            <pc:docMk/>
            <pc:sldMk cId="741427798" sldId="312"/>
            <ac:picMk id="8" creationId="{6C491FEC-7785-5CB9-5E89-51258C1AE315}"/>
          </ac:picMkLst>
        </pc:picChg>
      </pc:sldChg>
      <pc:sldChg chg="modSp mod">
        <pc:chgData name="Serreyn Elisabeth" userId="04b51985-3474-4714-adf5-e331ab9aa5aa" providerId="ADAL" clId="{C69CA437-29D5-4C51-94DF-F8324FC91B37}" dt="2024-02-29T22:46:14.838" v="1305" actId="1076"/>
        <pc:sldMkLst>
          <pc:docMk/>
          <pc:sldMk cId="2906263550" sldId="313"/>
        </pc:sldMkLst>
        <pc:spChg chg="mod">
          <ac:chgData name="Serreyn Elisabeth" userId="04b51985-3474-4714-adf5-e331ab9aa5aa" providerId="ADAL" clId="{C69CA437-29D5-4C51-94DF-F8324FC91B37}" dt="2024-02-29T22:46:14.838" v="1305" actId="1076"/>
          <ac:spMkLst>
            <pc:docMk/>
            <pc:sldMk cId="2906263550" sldId="313"/>
            <ac:spMk id="15" creationId="{6BC1C4D5-F820-1E66-2F21-1E7DDA92F9A4}"/>
          </ac:spMkLst>
        </pc:spChg>
        <pc:picChg chg="mod">
          <ac:chgData name="Serreyn Elisabeth" userId="04b51985-3474-4714-adf5-e331ab9aa5aa" providerId="ADAL" clId="{C69CA437-29D5-4C51-94DF-F8324FC91B37}" dt="2024-02-29T22:46:10.734" v="1304" actId="14100"/>
          <ac:picMkLst>
            <pc:docMk/>
            <pc:sldMk cId="2906263550" sldId="313"/>
            <ac:picMk id="10" creationId="{FD5EC896-F664-9ECF-28F0-5F7BC1F16DE6}"/>
          </ac:picMkLst>
        </pc:picChg>
      </pc:sldChg>
      <pc:sldChg chg="delSp modSp mod">
        <pc:chgData name="Serreyn Elisabeth" userId="04b51985-3474-4714-adf5-e331ab9aa5aa" providerId="ADAL" clId="{C69CA437-29D5-4C51-94DF-F8324FC91B37}" dt="2024-02-29T22:58:44.824" v="1529" actId="1076"/>
        <pc:sldMkLst>
          <pc:docMk/>
          <pc:sldMk cId="672343978" sldId="317"/>
        </pc:sldMkLst>
        <pc:spChg chg="mod">
          <ac:chgData name="Serreyn Elisabeth" userId="04b51985-3474-4714-adf5-e331ab9aa5aa" providerId="ADAL" clId="{C69CA437-29D5-4C51-94DF-F8324FC91B37}" dt="2024-02-29T22:57:22.901" v="1424" actId="20577"/>
          <ac:spMkLst>
            <pc:docMk/>
            <pc:sldMk cId="672343978" sldId="317"/>
            <ac:spMk id="3" creationId="{D5332065-EDD8-E76E-BBC0-76E8A85172CB}"/>
          </ac:spMkLst>
        </pc:spChg>
        <pc:spChg chg="del">
          <ac:chgData name="Serreyn Elisabeth" userId="04b51985-3474-4714-adf5-e331ab9aa5aa" providerId="ADAL" clId="{C69CA437-29D5-4C51-94DF-F8324FC91B37}" dt="2024-02-29T22:22:16.203" v="851" actId="478"/>
          <ac:spMkLst>
            <pc:docMk/>
            <pc:sldMk cId="672343978" sldId="317"/>
            <ac:spMk id="5" creationId="{20511518-F916-0251-F34C-D96A65771565}"/>
          </ac:spMkLst>
        </pc:spChg>
        <pc:spChg chg="mod">
          <ac:chgData name="Serreyn Elisabeth" userId="04b51985-3474-4714-adf5-e331ab9aa5aa" providerId="ADAL" clId="{C69CA437-29D5-4C51-94DF-F8324FC91B37}" dt="2024-02-29T22:58:27.941" v="1527" actId="113"/>
          <ac:spMkLst>
            <pc:docMk/>
            <pc:sldMk cId="672343978" sldId="317"/>
            <ac:spMk id="9" creationId="{FF8F215A-5F87-978A-3D1D-F6A830ACD32D}"/>
          </ac:spMkLst>
        </pc:spChg>
        <pc:spChg chg="mod">
          <ac:chgData name="Serreyn Elisabeth" userId="04b51985-3474-4714-adf5-e331ab9aa5aa" providerId="ADAL" clId="{C69CA437-29D5-4C51-94DF-F8324FC91B37}" dt="2024-02-29T22:58:01.564" v="1491" actId="1076"/>
          <ac:spMkLst>
            <pc:docMk/>
            <pc:sldMk cId="672343978" sldId="317"/>
            <ac:spMk id="11" creationId="{0DD7DD30-9DBF-7349-C3CF-6E03E01D7C25}"/>
          </ac:spMkLst>
        </pc:spChg>
        <pc:spChg chg="mod">
          <ac:chgData name="Serreyn Elisabeth" userId="04b51985-3474-4714-adf5-e331ab9aa5aa" providerId="ADAL" clId="{C69CA437-29D5-4C51-94DF-F8324FC91B37}" dt="2024-02-29T22:58:33.126" v="1528" actId="1076"/>
          <ac:spMkLst>
            <pc:docMk/>
            <pc:sldMk cId="672343978" sldId="317"/>
            <ac:spMk id="12" creationId="{B4DAA75F-7C48-6DED-F982-39DFA7597031}"/>
          </ac:spMkLst>
        </pc:spChg>
        <pc:spChg chg="mod">
          <ac:chgData name="Serreyn Elisabeth" userId="04b51985-3474-4714-adf5-e331ab9aa5aa" providerId="ADAL" clId="{C69CA437-29D5-4C51-94DF-F8324FC91B37}" dt="2024-02-29T22:58:44.824" v="1529" actId="1076"/>
          <ac:spMkLst>
            <pc:docMk/>
            <pc:sldMk cId="672343978" sldId="317"/>
            <ac:spMk id="13" creationId="{DFA0067E-10F3-13EE-A8B2-B7C3531852A1}"/>
          </ac:spMkLst>
        </pc:spChg>
      </pc:sldChg>
      <pc:sldChg chg="ord">
        <pc:chgData name="Serreyn Elisabeth" userId="04b51985-3474-4714-adf5-e331ab9aa5aa" providerId="ADAL" clId="{C69CA437-29D5-4C51-94DF-F8324FC91B37}" dt="2024-02-29T22:07:49.752" v="684"/>
        <pc:sldMkLst>
          <pc:docMk/>
          <pc:sldMk cId="698482476" sldId="318"/>
        </pc:sldMkLst>
      </pc:sldChg>
      <pc:sldChg chg="addSp delSp modSp mod modAnim">
        <pc:chgData name="Serreyn Elisabeth" userId="04b51985-3474-4714-adf5-e331ab9aa5aa" providerId="ADAL" clId="{C69CA437-29D5-4C51-94DF-F8324FC91B37}" dt="2024-02-29T22:52:05.092" v="1412"/>
        <pc:sldMkLst>
          <pc:docMk/>
          <pc:sldMk cId="1424222609" sldId="319"/>
        </pc:sldMkLst>
        <pc:spChg chg="add del mod">
          <ac:chgData name="Serreyn Elisabeth" userId="04b51985-3474-4714-adf5-e331ab9aa5aa" providerId="ADAL" clId="{C69CA437-29D5-4C51-94DF-F8324FC91B37}" dt="2024-02-29T22:50:47.294" v="1395" actId="1076"/>
          <ac:spMkLst>
            <pc:docMk/>
            <pc:sldMk cId="1424222609" sldId="319"/>
            <ac:spMk id="2" creationId="{B16D3EA3-275C-7706-376D-E02745E99DD3}"/>
          </ac:spMkLst>
        </pc:spChg>
        <pc:spChg chg="add mod">
          <ac:chgData name="Serreyn Elisabeth" userId="04b51985-3474-4714-adf5-e331ab9aa5aa" providerId="ADAL" clId="{C69CA437-29D5-4C51-94DF-F8324FC91B37}" dt="2024-02-29T22:50:31.282" v="1392" actId="1076"/>
          <ac:spMkLst>
            <pc:docMk/>
            <pc:sldMk cId="1424222609" sldId="319"/>
            <ac:spMk id="6" creationId="{AE57D205-D5DE-2A23-BCE2-C35AD7AD7495}"/>
          </ac:spMkLst>
        </pc:spChg>
        <pc:spChg chg="mod">
          <ac:chgData name="Serreyn Elisabeth" userId="04b51985-3474-4714-adf5-e331ab9aa5aa" providerId="ADAL" clId="{C69CA437-29D5-4C51-94DF-F8324FC91B37}" dt="2024-02-29T22:49:37.261" v="1386" actId="1036"/>
          <ac:spMkLst>
            <pc:docMk/>
            <pc:sldMk cId="1424222609" sldId="319"/>
            <ac:spMk id="7" creationId="{32DB761A-3E62-6F37-F5D0-71A867FBEBE3}"/>
          </ac:spMkLst>
        </pc:spChg>
        <pc:spChg chg="mod">
          <ac:chgData name="Serreyn Elisabeth" userId="04b51985-3474-4714-adf5-e331ab9aa5aa" providerId="ADAL" clId="{C69CA437-29D5-4C51-94DF-F8324FC91B37}" dt="2024-02-29T22:51:34.736" v="1408" actId="1036"/>
          <ac:spMkLst>
            <pc:docMk/>
            <pc:sldMk cId="1424222609" sldId="319"/>
            <ac:spMk id="9" creationId="{1146D212-EB1E-D7C1-4900-FD86EFA93798}"/>
          </ac:spMkLst>
        </pc:spChg>
        <pc:spChg chg="mod">
          <ac:chgData name="Serreyn Elisabeth" userId="04b51985-3474-4714-adf5-e331ab9aa5aa" providerId="ADAL" clId="{C69CA437-29D5-4C51-94DF-F8324FC91B37}" dt="2024-02-29T22:51:19.302" v="1401" actId="14100"/>
          <ac:spMkLst>
            <pc:docMk/>
            <pc:sldMk cId="1424222609" sldId="319"/>
            <ac:spMk id="14" creationId="{50543335-2AE9-9DAB-CC58-9D4A762E8A03}"/>
          </ac:spMkLst>
        </pc:spChg>
        <pc:spChg chg="mod">
          <ac:chgData name="Serreyn Elisabeth" userId="04b51985-3474-4714-adf5-e331ab9aa5aa" providerId="ADAL" clId="{C69CA437-29D5-4C51-94DF-F8324FC91B37}" dt="2024-02-29T22:50:55.516" v="1396" actId="1076"/>
          <ac:spMkLst>
            <pc:docMk/>
            <pc:sldMk cId="1424222609" sldId="319"/>
            <ac:spMk id="16" creationId="{DE55CCB5-994D-FC53-FD7E-24B653002C89}"/>
          </ac:spMkLst>
        </pc:spChg>
        <pc:spChg chg="mod">
          <ac:chgData name="Serreyn Elisabeth" userId="04b51985-3474-4714-adf5-e331ab9aa5aa" providerId="ADAL" clId="{C69CA437-29D5-4C51-94DF-F8324FC91B37}" dt="2024-02-29T22:51:05.791" v="1398" actId="1076"/>
          <ac:spMkLst>
            <pc:docMk/>
            <pc:sldMk cId="1424222609" sldId="319"/>
            <ac:spMk id="17" creationId="{2ACCA601-7F5E-6F03-48DE-F3F0227D2B90}"/>
          </ac:spMkLst>
        </pc:spChg>
        <pc:spChg chg="mod">
          <ac:chgData name="Serreyn Elisabeth" userId="04b51985-3474-4714-adf5-e331ab9aa5aa" providerId="ADAL" clId="{C69CA437-29D5-4C51-94DF-F8324FC91B37}" dt="2024-02-29T22:51:01.517" v="1397" actId="1076"/>
          <ac:spMkLst>
            <pc:docMk/>
            <pc:sldMk cId="1424222609" sldId="319"/>
            <ac:spMk id="18" creationId="{793371B1-3C98-87C5-99BF-4C1CC40EDDDE}"/>
          </ac:spMkLst>
        </pc:spChg>
        <pc:spChg chg="mod">
          <ac:chgData name="Serreyn Elisabeth" userId="04b51985-3474-4714-adf5-e331ab9aa5aa" providerId="ADAL" clId="{C69CA437-29D5-4C51-94DF-F8324FC91B37}" dt="2024-02-29T22:51:10" v="1399" actId="1076"/>
          <ac:spMkLst>
            <pc:docMk/>
            <pc:sldMk cId="1424222609" sldId="319"/>
            <ac:spMk id="19" creationId="{53E03E34-C8B5-BD09-5856-2CF4D78FE39A}"/>
          </ac:spMkLst>
        </pc:spChg>
        <pc:picChg chg="del mod">
          <ac:chgData name="Serreyn Elisabeth" userId="04b51985-3474-4714-adf5-e331ab9aa5aa" providerId="ADAL" clId="{C69CA437-29D5-4C51-94DF-F8324FC91B37}" dt="2024-02-29T22:49:49.458" v="1387" actId="478"/>
          <ac:picMkLst>
            <pc:docMk/>
            <pc:sldMk cId="1424222609" sldId="319"/>
            <ac:picMk id="12" creationId="{E789F09A-7568-CBFF-C5A8-08A3E6B49A3E}"/>
          </ac:picMkLst>
        </pc:picChg>
      </pc:sldChg>
      <pc:sldChg chg="addSp delSp modSp mod">
        <pc:chgData name="Serreyn Elisabeth" userId="04b51985-3474-4714-adf5-e331ab9aa5aa" providerId="ADAL" clId="{C69CA437-29D5-4C51-94DF-F8324FC91B37}" dt="2024-02-29T22:07:11.885" v="681" actId="14100"/>
        <pc:sldMkLst>
          <pc:docMk/>
          <pc:sldMk cId="1955528610" sldId="322"/>
        </pc:sldMkLst>
        <pc:spChg chg="mod ord">
          <ac:chgData name="Serreyn Elisabeth" userId="04b51985-3474-4714-adf5-e331ab9aa5aa" providerId="ADAL" clId="{C69CA437-29D5-4C51-94DF-F8324FC91B37}" dt="2024-02-29T22:06:07.123" v="663" actId="167"/>
          <ac:spMkLst>
            <pc:docMk/>
            <pc:sldMk cId="1955528610" sldId="322"/>
            <ac:spMk id="2" creationId="{84723176-BD2F-8FB2-07F9-B8D5F0B46A66}"/>
          </ac:spMkLst>
        </pc:spChg>
        <pc:spChg chg="mod">
          <ac:chgData name="Serreyn Elisabeth" userId="04b51985-3474-4714-adf5-e331ab9aa5aa" providerId="ADAL" clId="{C69CA437-29D5-4C51-94DF-F8324FC91B37}" dt="2024-02-29T22:03:14.628" v="616" actId="1076"/>
          <ac:spMkLst>
            <pc:docMk/>
            <pc:sldMk cId="1955528610" sldId="322"/>
            <ac:spMk id="3" creationId="{79DB8E86-0230-EC15-F813-C1D73975A28E}"/>
          </ac:spMkLst>
        </pc:spChg>
        <pc:spChg chg="add mod">
          <ac:chgData name="Serreyn Elisabeth" userId="04b51985-3474-4714-adf5-e331ab9aa5aa" providerId="ADAL" clId="{C69CA437-29D5-4C51-94DF-F8324FC91B37}" dt="2024-02-29T22:03:47.270" v="625" actId="1076"/>
          <ac:spMkLst>
            <pc:docMk/>
            <pc:sldMk cId="1955528610" sldId="322"/>
            <ac:spMk id="4" creationId="{BF65A9D8-449B-8A1A-D72F-AE8F56B4F410}"/>
          </ac:spMkLst>
        </pc:spChg>
        <pc:spChg chg="add mod">
          <ac:chgData name="Serreyn Elisabeth" userId="04b51985-3474-4714-adf5-e331ab9aa5aa" providerId="ADAL" clId="{C69CA437-29D5-4C51-94DF-F8324FC91B37}" dt="2024-02-29T22:03:25.341" v="619" actId="1076"/>
          <ac:spMkLst>
            <pc:docMk/>
            <pc:sldMk cId="1955528610" sldId="322"/>
            <ac:spMk id="6" creationId="{3B7AA125-8C96-0504-3EE3-D5F3844ECD7A}"/>
          </ac:spMkLst>
        </pc:spChg>
        <pc:spChg chg="add mod">
          <ac:chgData name="Serreyn Elisabeth" userId="04b51985-3474-4714-adf5-e331ab9aa5aa" providerId="ADAL" clId="{C69CA437-29D5-4C51-94DF-F8324FC91B37}" dt="2024-02-29T22:03:40.506" v="623" actId="1076"/>
          <ac:spMkLst>
            <pc:docMk/>
            <pc:sldMk cId="1955528610" sldId="322"/>
            <ac:spMk id="12" creationId="{80CF08C4-0BA9-E373-5FF9-9C10C81141A8}"/>
          </ac:spMkLst>
        </pc:spChg>
        <pc:spChg chg="mod">
          <ac:chgData name="Serreyn Elisabeth" userId="04b51985-3474-4714-adf5-e331ab9aa5aa" providerId="ADAL" clId="{C69CA437-29D5-4C51-94DF-F8324FC91B37}" dt="2024-02-29T22:03:44.288" v="624" actId="1076"/>
          <ac:spMkLst>
            <pc:docMk/>
            <pc:sldMk cId="1955528610" sldId="322"/>
            <ac:spMk id="16" creationId="{CF7E33BE-584A-6509-BCF8-2455F6C1EE48}"/>
          </ac:spMkLst>
        </pc:spChg>
        <pc:spChg chg="mod">
          <ac:chgData name="Serreyn Elisabeth" userId="04b51985-3474-4714-adf5-e331ab9aa5aa" providerId="ADAL" clId="{C69CA437-29D5-4C51-94DF-F8324FC91B37}" dt="2024-02-29T22:03:56.563" v="629" actId="1035"/>
          <ac:spMkLst>
            <pc:docMk/>
            <pc:sldMk cId="1955528610" sldId="322"/>
            <ac:spMk id="17" creationId="{2ABD9602-2FF7-FEE1-B049-44CCB163FC62}"/>
          </ac:spMkLst>
        </pc:spChg>
        <pc:spChg chg="mod">
          <ac:chgData name="Serreyn Elisabeth" userId="04b51985-3474-4714-adf5-e331ab9aa5aa" providerId="ADAL" clId="{C69CA437-29D5-4C51-94DF-F8324FC91B37}" dt="2024-02-29T22:04:04.353" v="634" actId="1035"/>
          <ac:spMkLst>
            <pc:docMk/>
            <pc:sldMk cId="1955528610" sldId="322"/>
            <ac:spMk id="18" creationId="{905C4860-6EAF-9A82-8445-819FB3DDD50B}"/>
          </ac:spMkLst>
        </pc:spChg>
        <pc:picChg chg="mod">
          <ac:chgData name="Serreyn Elisabeth" userId="04b51985-3474-4714-adf5-e331ab9aa5aa" providerId="ADAL" clId="{C69CA437-29D5-4C51-94DF-F8324FC91B37}" dt="2024-02-29T22:05:25.930" v="645" actId="14100"/>
          <ac:picMkLst>
            <pc:docMk/>
            <pc:sldMk cId="1955528610" sldId="322"/>
            <ac:picMk id="5" creationId="{7E91D3D2-4AA9-E46A-C5B6-9CBEE0F880A3}"/>
          </ac:picMkLst>
        </pc:picChg>
        <pc:picChg chg="mod">
          <ac:chgData name="Serreyn Elisabeth" userId="04b51985-3474-4714-adf5-e331ab9aa5aa" providerId="ADAL" clId="{C69CA437-29D5-4C51-94DF-F8324FC91B37}" dt="2024-02-29T22:05:33.954" v="657" actId="1038"/>
          <ac:picMkLst>
            <pc:docMk/>
            <pc:sldMk cId="1955528610" sldId="322"/>
            <ac:picMk id="7" creationId="{888904D4-5317-35E6-385D-F56E52727DE4}"/>
          </ac:picMkLst>
        </pc:picChg>
        <pc:cxnChg chg="mod ord">
          <ac:chgData name="Serreyn Elisabeth" userId="04b51985-3474-4714-adf5-e331ab9aa5aa" providerId="ADAL" clId="{C69CA437-29D5-4C51-94DF-F8324FC91B37}" dt="2024-02-29T22:05:49.126" v="659" actId="14100"/>
          <ac:cxnSpMkLst>
            <pc:docMk/>
            <pc:sldMk cId="1955528610" sldId="322"/>
            <ac:cxnSpMk id="9" creationId="{CB7049FB-A2CE-38B9-6D5E-1CCC5DF728B3}"/>
          </ac:cxnSpMkLst>
        </pc:cxnChg>
        <pc:cxnChg chg="del mod">
          <ac:chgData name="Serreyn Elisabeth" userId="04b51985-3474-4714-adf5-e331ab9aa5aa" providerId="ADAL" clId="{C69CA437-29D5-4C51-94DF-F8324FC91B37}" dt="2024-02-29T22:06:30.917" v="669" actId="478"/>
          <ac:cxnSpMkLst>
            <pc:docMk/>
            <pc:sldMk cId="1955528610" sldId="322"/>
            <ac:cxnSpMk id="10" creationId="{69800B2C-ECD8-9016-88C7-3388F62DDFDD}"/>
          </ac:cxnSpMkLst>
        </pc:cxnChg>
        <pc:cxnChg chg="add mod ord">
          <ac:chgData name="Serreyn Elisabeth" userId="04b51985-3474-4714-adf5-e331ab9aa5aa" providerId="ADAL" clId="{C69CA437-29D5-4C51-94DF-F8324FC91B37}" dt="2024-02-29T22:06:13.027" v="664" actId="14100"/>
          <ac:cxnSpMkLst>
            <pc:docMk/>
            <pc:sldMk cId="1955528610" sldId="322"/>
            <ac:cxnSpMk id="13" creationId="{B0698372-6B48-092D-216C-6A922D1870D3}"/>
          </ac:cxnSpMkLst>
        </pc:cxnChg>
        <pc:cxnChg chg="del mod">
          <ac:chgData name="Serreyn Elisabeth" userId="04b51985-3474-4714-adf5-e331ab9aa5aa" providerId="ADAL" clId="{C69CA437-29D5-4C51-94DF-F8324FC91B37}" dt="2024-02-29T22:06:28.476" v="668" actId="478"/>
          <ac:cxnSpMkLst>
            <pc:docMk/>
            <pc:sldMk cId="1955528610" sldId="322"/>
            <ac:cxnSpMk id="21" creationId="{E03DF13E-06F2-EE33-3372-C9F60BBB15E9}"/>
          </ac:cxnSpMkLst>
        </pc:cxnChg>
        <pc:cxnChg chg="add mod">
          <ac:chgData name="Serreyn Elisabeth" userId="04b51985-3474-4714-adf5-e331ab9aa5aa" providerId="ADAL" clId="{C69CA437-29D5-4C51-94DF-F8324FC91B37}" dt="2024-02-29T22:06:24.175" v="667" actId="14100"/>
          <ac:cxnSpMkLst>
            <pc:docMk/>
            <pc:sldMk cId="1955528610" sldId="322"/>
            <ac:cxnSpMk id="23" creationId="{3CECFBFE-1508-8861-885F-D8200CB0DCBB}"/>
          </ac:cxnSpMkLst>
        </pc:cxnChg>
        <pc:cxnChg chg="add mod">
          <ac:chgData name="Serreyn Elisabeth" userId="04b51985-3474-4714-adf5-e331ab9aa5aa" providerId="ADAL" clId="{C69CA437-29D5-4C51-94DF-F8324FC91B37}" dt="2024-02-29T22:07:11.885" v="681" actId="14100"/>
          <ac:cxnSpMkLst>
            <pc:docMk/>
            <pc:sldMk cId="1955528610" sldId="322"/>
            <ac:cxnSpMk id="26" creationId="{7BDD3E0A-E32E-6BFF-98E5-02BAD18D7C93}"/>
          </ac:cxnSpMkLst>
        </pc:cxnChg>
        <pc:cxnChg chg="add mod">
          <ac:chgData name="Serreyn Elisabeth" userId="04b51985-3474-4714-adf5-e331ab9aa5aa" providerId="ADAL" clId="{C69CA437-29D5-4C51-94DF-F8324FC91B37}" dt="2024-02-29T22:06:57.631" v="677" actId="14100"/>
          <ac:cxnSpMkLst>
            <pc:docMk/>
            <pc:sldMk cId="1955528610" sldId="322"/>
            <ac:cxnSpMk id="31" creationId="{6FCE28F9-6A74-6BFF-5882-BA4D297C83BF}"/>
          </ac:cxnSpMkLst>
        </pc:cxnChg>
        <pc:cxnChg chg="add mod">
          <ac:chgData name="Serreyn Elisabeth" userId="04b51985-3474-4714-adf5-e331ab9aa5aa" providerId="ADAL" clId="{C69CA437-29D5-4C51-94DF-F8324FC91B37}" dt="2024-02-29T22:07:06.969" v="680" actId="14100"/>
          <ac:cxnSpMkLst>
            <pc:docMk/>
            <pc:sldMk cId="1955528610" sldId="322"/>
            <ac:cxnSpMk id="34" creationId="{91D4142D-4E2C-FFA5-478D-DAC08D697225}"/>
          </ac:cxnSpMkLst>
        </pc:cxnChg>
      </pc:sldChg>
      <pc:sldChg chg="modSp mod">
        <pc:chgData name="Serreyn Elisabeth" userId="04b51985-3474-4714-adf5-e331ab9aa5aa" providerId="ADAL" clId="{C69CA437-29D5-4C51-94DF-F8324FC91B37}" dt="2024-02-29T22:54:39.413" v="1419" actId="113"/>
        <pc:sldMkLst>
          <pc:docMk/>
          <pc:sldMk cId="1039118354" sldId="324"/>
        </pc:sldMkLst>
        <pc:spChg chg="mod">
          <ac:chgData name="Serreyn Elisabeth" userId="04b51985-3474-4714-adf5-e331ab9aa5aa" providerId="ADAL" clId="{C69CA437-29D5-4C51-94DF-F8324FC91B37}" dt="2024-02-29T22:54:39.413" v="1419" actId="113"/>
          <ac:spMkLst>
            <pc:docMk/>
            <pc:sldMk cId="1039118354" sldId="324"/>
            <ac:spMk id="26" creationId="{5DA4C525-23A7-7E6A-8B1E-8FB5C0052468}"/>
          </ac:spMkLst>
        </pc:spChg>
      </pc:sldChg>
      <pc:sldChg chg="modAnim">
        <pc:chgData name="Serreyn Elisabeth" userId="04b51985-3474-4714-adf5-e331ab9aa5aa" providerId="ADAL" clId="{C69CA437-29D5-4C51-94DF-F8324FC91B37}" dt="2024-02-29T22:16:54.293" v="849"/>
        <pc:sldMkLst>
          <pc:docMk/>
          <pc:sldMk cId="3967786758" sldId="325"/>
        </pc:sldMkLst>
      </pc:sldChg>
      <pc:sldChg chg="modSp mod modAnim">
        <pc:chgData name="Serreyn Elisabeth" userId="04b51985-3474-4714-adf5-e331ab9aa5aa" providerId="ADAL" clId="{C69CA437-29D5-4C51-94DF-F8324FC91B37}" dt="2024-02-29T22:57:05.542" v="1422" actId="113"/>
        <pc:sldMkLst>
          <pc:docMk/>
          <pc:sldMk cId="166854294" sldId="326"/>
        </pc:sldMkLst>
        <pc:spChg chg="mod">
          <ac:chgData name="Serreyn Elisabeth" userId="04b51985-3474-4714-adf5-e331ab9aa5aa" providerId="ADAL" clId="{C69CA437-29D5-4C51-94DF-F8324FC91B37}" dt="2024-02-29T22:57:05.542" v="1422" actId="113"/>
          <ac:spMkLst>
            <pc:docMk/>
            <pc:sldMk cId="166854294" sldId="326"/>
            <ac:spMk id="3" creationId="{D5332065-EDD8-E76E-BBC0-76E8A85172CB}"/>
          </ac:spMkLst>
        </pc:spChg>
        <pc:spChg chg="mod">
          <ac:chgData name="Serreyn Elisabeth" userId="04b51985-3474-4714-adf5-e331ab9aa5aa" providerId="ADAL" clId="{C69CA437-29D5-4C51-94DF-F8324FC91B37}" dt="2024-02-29T22:56:36.078" v="1420" actId="2711"/>
          <ac:spMkLst>
            <pc:docMk/>
            <pc:sldMk cId="166854294" sldId="326"/>
            <ac:spMk id="22" creationId="{54BA9BB2-BBF0-8D7D-A382-B3BED70FB14C}"/>
          </ac:spMkLst>
        </pc:spChg>
        <pc:spChg chg="mod">
          <ac:chgData name="Serreyn Elisabeth" userId="04b51985-3474-4714-adf5-e331ab9aa5aa" providerId="ADAL" clId="{C69CA437-29D5-4C51-94DF-F8324FC91B37}" dt="2024-02-29T22:56:36.078" v="1420" actId="2711"/>
          <ac:spMkLst>
            <pc:docMk/>
            <pc:sldMk cId="166854294" sldId="326"/>
            <ac:spMk id="23" creationId="{73CF10E2-CEB5-7AF1-C46A-1F6CC86702FF}"/>
          </ac:spMkLst>
        </pc:spChg>
        <pc:spChg chg="mod">
          <ac:chgData name="Serreyn Elisabeth" userId="04b51985-3474-4714-adf5-e331ab9aa5aa" providerId="ADAL" clId="{C69CA437-29D5-4C51-94DF-F8324FC91B37}" dt="2024-02-29T22:56:36.078" v="1420" actId="2711"/>
          <ac:spMkLst>
            <pc:docMk/>
            <pc:sldMk cId="166854294" sldId="326"/>
            <ac:spMk id="27" creationId="{6BEC834D-7EBC-12F6-E476-0267D8FD9B00}"/>
          </ac:spMkLst>
        </pc:spChg>
      </pc:sldChg>
      <pc:sldChg chg="delSp modSp mod">
        <pc:chgData name="Serreyn Elisabeth" userId="04b51985-3474-4714-adf5-e331ab9aa5aa" providerId="ADAL" clId="{C69CA437-29D5-4C51-94DF-F8324FC91B37}" dt="2024-02-29T22:59:34.557" v="1534" actId="1076"/>
        <pc:sldMkLst>
          <pc:docMk/>
          <pc:sldMk cId="4157781336" sldId="327"/>
        </pc:sldMkLst>
        <pc:spChg chg="mod">
          <ac:chgData name="Serreyn Elisabeth" userId="04b51985-3474-4714-adf5-e331ab9aa5aa" providerId="ADAL" clId="{C69CA437-29D5-4C51-94DF-F8324FC91B37}" dt="2024-02-29T22:59:18.538" v="1531" actId="113"/>
          <ac:spMkLst>
            <pc:docMk/>
            <pc:sldMk cId="4157781336" sldId="327"/>
            <ac:spMk id="3" creationId="{D5332065-EDD8-E76E-BBC0-76E8A85172CB}"/>
          </ac:spMkLst>
        </pc:spChg>
        <pc:spChg chg="del">
          <ac:chgData name="Serreyn Elisabeth" userId="04b51985-3474-4714-adf5-e331ab9aa5aa" providerId="ADAL" clId="{C69CA437-29D5-4C51-94DF-F8324FC91B37}" dt="2024-02-29T22:59:24.975" v="1532" actId="478"/>
          <ac:spMkLst>
            <pc:docMk/>
            <pc:sldMk cId="4157781336" sldId="327"/>
            <ac:spMk id="5" creationId="{20511518-F916-0251-F34C-D96A65771565}"/>
          </ac:spMkLst>
        </pc:spChg>
        <pc:picChg chg="mod">
          <ac:chgData name="Serreyn Elisabeth" userId="04b51985-3474-4714-adf5-e331ab9aa5aa" providerId="ADAL" clId="{C69CA437-29D5-4C51-94DF-F8324FC91B37}" dt="2024-02-29T22:59:34.557" v="1534" actId="1076"/>
          <ac:picMkLst>
            <pc:docMk/>
            <pc:sldMk cId="4157781336" sldId="327"/>
            <ac:picMk id="8" creationId="{C0E1B399-EB7E-B16C-C7D2-55C0569A18AC}"/>
          </ac:picMkLst>
        </pc:picChg>
      </pc:sldChg>
      <pc:sldChg chg="delSp modSp mod modAnim">
        <pc:chgData name="Serreyn Elisabeth" userId="04b51985-3474-4714-adf5-e331ab9aa5aa" providerId="ADAL" clId="{C69CA437-29D5-4C51-94DF-F8324FC91B37}" dt="2024-02-29T23:00:01.221" v="1536" actId="113"/>
        <pc:sldMkLst>
          <pc:docMk/>
          <pc:sldMk cId="3608858045" sldId="328"/>
        </pc:sldMkLst>
        <pc:spChg chg="mod">
          <ac:chgData name="Serreyn Elisabeth" userId="04b51985-3474-4714-adf5-e331ab9aa5aa" providerId="ADAL" clId="{C69CA437-29D5-4C51-94DF-F8324FC91B37}" dt="2024-02-29T23:00:01.221" v="1536" actId="113"/>
          <ac:spMkLst>
            <pc:docMk/>
            <pc:sldMk cId="3608858045" sldId="328"/>
            <ac:spMk id="3" creationId="{D5332065-EDD8-E76E-BBC0-76E8A85172CB}"/>
          </ac:spMkLst>
        </pc:spChg>
        <pc:spChg chg="del">
          <ac:chgData name="Serreyn Elisabeth" userId="04b51985-3474-4714-adf5-e331ab9aa5aa" providerId="ADAL" clId="{C69CA437-29D5-4C51-94DF-F8324FC91B37}" dt="2024-02-29T22:22:00.332" v="850" actId="478"/>
          <ac:spMkLst>
            <pc:docMk/>
            <pc:sldMk cId="3608858045" sldId="328"/>
            <ac:spMk id="5" creationId="{20511518-F916-0251-F34C-D96A65771565}"/>
          </ac:spMkLst>
        </pc:spChg>
      </pc:sldChg>
      <pc:sldChg chg="addSp delSp modSp mod modNotesTx">
        <pc:chgData name="Serreyn Elisabeth" userId="04b51985-3474-4714-adf5-e331ab9aa5aa" providerId="ADAL" clId="{C69CA437-29D5-4C51-94DF-F8324FC91B37}" dt="2024-02-29T23:00:55.176" v="1628" actId="20577"/>
        <pc:sldMkLst>
          <pc:docMk/>
          <pc:sldMk cId="4250652202" sldId="329"/>
        </pc:sldMkLst>
        <pc:spChg chg="add mod">
          <ac:chgData name="Serreyn Elisabeth" userId="04b51985-3474-4714-adf5-e331ab9aa5aa" providerId="ADAL" clId="{C69CA437-29D5-4C51-94DF-F8324FC91B37}" dt="2024-02-29T21:43:18.322" v="425" actId="1076"/>
          <ac:spMkLst>
            <pc:docMk/>
            <pc:sldMk cId="4250652202" sldId="329"/>
            <ac:spMk id="2" creationId="{78D10EB0-5ADC-5FF0-FBCA-F6DA050341DE}"/>
          </ac:spMkLst>
        </pc:spChg>
        <pc:spChg chg="mod">
          <ac:chgData name="Serreyn Elisabeth" userId="04b51985-3474-4714-adf5-e331ab9aa5aa" providerId="ADAL" clId="{C69CA437-29D5-4C51-94DF-F8324FC91B37}" dt="2024-02-29T21:52:23.706" v="534" actId="1038"/>
          <ac:spMkLst>
            <pc:docMk/>
            <pc:sldMk cId="4250652202" sldId="329"/>
            <ac:spMk id="6" creationId="{EE54DD4D-EB7B-A659-1DAC-5E0E298B06D9}"/>
          </ac:spMkLst>
        </pc:spChg>
        <pc:spChg chg="mod">
          <ac:chgData name="Serreyn Elisabeth" userId="04b51985-3474-4714-adf5-e331ab9aa5aa" providerId="ADAL" clId="{C69CA437-29D5-4C51-94DF-F8324FC91B37}" dt="2024-02-29T22:23:38.202" v="856" actId="20577"/>
          <ac:spMkLst>
            <pc:docMk/>
            <pc:sldMk cId="4250652202" sldId="329"/>
            <ac:spMk id="7" creationId="{904CF82C-91B3-4A4E-4509-956422396DC7}"/>
          </ac:spMkLst>
        </pc:spChg>
        <pc:spChg chg="mod">
          <ac:chgData name="Serreyn Elisabeth" userId="04b51985-3474-4714-adf5-e331ab9aa5aa" providerId="ADAL" clId="{C69CA437-29D5-4C51-94DF-F8324FC91B37}" dt="2024-02-29T21:52:05.254" v="488" actId="14100"/>
          <ac:spMkLst>
            <pc:docMk/>
            <pc:sldMk cId="4250652202" sldId="329"/>
            <ac:spMk id="12" creationId="{78C1B3D4-4ACA-8481-B7F1-00B3C3629CA2}"/>
          </ac:spMkLst>
        </pc:spChg>
        <pc:picChg chg="del">
          <ac:chgData name="Serreyn Elisabeth" userId="04b51985-3474-4714-adf5-e331ab9aa5aa" providerId="ADAL" clId="{C69CA437-29D5-4C51-94DF-F8324FC91B37}" dt="2024-02-29T21:43:12.742" v="423" actId="478"/>
          <ac:picMkLst>
            <pc:docMk/>
            <pc:sldMk cId="4250652202" sldId="329"/>
            <ac:picMk id="11" creationId="{AAC7CC32-CD11-F540-6AF1-7B5C3C27458A}"/>
          </ac:picMkLst>
        </pc:picChg>
        <pc:cxnChg chg="mod">
          <ac:chgData name="Serreyn Elisabeth" userId="04b51985-3474-4714-adf5-e331ab9aa5aa" providerId="ADAL" clId="{C69CA437-29D5-4C51-94DF-F8324FC91B37}" dt="2024-02-29T21:52:23.706" v="534" actId="1038"/>
          <ac:cxnSpMkLst>
            <pc:docMk/>
            <pc:sldMk cId="4250652202" sldId="329"/>
            <ac:cxnSpMk id="4" creationId="{D9C5EEA6-629E-88F9-BCEA-C241031A205E}"/>
          </ac:cxnSpMkLst>
        </pc:cxnChg>
        <pc:cxnChg chg="mod">
          <ac:chgData name="Serreyn Elisabeth" userId="04b51985-3474-4714-adf5-e331ab9aa5aa" providerId="ADAL" clId="{C69CA437-29D5-4C51-94DF-F8324FC91B37}" dt="2024-02-29T21:52:15.590" v="506" actId="1038"/>
          <ac:cxnSpMkLst>
            <pc:docMk/>
            <pc:sldMk cId="4250652202" sldId="329"/>
            <ac:cxnSpMk id="5" creationId="{5F071D63-092C-B965-9144-E7090F062DB1}"/>
          </ac:cxnSpMkLst>
        </pc:cxnChg>
        <pc:cxnChg chg="mod">
          <ac:chgData name="Serreyn Elisabeth" userId="04b51985-3474-4714-adf5-e331ab9aa5aa" providerId="ADAL" clId="{C69CA437-29D5-4C51-94DF-F8324FC91B37}" dt="2024-02-29T21:52:19.498" v="519" actId="1038"/>
          <ac:cxnSpMkLst>
            <pc:docMk/>
            <pc:sldMk cId="4250652202" sldId="329"/>
            <ac:cxnSpMk id="8" creationId="{45B49213-141F-4D2E-AEF5-B68FA62A420F}"/>
          </ac:cxnSpMkLst>
        </pc:cxnChg>
      </pc:sldChg>
      <pc:sldChg chg="addSp delSp modSp mod modAnim modNotesTx">
        <pc:chgData name="Serreyn Elisabeth" userId="04b51985-3474-4714-adf5-e331ab9aa5aa" providerId="ADAL" clId="{C69CA437-29D5-4C51-94DF-F8324FC91B37}" dt="2024-02-29T23:03:45.493" v="1944" actId="207"/>
        <pc:sldMkLst>
          <pc:docMk/>
          <pc:sldMk cId="2689945948" sldId="330"/>
        </pc:sldMkLst>
        <pc:spChg chg="add mod">
          <ac:chgData name="Serreyn Elisabeth" userId="04b51985-3474-4714-adf5-e331ab9aa5aa" providerId="ADAL" clId="{C69CA437-29D5-4C51-94DF-F8324FC91B37}" dt="2024-02-29T21:43:39.467" v="435" actId="1037"/>
          <ac:spMkLst>
            <pc:docMk/>
            <pc:sldMk cId="2689945948" sldId="330"/>
            <ac:spMk id="4" creationId="{0EADED5D-66C9-ABB6-C44A-604F373347A1}"/>
          </ac:spMkLst>
        </pc:spChg>
        <pc:spChg chg="mod">
          <ac:chgData name="Serreyn Elisabeth" userId="04b51985-3474-4714-adf5-e331ab9aa5aa" providerId="ADAL" clId="{C69CA437-29D5-4C51-94DF-F8324FC91B37}" dt="2024-02-29T23:03:45.493" v="1944" actId="207"/>
          <ac:spMkLst>
            <pc:docMk/>
            <pc:sldMk cId="2689945948" sldId="330"/>
            <ac:spMk id="18" creationId="{0EE3E773-50A2-5079-3AE4-10E1150147D6}"/>
          </ac:spMkLst>
        </pc:spChg>
        <pc:spChg chg="mod">
          <ac:chgData name="Serreyn Elisabeth" userId="04b51985-3474-4714-adf5-e331ab9aa5aa" providerId="ADAL" clId="{C69CA437-29D5-4C51-94DF-F8324FC91B37}" dt="2024-02-29T22:26:33.781" v="857" actId="114"/>
          <ac:spMkLst>
            <pc:docMk/>
            <pc:sldMk cId="2689945948" sldId="330"/>
            <ac:spMk id="19" creationId="{7B7116AE-B5E9-64B8-BD97-7246EE952A60}"/>
          </ac:spMkLst>
        </pc:spChg>
        <pc:picChg chg="del">
          <ac:chgData name="Serreyn Elisabeth" userId="04b51985-3474-4714-adf5-e331ab9aa5aa" providerId="ADAL" clId="{C69CA437-29D5-4C51-94DF-F8324FC91B37}" dt="2024-02-29T21:43:30.163" v="426" actId="478"/>
          <ac:picMkLst>
            <pc:docMk/>
            <pc:sldMk cId="2689945948" sldId="330"/>
            <ac:picMk id="11" creationId="{AAC7CC32-CD11-F540-6AF1-7B5C3C27458A}"/>
          </ac:picMkLst>
        </pc:picChg>
      </pc:sldChg>
      <pc:sldChg chg="addSp delSp modSp mod modAnim">
        <pc:chgData name="Serreyn Elisabeth" userId="04b51985-3474-4714-adf5-e331ab9aa5aa" providerId="ADAL" clId="{C69CA437-29D5-4C51-94DF-F8324FC91B37}" dt="2024-02-29T22:29:19.879" v="879"/>
        <pc:sldMkLst>
          <pc:docMk/>
          <pc:sldMk cId="2199278458" sldId="331"/>
        </pc:sldMkLst>
        <pc:spChg chg="add mod">
          <ac:chgData name="Serreyn Elisabeth" userId="04b51985-3474-4714-adf5-e331ab9aa5aa" providerId="ADAL" clId="{C69CA437-29D5-4C51-94DF-F8324FC91B37}" dt="2024-02-29T21:47:26.519" v="444" actId="1038"/>
          <ac:spMkLst>
            <pc:docMk/>
            <pc:sldMk cId="2199278458" sldId="331"/>
            <ac:spMk id="8" creationId="{0DAFADCB-E8F1-B9B5-6B8E-BEA547D6531F}"/>
          </ac:spMkLst>
        </pc:spChg>
        <pc:spChg chg="mod">
          <ac:chgData name="Serreyn Elisabeth" userId="04b51985-3474-4714-adf5-e331ab9aa5aa" providerId="ADAL" clId="{C69CA437-29D5-4C51-94DF-F8324FC91B37}" dt="2024-02-29T22:28:18.039" v="872" actId="20577"/>
          <ac:spMkLst>
            <pc:docMk/>
            <pc:sldMk cId="2199278458" sldId="331"/>
            <ac:spMk id="18" creationId="{0EE3E773-50A2-5079-3AE4-10E1150147D6}"/>
          </ac:spMkLst>
        </pc:spChg>
        <pc:picChg chg="del">
          <ac:chgData name="Serreyn Elisabeth" userId="04b51985-3474-4714-adf5-e331ab9aa5aa" providerId="ADAL" clId="{C69CA437-29D5-4C51-94DF-F8324FC91B37}" dt="2024-02-29T21:47:16.959" v="436" actId="478"/>
          <ac:picMkLst>
            <pc:docMk/>
            <pc:sldMk cId="2199278458" sldId="331"/>
            <ac:picMk id="4" creationId="{9A48D8BB-4A8C-780E-1524-026DA8E70F63}"/>
          </ac:picMkLst>
        </pc:picChg>
        <pc:picChg chg="del">
          <ac:chgData name="Serreyn Elisabeth" userId="04b51985-3474-4714-adf5-e331ab9aa5aa" providerId="ADAL" clId="{C69CA437-29D5-4C51-94DF-F8324FC91B37}" dt="2024-02-29T22:28:07.046" v="860" actId="478"/>
          <ac:picMkLst>
            <pc:docMk/>
            <pc:sldMk cId="2199278458" sldId="331"/>
            <ac:picMk id="5" creationId="{8CAF558C-7593-381F-13B4-D481D87DD636}"/>
          </ac:picMkLst>
        </pc:picChg>
        <pc:cxnChg chg="mod">
          <ac:chgData name="Serreyn Elisabeth" userId="04b51985-3474-4714-adf5-e331ab9aa5aa" providerId="ADAL" clId="{C69CA437-29D5-4C51-94DF-F8324FC91B37}" dt="2024-02-29T22:28:37.526" v="876" actId="1076"/>
          <ac:cxnSpMkLst>
            <pc:docMk/>
            <pc:sldMk cId="2199278458" sldId="331"/>
            <ac:cxnSpMk id="2" creationId="{99059C70-C9F2-6BA7-BB42-7528BA2AD2AB}"/>
          </ac:cxnSpMkLst>
        </pc:cxnChg>
        <pc:cxnChg chg="mod">
          <ac:chgData name="Serreyn Elisabeth" userId="04b51985-3474-4714-adf5-e331ab9aa5aa" providerId="ADAL" clId="{C69CA437-29D5-4C51-94DF-F8324FC91B37}" dt="2024-02-29T22:28:37.526" v="876" actId="1076"/>
          <ac:cxnSpMkLst>
            <pc:docMk/>
            <pc:sldMk cId="2199278458" sldId="331"/>
            <ac:cxnSpMk id="6" creationId="{5948EC90-4E55-E8B0-578C-5E522BCBC05C}"/>
          </ac:cxnSpMkLst>
        </pc:cxnChg>
        <pc:cxnChg chg="del mod">
          <ac:chgData name="Serreyn Elisabeth" userId="04b51985-3474-4714-adf5-e331ab9aa5aa" providerId="ADAL" clId="{C69CA437-29D5-4C51-94DF-F8324FC91B37}" dt="2024-02-29T22:28:27.889" v="874" actId="478"/>
          <ac:cxnSpMkLst>
            <pc:docMk/>
            <pc:sldMk cId="2199278458" sldId="331"/>
            <ac:cxnSpMk id="7" creationId="{4D4C0124-B1EE-C4C6-12D4-836E372457B2}"/>
          </ac:cxnSpMkLst>
        </pc:cxnChg>
        <pc:cxnChg chg="mod">
          <ac:chgData name="Serreyn Elisabeth" userId="04b51985-3474-4714-adf5-e331ab9aa5aa" providerId="ADAL" clId="{C69CA437-29D5-4C51-94DF-F8324FC91B37}" dt="2024-02-29T22:28:37.526" v="876" actId="1076"/>
          <ac:cxnSpMkLst>
            <pc:docMk/>
            <pc:sldMk cId="2199278458" sldId="331"/>
            <ac:cxnSpMk id="9" creationId="{B2E01CF1-8B88-14EC-6D48-079BCC496B57}"/>
          </ac:cxnSpMkLst>
        </pc:cxnChg>
        <pc:cxnChg chg="del">
          <ac:chgData name="Serreyn Elisabeth" userId="04b51985-3474-4714-adf5-e331ab9aa5aa" providerId="ADAL" clId="{C69CA437-29D5-4C51-94DF-F8324FC91B37}" dt="2024-02-29T22:28:24.968" v="873" actId="478"/>
          <ac:cxnSpMkLst>
            <pc:docMk/>
            <pc:sldMk cId="2199278458" sldId="331"/>
            <ac:cxnSpMk id="12" creationId="{A65AD261-7A7D-CF85-8AA2-6181B639A568}"/>
          </ac:cxnSpMkLst>
        </pc:cxnChg>
      </pc:sldChg>
      <pc:sldChg chg="addSp delSp modSp mod">
        <pc:chgData name="Serreyn Elisabeth" userId="04b51985-3474-4714-adf5-e331ab9aa5aa" providerId="ADAL" clId="{C69CA437-29D5-4C51-94DF-F8324FC91B37}" dt="2024-02-29T22:53:30.769" v="1415" actId="20577"/>
        <pc:sldMkLst>
          <pc:docMk/>
          <pc:sldMk cId="1140144880" sldId="333"/>
        </pc:sldMkLst>
        <pc:spChg chg="add del mod">
          <ac:chgData name="Serreyn Elisabeth" userId="04b51985-3474-4714-adf5-e331ab9aa5aa" providerId="ADAL" clId="{C69CA437-29D5-4C51-94DF-F8324FC91B37}" dt="2024-02-29T22:53:30.769" v="1415" actId="20577"/>
          <ac:spMkLst>
            <pc:docMk/>
            <pc:sldMk cId="1140144880" sldId="333"/>
            <ac:spMk id="4" creationId="{C4136972-A93D-436B-A361-0081F488B181}"/>
          </ac:spMkLst>
        </pc:spChg>
        <pc:spChg chg="mod">
          <ac:chgData name="Serreyn Elisabeth" userId="04b51985-3474-4714-adf5-e331ab9aa5aa" providerId="ADAL" clId="{C69CA437-29D5-4C51-94DF-F8324FC91B37}" dt="2024-02-29T22:53:19.254" v="1413" actId="20577"/>
          <ac:spMkLst>
            <pc:docMk/>
            <pc:sldMk cId="1140144880" sldId="333"/>
            <ac:spMk id="6" creationId="{6F259095-9BE8-7A18-43FE-7340FE5B9D79}"/>
          </ac:spMkLst>
        </pc:spChg>
      </pc:sldChg>
      <pc:sldChg chg="delSp modSp del mod ord">
        <pc:chgData name="Serreyn Elisabeth" userId="04b51985-3474-4714-adf5-e331ab9aa5aa" providerId="ADAL" clId="{C69CA437-29D5-4C51-94DF-F8324FC91B37}" dt="2024-02-29T22:07:38.435" v="682" actId="47"/>
        <pc:sldMkLst>
          <pc:docMk/>
          <pc:sldMk cId="660576510" sldId="334"/>
        </pc:sldMkLst>
        <pc:spChg chg="del">
          <ac:chgData name="Serreyn Elisabeth" userId="04b51985-3474-4714-adf5-e331ab9aa5aa" providerId="ADAL" clId="{C69CA437-29D5-4C51-94DF-F8324FC91B37}" dt="2024-02-29T22:02:53.031" v="610" actId="21"/>
          <ac:spMkLst>
            <pc:docMk/>
            <pc:sldMk cId="660576510" sldId="334"/>
            <ac:spMk id="2" creationId="{BF65A9D8-449B-8A1A-D72F-AE8F56B4F410}"/>
          </ac:spMkLst>
        </pc:spChg>
        <pc:spChg chg="del mod">
          <ac:chgData name="Serreyn Elisabeth" userId="04b51985-3474-4714-adf5-e331ab9aa5aa" providerId="ADAL" clId="{C69CA437-29D5-4C51-94DF-F8324FC91B37}" dt="2024-02-29T22:02:53.031" v="610" actId="21"/>
          <ac:spMkLst>
            <pc:docMk/>
            <pc:sldMk cId="660576510" sldId="334"/>
            <ac:spMk id="4" creationId="{3B7AA125-8C96-0504-3EE3-D5F3844ECD7A}"/>
          </ac:spMkLst>
        </pc:spChg>
        <pc:spChg chg="del mod">
          <ac:chgData name="Serreyn Elisabeth" userId="04b51985-3474-4714-adf5-e331ab9aa5aa" providerId="ADAL" clId="{C69CA437-29D5-4C51-94DF-F8324FC91B37}" dt="2024-02-29T22:02:53.031" v="610" actId="21"/>
          <ac:spMkLst>
            <pc:docMk/>
            <pc:sldMk cId="660576510" sldId="334"/>
            <ac:spMk id="12" creationId="{80CF08C4-0BA9-E373-5FF9-9C10C81141A8}"/>
          </ac:spMkLst>
        </pc:spChg>
        <pc:spChg chg="del">
          <ac:chgData name="Serreyn Elisabeth" userId="04b51985-3474-4714-adf5-e331ab9aa5aa" providerId="ADAL" clId="{C69CA437-29D5-4C51-94DF-F8324FC91B37}" dt="2024-02-29T22:02:45.162" v="608" actId="478"/>
          <ac:spMkLst>
            <pc:docMk/>
            <pc:sldMk cId="660576510" sldId="334"/>
            <ac:spMk id="13" creationId="{3E35A906-3AC0-9C87-E0C4-C4C7B420F6E3}"/>
          </ac:spMkLst>
        </pc:spChg>
      </pc:sldChg>
      <pc:sldChg chg="addSp delSp modSp new del mod ord">
        <pc:chgData name="Serreyn Elisabeth" userId="04b51985-3474-4714-adf5-e331ab9aa5aa" providerId="ADAL" clId="{C69CA437-29D5-4C51-94DF-F8324FC91B37}" dt="2024-02-29T21:18:18.679" v="121" actId="47"/>
        <pc:sldMkLst>
          <pc:docMk/>
          <pc:sldMk cId="1066678452" sldId="335"/>
        </pc:sldMkLst>
        <pc:spChg chg="del">
          <ac:chgData name="Serreyn Elisabeth" userId="04b51985-3474-4714-adf5-e331ab9aa5aa" providerId="ADAL" clId="{C69CA437-29D5-4C51-94DF-F8324FC91B37}" dt="2024-02-29T21:16:01.836" v="85" actId="478"/>
          <ac:spMkLst>
            <pc:docMk/>
            <pc:sldMk cId="1066678452" sldId="335"/>
            <ac:spMk id="3" creationId="{3C77DFD1-29F1-41BD-5481-2FCC57433E19}"/>
          </ac:spMkLst>
        </pc:spChg>
        <pc:spChg chg="add mod">
          <ac:chgData name="Serreyn Elisabeth" userId="04b51985-3474-4714-adf5-e331ab9aa5aa" providerId="ADAL" clId="{C69CA437-29D5-4C51-94DF-F8324FC91B37}" dt="2024-02-29T21:16:20.414" v="87"/>
          <ac:spMkLst>
            <pc:docMk/>
            <pc:sldMk cId="1066678452" sldId="335"/>
            <ac:spMk id="6" creationId="{A280574C-C5B1-285E-3AA3-39CCDC046047}"/>
          </ac:spMkLst>
        </pc:spChg>
      </pc:sldChg>
      <pc:sldChg chg="add">
        <pc:chgData name="Serreyn Elisabeth" userId="04b51985-3474-4714-adf5-e331ab9aa5aa" providerId="ADAL" clId="{C69CA437-29D5-4C51-94DF-F8324FC91B37}" dt="2024-02-29T21:16:28.875" v="88" actId="2890"/>
        <pc:sldMkLst>
          <pc:docMk/>
          <pc:sldMk cId="1330244566" sldId="336"/>
        </pc:sldMkLst>
      </pc:sldChg>
      <pc:sldChg chg="addSp delSp modSp add mod ord">
        <pc:chgData name="Serreyn Elisabeth" userId="04b51985-3474-4714-adf5-e331ab9aa5aa" providerId="ADAL" clId="{C69CA437-29D5-4C51-94DF-F8324FC91B37}" dt="2024-02-29T21:50:53.347" v="458" actId="113"/>
        <pc:sldMkLst>
          <pc:docMk/>
          <pc:sldMk cId="1029892174" sldId="337"/>
        </pc:sldMkLst>
        <pc:spChg chg="del">
          <ac:chgData name="Serreyn Elisabeth" userId="04b51985-3474-4714-adf5-e331ab9aa5aa" providerId="ADAL" clId="{C69CA437-29D5-4C51-94DF-F8324FC91B37}" dt="2024-02-29T21:50:31.282" v="455" actId="478"/>
          <ac:spMkLst>
            <pc:docMk/>
            <pc:sldMk cId="1029892174" sldId="337"/>
            <ac:spMk id="2" creationId="{78D10EB0-5ADC-5FF0-FBCA-F6DA050341DE}"/>
          </ac:spMkLst>
        </pc:spChg>
        <pc:spChg chg="mod">
          <ac:chgData name="Serreyn Elisabeth" userId="04b51985-3474-4714-adf5-e331ab9aa5aa" providerId="ADAL" clId="{C69CA437-29D5-4C51-94DF-F8324FC91B37}" dt="2024-02-29T21:50:53.347" v="458" actId="113"/>
          <ac:spMkLst>
            <pc:docMk/>
            <pc:sldMk cId="1029892174" sldId="337"/>
            <ac:spMk id="7" creationId="{904CF82C-91B3-4A4E-4509-956422396DC7}"/>
          </ac:spMkLst>
        </pc:spChg>
        <pc:spChg chg="add mod">
          <ac:chgData name="Serreyn Elisabeth" userId="04b51985-3474-4714-adf5-e331ab9aa5aa" providerId="ADAL" clId="{C69CA437-29D5-4C51-94DF-F8324FC91B37}" dt="2024-02-29T21:50:40.258" v="456"/>
          <ac:spMkLst>
            <pc:docMk/>
            <pc:sldMk cId="1029892174" sldId="337"/>
            <ac:spMk id="9" creationId="{8656F1B2-7061-8166-ED89-564C71144EDC}"/>
          </ac:spMkLst>
        </pc:spChg>
      </pc:sldChg>
      <pc:sldChg chg="addSp delSp modSp add mod">
        <pc:chgData name="Serreyn Elisabeth" userId="04b51985-3474-4714-adf5-e331ab9aa5aa" providerId="ADAL" clId="{C69CA437-29D5-4C51-94DF-F8324FC91B37}" dt="2024-02-29T22:02:20.837" v="588" actId="1076"/>
        <pc:sldMkLst>
          <pc:docMk/>
          <pc:sldMk cId="1650171085" sldId="338"/>
        </pc:sldMkLst>
        <pc:spChg chg="del mod">
          <ac:chgData name="Serreyn Elisabeth" userId="04b51985-3474-4714-adf5-e331ab9aa5aa" providerId="ADAL" clId="{C69CA437-29D5-4C51-94DF-F8324FC91B37}" dt="2024-02-29T21:59:43.467" v="573" actId="478"/>
          <ac:spMkLst>
            <pc:docMk/>
            <pc:sldMk cId="1650171085" sldId="338"/>
            <ac:spMk id="2" creationId="{84723176-BD2F-8FB2-07F9-B8D5F0B46A66}"/>
          </ac:spMkLst>
        </pc:spChg>
        <pc:spChg chg="mod">
          <ac:chgData name="Serreyn Elisabeth" userId="04b51985-3474-4714-adf5-e331ab9aa5aa" providerId="ADAL" clId="{C69CA437-29D5-4C51-94DF-F8324FC91B37}" dt="2024-02-29T21:59:18.670" v="564" actId="14100"/>
          <ac:spMkLst>
            <pc:docMk/>
            <pc:sldMk cId="1650171085" sldId="338"/>
            <ac:spMk id="3" creationId="{79DB8E86-0230-EC15-F813-C1D73975A28E}"/>
          </ac:spMkLst>
        </pc:spChg>
        <pc:spChg chg="add del mod">
          <ac:chgData name="Serreyn Elisabeth" userId="04b51985-3474-4714-adf5-e331ab9aa5aa" providerId="ADAL" clId="{C69CA437-29D5-4C51-94DF-F8324FC91B37}" dt="2024-02-29T22:00:34.733" v="581" actId="21"/>
          <ac:spMkLst>
            <pc:docMk/>
            <pc:sldMk cId="1650171085" sldId="338"/>
            <ac:spMk id="8" creationId="{6E11A933-B1BC-C11A-5300-0EFBF0D3037B}"/>
          </ac:spMkLst>
        </pc:spChg>
        <pc:spChg chg="add mod">
          <ac:chgData name="Serreyn Elisabeth" userId="04b51985-3474-4714-adf5-e331ab9aa5aa" providerId="ADAL" clId="{C69CA437-29D5-4C51-94DF-F8324FC91B37}" dt="2024-02-29T22:02:17.674" v="587" actId="1076"/>
          <ac:spMkLst>
            <pc:docMk/>
            <pc:sldMk cId="1650171085" sldId="338"/>
            <ac:spMk id="13" creationId="{7571D5D2-0DCA-6954-1BF2-B52F939DC974}"/>
          </ac:spMkLst>
        </pc:spChg>
        <pc:spChg chg="del mod">
          <ac:chgData name="Serreyn Elisabeth" userId="04b51985-3474-4714-adf5-e331ab9aa5aa" providerId="ADAL" clId="{C69CA437-29D5-4C51-94DF-F8324FC91B37}" dt="2024-02-29T21:59:24.978" v="566" actId="478"/>
          <ac:spMkLst>
            <pc:docMk/>
            <pc:sldMk cId="1650171085" sldId="338"/>
            <ac:spMk id="16" creationId="{CF7E33BE-584A-6509-BCF8-2455F6C1EE48}"/>
          </ac:spMkLst>
        </pc:spChg>
        <pc:spChg chg="del mod">
          <ac:chgData name="Serreyn Elisabeth" userId="04b51985-3474-4714-adf5-e331ab9aa5aa" providerId="ADAL" clId="{C69CA437-29D5-4C51-94DF-F8324FC91B37}" dt="2024-02-29T21:59:24.978" v="566" actId="478"/>
          <ac:spMkLst>
            <pc:docMk/>
            <pc:sldMk cId="1650171085" sldId="338"/>
            <ac:spMk id="17" creationId="{2ABD9602-2FF7-FEE1-B049-44CCB163FC62}"/>
          </ac:spMkLst>
        </pc:spChg>
        <pc:spChg chg="del">
          <ac:chgData name="Serreyn Elisabeth" userId="04b51985-3474-4714-adf5-e331ab9aa5aa" providerId="ADAL" clId="{C69CA437-29D5-4C51-94DF-F8324FC91B37}" dt="2024-02-29T21:59:24.978" v="566" actId="478"/>
          <ac:spMkLst>
            <pc:docMk/>
            <pc:sldMk cId="1650171085" sldId="338"/>
            <ac:spMk id="18" creationId="{905C4860-6EAF-9A82-8445-819FB3DDD50B}"/>
          </ac:spMkLst>
        </pc:spChg>
        <pc:picChg chg="del">
          <ac:chgData name="Serreyn Elisabeth" userId="04b51985-3474-4714-adf5-e331ab9aa5aa" providerId="ADAL" clId="{C69CA437-29D5-4C51-94DF-F8324FC91B37}" dt="2024-02-29T21:59:44.548" v="574" actId="478"/>
          <ac:picMkLst>
            <pc:docMk/>
            <pc:sldMk cId="1650171085" sldId="338"/>
            <ac:picMk id="5" creationId="{7E91D3D2-4AA9-E46A-C5B6-9CBEE0F880A3}"/>
          </ac:picMkLst>
        </pc:picChg>
        <pc:picChg chg="del">
          <ac:chgData name="Serreyn Elisabeth" userId="04b51985-3474-4714-adf5-e331ab9aa5aa" providerId="ADAL" clId="{C69CA437-29D5-4C51-94DF-F8324FC91B37}" dt="2024-02-29T21:59:45.512" v="575" actId="478"/>
          <ac:picMkLst>
            <pc:docMk/>
            <pc:sldMk cId="1650171085" sldId="338"/>
            <ac:picMk id="7" creationId="{888904D4-5317-35E6-385D-F56E52727DE4}"/>
          </ac:picMkLst>
        </pc:picChg>
        <pc:picChg chg="add mod">
          <ac:chgData name="Serreyn Elisabeth" userId="04b51985-3474-4714-adf5-e331ab9aa5aa" providerId="ADAL" clId="{C69CA437-29D5-4C51-94DF-F8324FC91B37}" dt="2024-02-29T22:02:20.837" v="588" actId="1076"/>
          <ac:picMkLst>
            <pc:docMk/>
            <pc:sldMk cId="1650171085" sldId="338"/>
            <ac:picMk id="12" creationId="{51ED1482-F6D9-11F7-500B-61930247CCCE}"/>
          </ac:picMkLst>
        </pc:picChg>
        <pc:cxnChg chg="del mod">
          <ac:chgData name="Serreyn Elisabeth" userId="04b51985-3474-4714-adf5-e331ab9aa5aa" providerId="ADAL" clId="{C69CA437-29D5-4C51-94DF-F8324FC91B37}" dt="2024-02-29T21:59:36.220" v="570" actId="478"/>
          <ac:cxnSpMkLst>
            <pc:docMk/>
            <pc:sldMk cId="1650171085" sldId="338"/>
            <ac:cxnSpMk id="9" creationId="{CB7049FB-A2CE-38B9-6D5E-1CCC5DF728B3}"/>
          </ac:cxnSpMkLst>
        </pc:cxnChg>
        <pc:cxnChg chg="del mod">
          <ac:chgData name="Serreyn Elisabeth" userId="04b51985-3474-4714-adf5-e331ab9aa5aa" providerId="ADAL" clId="{C69CA437-29D5-4C51-94DF-F8324FC91B37}" dt="2024-02-29T21:59:36.220" v="570" actId="478"/>
          <ac:cxnSpMkLst>
            <pc:docMk/>
            <pc:sldMk cId="1650171085" sldId="338"/>
            <ac:cxnSpMk id="10" creationId="{69800B2C-ECD8-9016-88C7-3388F62DDFDD}"/>
          </ac:cxnSpMkLst>
        </pc:cxnChg>
        <pc:cxnChg chg="del mod">
          <ac:chgData name="Serreyn Elisabeth" userId="04b51985-3474-4714-adf5-e331ab9aa5aa" providerId="ADAL" clId="{C69CA437-29D5-4C51-94DF-F8324FC91B37}" dt="2024-02-29T21:59:38.411" v="571" actId="478"/>
          <ac:cxnSpMkLst>
            <pc:docMk/>
            <pc:sldMk cId="1650171085" sldId="338"/>
            <ac:cxnSpMk id="21" creationId="{E03DF13E-06F2-EE33-3372-C9F60BBB15E9}"/>
          </ac:cxnSpMkLst>
        </pc:cxnChg>
      </pc:sldChg>
      <pc:sldMasterChg chg="delSldLayout">
        <pc:chgData name="Serreyn Elisabeth" userId="04b51985-3474-4714-adf5-e331ab9aa5aa" providerId="ADAL" clId="{C69CA437-29D5-4C51-94DF-F8324FC91B37}" dt="2024-02-29T21:18:18.679" v="121" actId="47"/>
        <pc:sldMasterMkLst>
          <pc:docMk/>
          <pc:sldMasterMk cId="541548204" sldId="2147483660"/>
        </pc:sldMasterMkLst>
        <pc:sldLayoutChg chg="del">
          <pc:chgData name="Serreyn Elisabeth" userId="04b51985-3474-4714-adf5-e331ab9aa5aa" providerId="ADAL" clId="{C69CA437-29D5-4C51-94DF-F8324FC91B37}" dt="2024-02-29T21:18:18.679" v="121" actId="47"/>
          <pc:sldLayoutMkLst>
            <pc:docMk/>
            <pc:sldMasterMk cId="541548204" sldId="2147483660"/>
            <pc:sldLayoutMk cId="1273513465" sldId="214748368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76CEE9-F73C-4085-A562-1EE2B977610E}" type="doc">
      <dgm:prSet loTypeId="urn:microsoft.com/office/officeart/2005/8/layout/vList5" loCatId="list" qsTypeId="urn:microsoft.com/office/officeart/2005/8/quickstyle/simple1" qsCatId="simple" csTypeId="urn:microsoft.com/office/officeart/2005/8/colors/accent1_2" csCatId="accent1" phldr="1"/>
      <dgm:spPr/>
    </dgm:pt>
    <dgm:pt modelId="{7914F974-9A65-498A-B030-1420A12BC7A0}">
      <dgm:prSet phldrT="[Tekst]" custT="1"/>
      <dgm:spPr/>
      <dgm:t>
        <a:bodyPr lIns="144000" rIns="0"/>
        <a:lstStyle/>
        <a:p>
          <a:pPr algn="l"/>
          <a:r>
            <a:rPr lang="nl-BE" sz="1100" dirty="0"/>
            <a:t>- secundair onderwijs</a:t>
          </a:r>
          <a:br>
            <a:rPr lang="nl-BE" sz="1100" dirty="0"/>
          </a:br>
          <a:r>
            <a:rPr lang="nl-BE" sz="1100" dirty="0"/>
            <a:t>- buitengewoon secundair onderwijs</a:t>
          </a:r>
          <a:br>
            <a:rPr lang="nl-BE" sz="1100" dirty="0"/>
          </a:br>
          <a:r>
            <a:rPr lang="nl-BE" sz="1100" dirty="0"/>
            <a:t>- leren en werken/duaal leren</a:t>
          </a:r>
          <a:br>
            <a:rPr lang="nl-BE" sz="1100" dirty="0"/>
          </a:br>
          <a:r>
            <a:rPr lang="nl-BE" sz="1100" dirty="0"/>
            <a:t>- secundair volwassenenonderwijs (CVO)</a:t>
          </a:r>
        </a:p>
      </dgm:t>
    </dgm:pt>
    <dgm:pt modelId="{350AA2A9-F866-432E-9C1E-44769FB468B3}" type="parTrans" cxnId="{D60802F4-A482-4F6F-A387-C9948F963DE1}">
      <dgm:prSet/>
      <dgm:spPr/>
      <dgm:t>
        <a:bodyPr/>
        <a:lstStyle/>
        <a:p>
          <a:endParaRPr lang="nl-BE"/>
        </a:p>
      </dgm:t>
    </dgm:pt>
    <dgm:pt modelId="{1CEA57B7-AB34-4FD1-B461-154C000AA458}" type="sibTrans" cxnId="{D60802F4-A482-4F6F-A387-C9948F963DE1}">
      <dgm:prSet/>
      <dgm:spPr/>
      <dgm:t>
        <a:bodyPr/>
        <a:lstStyle/>
        <a:p>
          <a:endParaRPr lang="nl-BE"/>
        </a:p>
      </dgm:t>
    </dgm:pt>
    <dgm:pt modelId="{FD3F5047-326C-4FFD-AEB7-E6B9A76751C2}">
      <dgm:prSet phldrT="[Tekst]" custT="1"/>
      <dgm:spPr/>
      <dgm:t>
        <a:bodyPr lIns="144000" rIns="0"/>
        <a:lstStyle/>
        <a:p>
          <a:pPr algn="l"/>
          <a:r>
            <a:rPr lang="nl-BE" sz="1100" dirty="0"/>
            <a:t>- secundair onderwijs</a:t>
          </a:r>
          <a:br>
            <a:rPr lang="nl-BE" sz="1100" dirty="0"/>
          </a:br>
          <a:r>
            <a:rPr lang="nl-BE" sz="1100" dirty="0"/>
            <a:t>- buitengewoon secundair onderwijs</a:t>
          </a:r>
          <a:br>
            <a:rPr lang="nl-BE" sz="1100" dirty="0"/>
          </a:br>
          <a:r>
            <a:rPr lang="nl-BE" sz="1100" dirty="0"/>
            <a:t>- leren en werken/duaal leren</a:t>
          </a:r>
        </a:p>
      </dgm:t>
    </dgm:pt>
    <dgm:pt modelId="{6735546C-CD75-4CB9-BA28-29E5765118BA}" type="parTrans" cxnId="{4BD99924-E1E4-47D2-8A72-2EC2F1692F7F}">
      <dgm:prSet/>
      <dgm:spPr/>
      <dgm:t>
        <a:bodyPr/>
        <a:lstStyle/>
        <a:p>
          <a:endParaRPr lang="nl-BE"/>
        </a:p>
      </dgm:t>
    </dgm:pt>
    <dgm:pt modelId="{6E81BE7C-C3F5-4585-B2BC-351940E106F6}" type="sibTrans" cxnId="{4BD99924-E1E4-47D2-8A72-2EC2F1692F7F}">
      <dgm:prSet/>
      <dgm:spPr/>
      <dgm:t>
        <a:bodyPr/>
        <a:lstStyle/>
        <a:p>
          <a:endParaRPr lang="nl-BE"/>
        </a:p>
      </dgm:t>
    </dgm:pt>
    <dgm:pt modelId="{02B52309-BEA8-4FA6-A4D7-ACDD7EE08EC8}" type="pres">
      <dgm:prSet presAssocID="{5576CEE9-F73C-4085-A562-1EE2B977610E}" presName="Name0" presStyleCnt="0">
        <dgm:presLayoutVars>
          <dgm:dir/>
          <dgm:animLvl val="lvl"/>
          <dgm:resizeHandles val="exact"/>
        </dgm:presLayoutVars>
      </dgm:prSet>
      <dgm:spPr/>
    </dgm:pt>
    <dgm:pt modelId="{C5FB6926-F34A-4752-8941-DC10168F29AC}" type="pres">
      <dgm:prSet presAssocID="{7914F974-9A65-498A-B030-1420A12BC7A0}" presName="linNode" presStyleCnt="0"/>
      <dgm:spPr/>
    </dgm:pt>
    <dgm:pt modelId="{FC22F45D-7E2E-4253-A059-B648238210FD}" type="pres">
      <dgm:prSet presAssocID="{7914F974-9A65-498A-B030-1420A12BC7A0}" presName="parentText" presStyleLbl="node1" presStyleIdx="0" presStyleCnt="2" custScaleX="126064" custLinFactNeighborX="-12443">
        <dgm:presLayoutVars>
          <dgm:chMax val="1"/>
          <dgm:bulletEnabled val="1"/>
        </dgm:presLayoutVars>
      </dgm:prSet>
      <dgm:spPr/>
    </dgm:pt>
    <dgm:pt modelId="{E47DE25E-011F-4776-A27A-1F67CA7CBF44}" type="pres">
      <dgm:prSet presAssocID="{1CEA57B7-AB34-4FD1-B461-154C000AA458}" presName="sp" presStyleCnt="0"/>
      <dgm:spPr/>
    </dgm:pt>
    <dgm:pt modelId="{F42C2057-AA24-476E-A5A0-426E7ECE6C15}" type="pres">
      <dgm:prSet presAssocID="{FD3F5047-326C-4FFD-AEB7-E6B9A76751C2}" presName="linNode" presStyleCnt="0"/>
      <dgm:spPr/>
    </dgm:pt>
    <dgm:pt modelId="{AB6EE23A-56B0-4333-A744-7429DFA49BD9}" type="pres">
      <dgm:prSet presAssocID="{FD3F5047-326C-4FFD-AEB7-E6B9A76751C2}" presName="parentText" presStyleLbl="node1" presStyleIdx="1" presStyleCnt="2" custScaleX="126064" custLinFactNeighborX="-12443">
        <dgm:presLayoutVars>
          <dgm:chMax val="1"/>
          <dgm:bulletEnabled val="1"/>
        </dgm:presLayoutVars>
      </dgm:prSet>
      <dgm:spPr/>
    </dgm:pt>
  </dgm:ptLst>
  <dgm:cxnLst>
    <dgm:cxn modelId="{4BD99924-E1E4-47D2-8A72-2EC2F1692F7F}" srcId="{5576CEE9-F73C-4085-A562-1EE2B977610E}" destId="{FD3F5047-326C-4FFD-AEB7-E6B9A76751C2}" srcOrd="1" destOrd="0" parTransId="{6735546C-CD75-4CB9-BA28-29E5765118BA}" sibTransId="{6E81BE7C-C3F5-4585-B2BC-351940E106F6}"/>
    <dgm:cxn modelId="{B9AB1E2D-9D60-4387-B086-65812B318D51}" type="presOf" srcId="{FD3F5047-326C-4FFD-AEB7-E6B9A76751C2}" destId="{AB6EE23A-56B0-4333-A744-7429DFA49BD9}" srcOrd="0" destOrd="0" presId="urn:microsoft.com/office/officeart/2005/8/layout/vList5"/>
    <dgm:cxn modelId="{290B2783-5578-4DB6-AC60-F93F7535F0ED}" type="presOf" srcId="{5576CEE9-F73C-4085-A562-1EE2B977610E}" destId="{02B52309-BEA8-4FA6-A4D7-ACDD7EE08EC8}" srcOrd="0" destOrd="0" presId="urn:microsoft.com/office/officeart/2005/8/layout/vList5"/>
    <dgm:cxn modelId="{EAF0A0A8-C960-48C8-9E8A-D148397CD987}" type="presOf" srcId="{7914F974-9A65-498A-B030-1420A12BC7A0}" destId="{FC22F45D-7E2E-4253-A059-B648238210FD}" srcOrd="0" destOrd="0" presId="urn:microsoft.com/office/officeart/2005/8/layout/vList5"/>
    <dgm:cxn modelId="{D60802F4-A482-4F6F-A387-C9948F963DE1}" srcId="{5576CEE9-F73C-4085-A562-1EE2B977610E}" destId="{7914F974-9A65-498A-B030-1420A12BC7A0}" srcOrd="0" destOrd="0" parTransId="{350AA2A9-F866-432E-9C1E-44769FB468B3}" sibTransId="{1CEA57B7-AB34-4FD1-B461-154C000AA458}"/>
    <dgm:cxn modelId="{AAE360E9-6712-4093-8729-833904D3F280}" type="presParOf" srcId="{02B52309-BEA8-4FA6-A4D7-ACDD7EE08EC8}" destId="{C5FB6926-F34A-4752-8941-DC10168F29AC}" srcOrd="0" destOrd="0" presId="urn:microsoft.com/office/officeart/2005/8/layout/vList5"/>
    <dgm:cxn modelId="{ED0E1ADC-D387-4F94-B955-3A780F19FA17}" type="presParOf" srcId="{C5FB6926-F34A-4752-8941-DC10168F29AC}" destId="{FC22F45D-7E2E-4253-A059-B648238210FD}" srcOrd="0" destOrd="0" presId="urn:microsoft.com/office/officeart/2005/8/layout/vList5"/>
    <dgm:cxn modelId="{F2FF125D-35DD-4F40-B0D9-2308E6FDCA46}" type="presParOf" srcId="{02B52309-BEA8-4FA6-A4D7-ACDD7EE08EC8}" destId="{E47DE25E-011F-4776-A27A-1F67CA7CBF44}" srcOrd="1" destOrd="0" presId="urn:microsoft.com/office/officeart/2005/8/layout/vList5"/>
    <dgm:cxn modelId="{1AA1AF41-3C98-4144-854A-327B9D2B5771}" type="presParOf" srcId="{02B52309-BEA8-4FA6-A4D7-ACDD7EE08EC8}" destId="{F42C2057-AA24-476E-A5A0-426E7ECE6C15}" srcOrd="2" destOrd="0" presId="urn:microsoft.com/office/officeart/2005/8/layout/vList5"/>
    <dgm:cxn modelId="{0F6BB6DD-1638-4317-BB1C-2985823D4987}" type="presParOf" srcId="{F42C2057-AA24-476E-A5A0-426E7ECE6C15}" destId="{AB6EE23A-56B0-4333-A744-7429DFA49BD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76CEE9-F73C-4085-A562-1EE2B977610E}" type="doc">
      <dgm:prSet loTypeId="urn:microsoft.com/office/officeart/2005/8/layout/vList5" loCatId="list" qsTypeId="urn:microsoft.com/office/officeart/2005/8/quickstyle/simple1" qsCatId="simple" csTypeId="urn:microsoft.com/office/officeart/2005/8/colors/accent1_2" csCatId="accent1" phldr="1"/>
      <dgm:spPr/>
    </dgm:pt>
    <dgm:pt modelId="{4450770A-6BC8-468D-B092-773C420BBB47}">
      <dgm:prSet phldrT="[Tekst]" custT="1"/>
      <dgm:spPr/>
      <dgm:t>
        <a:bodyPr lIns="144000" rIns="0"/>
        <a:lstStyle/>
        <a:p>
          <a:pPr algn="l"/>
          <a:r>
            <a:rPr lang="nl-BE" sz="1100" dirty="0"/>
            <a:t>Universiteit - Doctor</a:t>
          </a:r>
        </a:p>
      </dgm:t>
    </dgm:pt>
    <dgm:pt modelId="{7214A1E3-9F68-4217-9487-09554BE8E91D}" type="parTrans" cxnId="{4E122A8C-80D8-4EA3-9FAF-60CD38A5CFD3}">
      <dgm:prSet/>
      <dgm:spPr/>
      <dgm:t>
        <a:bodyPr/>
        <a:lstStyle/>
        <a:p>
          <a:endParaRPr lang="nl-BE"/>
        </a:p>
      </dgm:t>
    </dgm:pt>
    <dgm:pt modelId="{D6633253-5578-46BE-AC5B-7B2164F2B5C9}" type="sibTrans" cxnId="{4E122A8C-80D8-4EA3-9FAF-60CD38A5CFD3}">
      <dgm:prSet/>
      <dgm:spPr/>
      <dgm:t>
        <a:bodyPr/>
        <a:lstStyle/>
        <a:p>
          <a:endParaRPr lang="nl-BE"/>
        </a:p>
      </dgm:t>
    </dgm:pt>
    <dgm:pt modelId="{0DC41496-DA33-4809-8197-008056A4174D}">
      <dgm:prSet phldrT="[Tekst]" custT="1"/>
      <dgm:spPr/>
      <dgm:t>
        <a:bodyPr lIns="144000" rIns="0"/>
        <a:lstStyle/>
        <a:p>
          <a:pPr algn="l"/>
          <a:r>
            <a:rPr lang="nl-BE" sz="1100" dirty="0"/>
            <a:t>Universiteit/hogeschool: Master</a:t>
          </a:r>
        </a:p>
      </dgm:t>
    </dgm:pt>
    <dgm:pt modelId="{11828011-3736-4B0A-9FC7-22C43F073DB6}" type="parTrans" cxnId="{FCD46053-A7DE-446C-ABF2-5745E404A8B6}">
      <dgm:prSet/>
      <dgm:spPr/>
      <dgm:t>
        <a:bodyPr/>
        <a:lstStyle/>
        <a:p>
          <a:endParaRPr lang="nl-BE"/>
        </a:p>
      </dgm:t>
    </dgm:pt>
    <dgm:pt modelId="{C826C5EF-D09E-443B-8704-03B93CED80CF}" type="sibTrans" cxnId="{FCD46053-A7DE-446C-ABF2-5745E404A8B6}">
      <dgm:prSet/>
      <dgm:spPr/>
      <dgm:t>
        <a:bodyPr/>
        <a:lstStyle/>
        <a:p>
          <a:endParaRPr lang="nl-BE"/>
        </a:p>
      </dgm:t>
    </dgm:pt>
    <dgm:pt modelId="{16985DB9-F533-4DED-B6B0-475632879293}">
      <dgm:prSet phldrT="[Tekst]" custT="1"/>
      <dgm:spPr/>
      <dgm:t>
        <a:bodyPr lIns="144000" rIns="0"/>
        <a:lstStyle/>
        <a:p>
          <a:pPr algn="l"/>
          <a:r>
            <a:rPr lang="nl-BE" sz="1100" dirty="0"/>
            <a:t>Universiteit/hogeschool: Bachelor</a:t>
          </a:r>
        </a:p>
      </dgm:t>
    </dgm:pt>
    <dgm:pt modelId="{4F1F7290-B45F-4E11-BE56-3110EF9FBC6C}" type="parTrans" cxnId="{B406E8F4-525A-4163-9823-854806A8D355}">
      <dgm:prSet/>
      <dgm:spPr/>
      <dgm:t>
        <a:bodyPr/>
        <a:lstStyle/>
        <a:p>
          <a:endParaRPr lang="nl-BE"/>
        </a:p>
      </dgm:t>
    </dgm:pt>
    <dgm:pt modelId="{404945CA-5E62-4B03-A062-FB48F82F3FE9}" type="sibTrans" cxnId="{B406E8F4-525A-4163-9823-854806A8D355}">
      <dgm:prSet/>
      <dgm:spPr/>
      <dgm:t>
        <a:bodyPr/>
        <a:lstStyle/>
        <a:p>
          <a:endParaRPr lang="nl-BE"/>
        </a:p>
      </dgm:t>
    </dgm:pt>
    <dgm:pt modelId="{477ABAAB-15A8-4761-A89C-DA9D993B9490}">
      <dgm:prSet phldrT="[Tekst]" custT="1"/>
      <dgm:spPr/>
      <dgm:t>
        <a:bodyPr lIns="144000" rIns="0"/>
        <a:lstStyle/>
        <a:p>
          <a:pPr algn="l"/>
          <a:r>
            <a:rPr lang="nl-BE" sz="1100" dirty="0"/>
            <a:t>Hogeschool: Gegradueerde</a:t>
          </a:r>
        </a:p>
      </dgm:t>
    </dgm:pt>
    <dgm:pt modelId="{5C9CB67C-B457-4696-A747-80F0B38A3686}" type="parTrans" cxnId="{9DD7C3EA-C847-42B3-A3A9-D9B51126179F}">
      <dgm:prSet/>
      <dgm:spPr/>
      <dgm:t>
        <a:bodyPr/>
        <a:lstStyle/>
        <a:p>
          <a:endParaRPr lang="nl-BE"/>
        </a:p>
      </dgm:t>
    </dgm:pt>
    <dgm:pt modelId="{52EE01D7-FA54-4D81-AA0F-C02BCD8CCC93}" type="sibTrans" cxnId="{9DD7C3EA-C847-42B3-A3A9-D9B51126179F}">
      <dgm:prSet/>
      <dgm:spPr/>
      <dgm:t>
        <a:bodyPr/>
        <a:lstStyle/>
        <a:p>
          <a:endParaRPr lang="nl-BE"/>
        </a:p>
      </dgm:t>
    </dgm:pt>
    <dgm:pt modelId="{02B52309-BEA8-4FA6-A4D7-ACDD7EE08EC8}" type="pres">
      <dgm:prSet presAssocID="{5576CEE9-F73C-4085-A562-1EE2B977610E}" presName="Name0" presStyleCnt="0">
        <dgm:presLayoutVars>
          <dgm:dir/>
          <dgm:animLvl val="lvl"/>
          <dgm:resizeHandles val="exact"/>
        </dgm:presLayoutVars>
      </dgm:prSet>
      <dgm:spPr/>
    </dgm:pt>
    <dgm:pt modelId="{355E16A5-A94E-4A53-A14A-9F952A618E63}" type="pres">
      <dgm:prSet presAssocID="{4450770A-6BC8-468D-B092-773C420BBB47}" presName="linNode" presStyleCnt="0"/>
      <dgm:spPr/>
    </dgm:pt>
    <dgm:pt modelId="{67451EEA-D7E3-4EDD-BADE-1AB7485F2346}" type="pres">
      <dgm:prSet presAssocID="{4450770A-6BC8-468D-B092-773C420BBB47}" presName="parentText" presStyleLbl="node1" presStyleIdx="0" presStyleCnt="4" custScaleX="125528" custLinFactNeighborX="-13046">
        <dgm:presLayoutVars>
          <dgm:chMax val="1"/>
          <dgm:bulletEnabled val="1"/>
        </dgm:presLayoutVars>
      </dgm:prSet>
      <dgm:spPr/>
    </dgm:pt>
    <dgm:pt modelId="{FB0983A5-E4F3-4399-87E5-81FC54480636}" type="pres">
      <dgm:prSet presAssocID="{D6633253-5578-46BE-AC5B-7B2164F2B5C9}" presName="sp" presStyleCnt="0"/>
      <dgm:spPr/>
    </dgm:pt>
    <dgm:pt modelId="{FBD542BE-9803-40F3-845E-BFA5E30008BC}" type="pres">
      <dgm:prSet presAssocID="{0DC41496-DA33-4809-8197-008056A4174D}" presName="linNode" presStyleCnt="0"/>
      <dgm:spPr/>
    </dgm:pt>
    <dgm:pt modelId="{24F4302D-B001-4C06-A098-B387930E4409}" type="pres">
      <dgm:prSet presAssocID="{0DC41496-DA33-4809-8197-008056A4174D}" presName="parentText" presStyleLbl="node1" presStyleIdx="1" presStyleCnt="4" custScaleX="125528" custLinFactNeighborX="-13046">
        <dgm:presLayoutVars>
          <dgm:chMax val="1"/>
          <dgm:bulletEnabled val="1"/>
        </dgm:presLayoutVars>
      </dgm:prSet>
      <dgm:spPr/>
    </dgm:pt>
    <dgm:pt modelId="{89C27B79-6BDA-4639-950E-3DEDA5A360F4}" type="pres">
      <dgm:prSet presAssocID="{C826C5EF-D09E-443B-8704-03B93CED80CF}" presName="sp" presStyleCnt="0"/>
      <dgm:spPr/>
    </dgm:pt>
    <dgm:pt modelId="{BE391A38-D367-46EE-9E9F-AFBAEBABC614}" type="pres">
      <dgm:prSet presAssocID="{16985DB9-F533-4DED-B6B0-475632879293}" presName="linNode" presStyleCnt="0"/>
      <dgm:spPr/>
    </dgm:pt>
    <dgm:pt modelId="{85A9E3E0-2DD1-428D-9608-17FCB5704280}" type="pres">
      <dgm:prSet presAssocID="{16985DB9-F533-4DED-B6B0-475632879293}" presName="parentText" presStyleLbl="node1" presStyleIdx="2" presStyleCnt="4" custScaleX="125528" custLinFactNeighborX="-13046">
        <dgm:presLayoutVars>
          <dgm:chMax val="1"/>
          <dgm:bulletEnabled val="1"/>
        </dgm:presLayoutVars>
      </dgm:prSet>
      <dgm:spPr/>
    </dgm:pt>
    <dgm:pt modelId="{54870628-ECB4-45A9-9E07-A2119840C746}" type="pres">
      <dgm:prSet presAssocID="{404945CA-5E62-4B03-A062-FB48F82F3FE9}" presName="sp" presStyleCnt="0"/>
      <dgm:spPr/>
    </dgm:pt>
    <dgm:pt modelId="{BEE37557-0E55-47BC-B641-9E843C7E8A8F}" type="pres">
      <dgm:prSet presAssocID="{477ABAAB-15A8-4761-A89C-DA9D993B9490}" presName="linNode" presStyleCnt="0"/>
      <dgm:spPr/>
    </dgm:pt>
    <dgm:pt modelId="{B333840F-F886-465D-B041-85530836258C}" type="pres">
      <dgm:prSet presAssocID="{477ABAAB-15A8-4761-A89C-DA9D993B9490}" presName="parentText" presStyleLbl="node1" presStyleIdx="3" presStyleCnt="4" custScaleX="125528" custLinFactNeighborX="-13046">
        <dgm:presLayoutVars>
          <dgm:chMax val="1"/>
          <dgm:bulletEnabled val="1"/>
        </dgm:presLayoutVars>
      </dgm:prSet>
      <dgm:spPr/>
    </dgm:pt>
  </dgm:ptLst>
  <dgm:cxnLst>
    <dgm:cxn modelId="{A38B3953-2DF8-4D02-994B-BF0517104562}" type="presOf" srcId="{0DC41496-DA33-4809-8197-008056A4174D}" destId="{24F4302D-B001-4C06-A098-B387930E4409}" srcOrd="0" destOrd="0" presId="urn:microsoft.com/office/officeart/2005/8/layout/vList5"/>
    <dgm:cxn modelId="{FCD46053-A7DE-446C-ABF2-5745E404A8B6}" srcId="{5576CEE9-F73C-4085-A562-1EE2B977610E}" destId="{0DC41496-DA33-4809-8197-008056A4174D}" srcOrd="1" destOrd="0" parTransId="{11828011-3736-4B0A-9FC7-22C43F073DB6}" sibTransId="{C826C5EF-D09E-443B-8704-03B93CED80CF}"/>
    <dgm:cxn modelId="{3DA9FB56-672F-460E-A261-C6FC4B2184CA}" type="presOf" srcId="{477ABAAB-15A8-4761-A89C-DA9D993B9490}" destId="{B333840F-F886-465D-B041-85530836258C}" srcOrd="0" destOrd="0" presId="urn:microsoft.com/office/officeart/2005/8/layout/vList5"/>
    <dgm:cxn modelId="{290B2783-5578-4DB6-AC60-F93F7535F0ED}" type="presOf" srcId="{5576CEE9-F73C-4085-A562-1EE2B977610E}" destId="{02B52309-BEA8-4FA6-A4D7-ACDD7EE08EC8}" srcOrd="0" destOrd="0" presId="urn:microsoft.com/office/officeart/2005/8/layout/vList5"/>
    <dgm:cxn modelId="{4E122A8C-80D8-4EA3-9FAF-60CD38A5CFD3}" srcId="{5576CEE9-F73C-4085-A562-1EE2B977610E}" destId="{4450770A-6BC8-468D-B092-773C420BBB47}" srcOrd="0" destOrd="0" parTransId="{7214A1E3-9F68-4217-9487-09554BE8E91D}" sibTransId="{D6633253-5578-46BE-AC5B-7B2164F2B5C9}"/>
    <dgm:cxn modelId="{C84B998D-F3A6-40C5-91B6-5B15B6F44569}" type="presOf" srcId="{16985DB9-F533-4DED-B6B0-475632879293}" destId="{85A9E3E0-2DD1-428D-9608-17FCB5704280}" srcOrd="0" destOrd="0" presId="urn:microsoft.com/office/officeart/2005/8/layout/vList5"/>
    <dgm:cxn modelId="{6966C4AE-9C3C-40B8-A78F-483D35A1D9C0}" type="presOf" srcId="{4450770A-6BC8-468D-B092-773C420BBB47}" destId="{67451EEA-D7E3-4EDD-BADE-1AB7485F2346}" srcOrd="0" destOrd="0" presId="urn:microsoft.com/office/officeart/2005/8/layout/vList5"/>
    <dgm:cxn modelId="{9DD7C3EA-C847-42B3-A3A9-D9B51126179F}" srcId="{5576CEE9-F73C-4085-A562-1EE2B977610E}" destId="{477ABAAB-15A8-4761-A89C-DA9D993B9490}" srcOrd="3" destOrd="0" parTransId="{5C9CB67C-B457-4696-A747-80F0B38A3686}" sibTransId="{52EE01D7-FA54-4D81-AA0F-C02BCD8CCC93}"/>
    <dgm:cxn modelId="{B406E8F4-525A-4163-9823-854806A8D355}" srcId="{5576CEE9-F73C-4085-A562-1EE2B977610E}" destId="{16985DB9-F533-4DED-B6B0-475632879293}" srcOrd="2" destOrd="0" parTransId="{4F1F7290-B45F-4E11-BE56-3110EF9FBC6C}" sibTransId="{404945CA-5E62-4B03-A062-FB48F82F3FE9}"/>
    <dgm:cxn modelId="{3757121C-500F-4B4E-BD7C-489DDF8EA97D}" type="presParOf" srcId="{02B52309-BEA8-4FA6-A4D7-ACDD7EE08EC8}" destId="{355E16A5-A94E-4A53-A14A-9F952A618E63}" srcOrd="0" destOrd="0" presId="urn:microsoft.com/office/officeart/2005/8/layout/vList5"/>
    <dgm:cxn modelId="{BD2D8083-1E16-45FE-855E-6F762E9A2CA3}" type="presParOf" srcId="{355E16A5-A94E-4A53-A14A-9F952A618E63}" destId="{67451EEA-D7E3-4EDD-BADE-1AB7485F2346}" srcOrd="0" destOrd="0" presId="urn:microsoft.com/office/officeart/2005/8/layout/vList5"/>
    <dgm:cxn modelId="{C9DA6648-61D0-48A4-9B90-226A27E69309}" type="presParOf" srcId="{02B52309-BEA8-4FA6-A4D7-ACDD7EE08EC8}" destId="{FB0983A5-E4F3-4399-87E5-81FC54480636}" srcOrd="1" destOrd="0" presId="urn:microsoft.com/office/officeart/2005/8/layout/vList5"/>
    <dgm:cxn modelId="{5F693C0D-89B1-4FAE-AF7E-800BAF1ADEF3}" type="presParOf" srcId="{02B52309-BEA8-4FA6-A4D7-ACDD7EE08EC8}" destId="{FBD542BE-9803-40F3-845E-BFA5E30008BC}" srcOrd="2" destOrd="0" presId="urn:microsoft.com/office/officeart/2005/8/layout/vList5"/>
    <dgm:cxn modelId="{E815B659-B2FE-4A77-8A2F-70409AE113D4}" type="presParOf" srcId="{FBD542BE-9803-40F3-845E-BFA5E30008BC}" destId="{24F4302D-B001-4C06-A098-B387930E4409}" srcOrd="0" destOrd="0" presId="urn:microsoft.com/office/officeart/2005/8/layout/vList5"/>
    <dgm:cxn modelId="{86D938F2-580F-41F9-B962-EB9A72199D6C}" type="presParOf" srcId="{02B52309-BEA8-4FA6-A4D7-ACDD7EE08EC8}" destId="{89C27B79-6BDA-4639-950E-3DEDA5A360F4}" srcOrd="3" destOrd="0" presId="urn:microsoft.com/office/officeart/2005/8/layout/vList5"/>
    <dgm:cxn modelId="{AEE4D96B-3265-43D9-8F05-7081028C8E08}" type="presParOf" srcId="{02B52309-BEA8-4FA6-A4D7-ACDD7EE08EC8}" destId="{BE391A38-D367-46EE-9E9F-AFBAEBABC614}" srcOrd="4" destOrd="0" presId="urn:microsoft.com/office/officeart/2005/8/layout/vList5"/>
    <dgm:cxn modelId="{7B66CC98-6654-4CE9-9708-B1AF5A3F46FC}" type="presParOf" srcId="{BE391A38-D367-46EE-9E9F-AFBAEBABC614}" destId="{85A9E3E0-2DD1-428D-9608-17FCB5704280}" srcOrd="0" destOrd="0" presId="urn:microsoft.com/office/officeart/2005/8/layout/vList5"/>
    <dgm:cxn modelId="{0CDB82E5-E257-4279-9979-55673AE8E7D3}" type="presParOf" srcId="{02B52309-BEA8-4FA6-A4D7-ACDD7EE08EC8}" destId="{54870628-ECB4-45A9-9E07-A2119840C746}" srcOrd="5" destOrd="0" presId="urn:microsoft.com/office/officeart/2005/8/layout/vList5"/>
    <dgm:cxn modelId="{1EC4CF5D-33DD-4E6F-9C3C-181D06AC3FD3}" type="presParOf" srcId="{02B52309-BEA8-4FA6-A4D7-ACDD7EE08EC8}" destId="{BEE37557-0E55-47BC-B641-9E843C7E8A8F}" srcOrd="6" destOrd="0" presId="urn:microsoft.com/office/officeart/2005/8/layout/vList5"/>
    <dgm:cxn modelId="{2E98427C-B389-4C1E-B564-6D3A3A940B2F}" type="presParOf" srcId="{BEE37557-0E55-47BC-B641-9E843C7E8A8F}" destId="{B333840F-F886-465D-B041-85530836258C}"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76CEE9-F73C-4085-A562-1EE2B977610E}" type="doc">
      <dgm:prSet loTypeId="urn:microsoft.com/office/officeart/2005/8/layout/vList5" loCatId="list" qsTypeId="urn:microsoft.com/office/officeart/2005/8/quickstyle/simple1" qsCatId="simple" csTypeId="urn:microsoft.com/office/officeart/2005/8/colors/accent1_2" csCatId="accent1" phldr="1"/>
      <dgm:spPr/>
    </dgm:pt>
    <dgm:pt modelId="{7914F974-9A65-498A-B030-1420A12BC7A0}">
      <dgm:prSet phldrT="[Tekst]" custT="1"/>
      <dgm:spPr>
        <a:solidFill>
          <a:schemeClr val="accent1">
            <a:lumMod val="50000"/>
          </a:schemeClr>
        </a:solidFill>
      </dgm:spPr>
      <dgm:t>
        <a:bodyPr lIns="144000" rIns="0"/>
        <a:lstStyle/>
        <a:p>
          <a:pPr algn="ctr"/>
          <a:r>
            <a:rPr lang="nl-BE" sz="1100" dirty="0"/>
            <a:t>VKS-niveau 3:</a:t>
          </a:r>
        </a:p>
      </dgm:t>
    </dgm:pt>
    <dgm:pt modelId="{350AA2A9-F866-432E-9C1E-44769FB468B3}" type="parTrans" cxnId="{D60802F4-A482-4F6F-A387-C9948F963DE1}">
      <dgm:prSet/>
      <dgm:spPr/>
      <dgm:t>
        <a:bodyPr/>
        <a:lstStyle/>
        <a:p>
          <a:endParaRPr lang="nl-BE"/>
        </a:p>
      </dgm:t>
    </dgm:pt>
    <dgm:pt modelId="{1CEA57B7-AB34-4FD1-B461-154C000AA458}" type="sibTrans" cxnId="{D60802F4-A482-4F6F-A387-C9948F963DE1}">
      <dgm:prSet/>
      <dgm:spPr/>
      <dgm:t>
        <a:bodyPr/>
        <a:lstStyle/>
        <a:p>
          <a:endParaRPr lang="nl-BE"/>
        </a:p>
      </dgm:t>
    </dgm:pt>
    <dgm:pt modelId="{ADB596CC-07AD-46E0-BBAB-B72EC9187AF8}">
      <dgm:prSet phldrT="[Tekst]" custT="1"/>
      <dgm:spPr>
        <a:solidFill>
          <a:schemeClr val="accent1">
            <a:lumMod val="50000"/>
          </a:schemeClr>
        </a:solidFill>
      </dgm:spPr>
      <dgm:t>
        <a:bodyPr lIns="144000" rIns="0"/>
        <a:lstStyle/>
        <a:p>
          <a:pPr algn="ctr"/>
          <a:r>
            <a:rPr lang="nl-BE" sz="1100" dirty="0"/>
            <a:t>VKS-niveau 4:</a:t>
          </a:r>
        </a:p>
      </dgm:t>
    </dgm:pt>
    <dgm:pt modelId="{962F25FF-4E76-48C9-B075-0344D67CA0FF}" type="parTrans" cxnId="{0058EF22-E831-4FEF-BAE5-C4A534036DC3}">
      <dgm:prSet/>
      <dgm:spPr/>
      <dgm:t>
        <a:bodyPr/>
        <a:lstStyle/>
        <a:p>
          <a:endParaRPr lang="nl-BE"/>
        </a:p>
      </dgm:t>
    </dgm:pt>
    <dgm:pt modelId="{7464B910-1087-4F77-919F-BF4BB921820F}" type="sibTrans" cxnId="{0058EF22-E831-4FEF-BAE5-C4A534036DC3}">
      <dgm:prSet/>
      <dgm:spPr/>
      <dgm:t>
        <a:bodyPr/>
        <a:lstStyle/>
        <a:p>
          <a:endParaRPr lang="nl-BE"/>
        </a:p>
      </dgm:t>
    </dgm:pt>
    <dgm:pt modelId="{02B52309-BEA8-4FA6-A4D7-ACDD7EE08EC8}" type="pres">
      <dgm:prSet presAssocID="{5576CEE9-F73C-4085-A562-1EE2B977610E}" presName="Name0" presStyleCnt="0">
        <dgm:presLayoutVars>
          <dgm:dir/>
          <dgm:animLvl val="lvl"/>
          <dgm:resizeHandles val="exact"/>
        </dgm:presLayoutVars>
      </dgm:prSet>
      <dgm:spPr/>
    </dgm:pt>
    <dgm:pt modelId="{68CCBEC1-A845-4468-B0D3-61562238F5E2}" type="pres">
      <dgm:prSet presAssocID="{ADB596CC-07AD-46E0-BBAB-B72EC9187AF8}" presName="linNode" presStyleCnt="0"/>
      <dgm:spPr/>
    </dgm:pt>
    <dgm:pt modelId="{1DC3D506-1F84-46DE-81D8-04E63BC4C0D4}" type="pres">
      <dgm:prSet presAssocID="{ADB596CC-07AD-46E0-BBAB-B72EC9187AF8}" presName="parentText" presStyleLbl="node1" presStyleIdx="0" presStyleCnt="2" custScaleX="52842">
        <dgm:presLayoutVars>
          <dgm:chMax val="1"/>
          <dgm:bulletEnabled val="1"/>
        </dgm:presLayoutVars>
      </dgm:prSet>
      <dgm:spPr/>
    </dgm:pt>
    <dgm:pt modelId="{9A4133B5-B0A6-462F-8C98-6E42402C50DF}" type="pres">
      <dgm:prSet presAssocID="{7464B910-1087-4F77-919F-BF4BB921820F}" presName="sp" presStyleCnt="0"/>
      <dgm:spPr/>
    </dgm:pt>
    <dgm:pt modelId="{C5FB6926-F34A-4752-8941-DC10168F29AC}" type="pres">
      <dgm:prSet presAssocID="{7914F974-9A65-498A-B030-1420A12BC7A0}" presName="linNode" presStyleCnt="0"/>
      <dgm:spPr/>
    </dgm:pt>
    <dgm:pt modelId="{FC22F45D-7E2E-4253-A059-B648238210FD}" type="pres">
      <dgm:prSet presAssocID="{7914F974-9A65-498A-B030-1420A12BC7A0}" presName="parentText" presStyleLbl="node1" presStyleIdx="1" presStyleCnt="2" custScaleX="52842">
        <dgm:presLayoutVars>
          <dgm:chMax val="1"/>
          <dgm:bulletEnabled val="1"/>
        </dgm:presLayoutVars>
      </dgm:prSet>
      <dgm:spPr/>
    </dgm:pt>
  </dgm:ptLst>
  <dgm:cxnLst>
    <dgm:cxn modelId="{0058EF22-E831-4FEF-BAE5-C4A534036DC3}" srcId="{5576CEE9-F73C-4085-A562-1EE2B977610E}" destId="{ADB596CC-07AD-46E0-BBAB-B72EC9187AF8}" srcOrd="0" destOrd="0" parTransId="{962F25FF-4E76-48C9-B075-0344D67CA0FF}" sibTransId="{7464B910-1087-4F77-919F-BF4BB921820F}"/>
    <dgm:cxn modelId="{1AFB8138-A8BF-4FFF-91EA-60165A3522DA}" type="presOf" srcId="{ADB596CC-07AD-46E0-BBAB-B72EC9187AF8}" destId="{1DC3D506-1F84-46DE-81D8-04E63BC4C0D4}" srcOrd="0" destOrd="0" presId="urn:microsoft.com/office/officeart/2005/8/layout/vList5"/>
    <dgm:cxn modelId="{290B2783-5578-4DB6-AC60-F93F7535F0ED}" type="presOf" srcId="{5576CEE9-F73C-4085-A562-1EE2B977610E}" destId="{02B52309-BEA8-4FA6-A4D7-ACDD7EE08EC8}" srcOrd="0" destOrd="0" presId="urn:microsoft.com/office/officeart/2005/8/layout/vList5"/>
    <dgm:cxn modelId="{EAF0A0A8-C960-48C8-9E8A-D148397CD987}" type="presOf" srcId="{7914F974-9A65-498A-B030-1420A12BC7A0}" destId="{FC22F45D-7E2E-4253-A059-B648238210FD}" srcOrd="0" destOrd="0" presId="urn:microsoft.com/office/officeart/2005/8/layout/vList5"/>
    <dgm:cxn modelId="{D60802F4-A482-4F6F-A387-C9948F963DE1}" srcId="{5576CEE9-F73C-4085-A562-1EE2B977610E}" destId="{7914F974-9A65-498A-B030-1420A12BC7A0}" srcOrd="1" destOrd="0" parTransId="{350AA2A9-F866-432E-9C1E-44769FB468B3}" sibTransId="{1CEA57B7-AB34-4FD1-B461-154C000AA458}"/>
    <dgm:cxn modelId="{427D0616-7B9A-4ADD-B71B-B6163576B45E}" type="presParOf" srcId="{02B52309-BEA8-4FA6-A4D7-ACDD7EE08EC8}" destId="{68CCBEC1-A845-4468-B0D3-61562238F5E2}" srcOrd="0" destOrd="0" presId="urn:microsoft.com/office/officeart/2005/8/layout/vList5"/>
    <dgm:cxn modelId="{82CE4AC7-E428-41B7-994E-E8B061BCE858}" type="presParOf" srcId="{68CCBEC1-A845-4468-B0D3-61562238F5E2}" destId="{1DC3D506-1F84-46DE-81D8-04E63BC4C0D4}" srcOrd="0" destOrd="0" presId="urn:microsoft.com/office/officeart/2005/8/layout/vList5"/>
    <dgm:cxn modelId="{9D1450F8-3C15-4E17-914B-66EED101759B}" type="presParOf" srcId="{02B52309-BEA8-4FA6-A4D7-ACDD7EE08EC8}" destId="{9A4133B5-B0A6-462F-8C98-6E42402C50DF}" srcOrd="1" destOrd="0" presId="urn:microsoft.com/office/officeart/2005/8/layout/vList5"/>
    <dgm:cxn modelId="{AAE360E9-6712-4093-8729-833904D3F280}" type="presParOf" srcId="{02B52309-BEA8-4FA6-A4D7-ACDD7EE08EC8}" destId="{C5FB6926-F34A-4752-8941-DC10168F29AC}" srcOrd="2" destOrd="0" presId="urn:microsoft.com/office/officeart/2005/8/layout/vList5"/>
    <dgm:cxn modelId="{ED0E1ADC-D387-4F94-B955-3A780F19FA17}" type="presParOf" srcId="{C5FB6926-F34A-4752-8941-DC10168F29AC}" destId="{FC22F45D-7E2E-4253-A059-B648238210FD}" srcOrd="0"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76CEE9-F73C-4085-A562-1EE2B977610E}" type="doc">
      <dgm:prSet loTypeId="urn:microsoft.com/office/officeart/2005/8/layout/vList5" loCatId="list" qsTypeId="urn:microsoft.com/office/officeart/2005/8/quickstyle/simple1" qsCatId="simple" csTypeId="urn:microsoft.com/office/officeart/2005/8/colors/accent1_2" csCatId="accent1" phldr="1"/>
      <dgm:spPr/>
    </dgm:pt>
    <dgm:pt modelId="{4450770A-6BC8-468D-B092-773C420BBB47}">
      <dgm:prSet phldrT="[Tekst]" custT="1"/>
      <dgm:spPr>
        <a:solidFill>
          <a:schemeClr val="accent1">
            <a:lumMod val="50000"/>
          </a:schemeClr>
        </a:solidFill>
      </dgm:spPr>
      <dgm:t>
        <a:bodyPr lIns="144000" rIns="0"/>
        <a:lstStyle/>
        <a:p>
          <a:pPr algn="ctr"/>
          <a:r>
            <a:rPr lang="nl-BE" sz="1100" dirty="0"/>
            <a:t>VKS-niveau 8:</a:t>
          </a:r>
        </a:p>
      </dgm:t>
    </dgm:pt>
    <dgm:pt modelId="{7214A1E3-9F68-4217-9487-09554BE8E91D}" type="parTrans" cxnId="{4E122A8C-80D8-4EA3-9FAF-60CD38A5CFD3}">
      <dgm:prSet/>
      <dgm:spPr/>
      <dgm:t>
        <a:bodyPr/>
        <a:lstStyle/>
        <a:p>
          <a:endParaRPr lang="nl-BE"/>
        </a:p>
      </dgm:t>
    </dgm:pt>
    <dgm:pt modelId="{D6633253-5578-46BE-AC5B-7B2164F2B5C9}" type="sibTrans" cxnId="{4E122A8C-80D8-4EA3-9FAF-60CD38A5CFD3}">
      <dgm:prSet/>
      <dgm:spPr/>
      <dgm:t>
        <a:bodyPr/>
        <a:lstStyle/>
        <a:p>
          <a:endParaRPr lang="nl-BE"/>
        </a:p>
      </dgm:t>
    </dgm:pt>
    <dgm:pt modelId="{0DC41496-DA33-4809-8197-008056A4174D}">
      <dgm:prSet phldrT="[Tekst]" custT="1"/>
      <dgm:spPr>
        <a:solidFill>
          <a:schemeClr val="accent1">
            <a:lumMod val="50000"/>
          </a:schemeClr>
        </a:solidFill>
      </dgm:spPr>
      <dgm:t>
        <a:bodyPr lIns="144000" rIns="0"/>
        <a:lstStyle/>
        <a:p>
          <a:pPr algn="ctr"/>
          <a:r>
            <a:rPr lang="nl-BE" sz="1100" dirty="0"/>
            <a:t>VKS-niveau 7:</a:t>
          </a:r>
        </a:p>
      </dgm:t>
    </dgm:pt>
    <dgm:pt modelId="{11828011-3736-4B0A-9FC7-22C43F073DB6}" type="parTrans" cxnId="{FCD46053-A7DE-446C-ABF2-5745E404A8B6}">
      <dgm:prSet/>
      <dgm:spPr/>
      <dgm:t>
        <a:bodyPr/>
        <a:lstStyle/>
        <a:p>
          <a:endParaRPr lang="nl-BE"/>
        </a:p>
      </dgm:t>
    </dgm:pt>
    <dgm:pt modelId="{C826C5EF-D09E-443B-8704-03B93CED80CF}" type="sibTrans" cxnId="{FCD46053-A7DE-446C-ABF2-5745E404A8B6}">
      <dgm:prSet/>
      <dgm:spPr/>
      <dgm:t>
        <a:bodyPr/>
        <a:lstStyle/>
        <a:p>
          <a:endParaRPr lang="nl-BE"/>
        </a:p>
      </dgm:t>
    </dgm:pt>
    <dgm:pt modelId="{16985DB9-F533-4DED-B6B0-475632879293}">
      <dgm:prSet phldrT="[Tekst]" custT="1"/>
      <dgm:spPr>
        <a:solidFill>
          <a:schemeClr val="accent1">
            <a:lumMod val="50000"/>
          </a:schemeClr>
        </a:solidFill>
      </dgm:spPr>
      <dgm:t>
        <a:bodyPr lIns="144000" rIns="0"/>
        <a:lstStyle/>
        <a:p>
          <a:pPr algn="ctr"/>
          <a:r>
            <a:rPr lang="nl-BE" sz="1100" dirty="0"/>
            <a:t>VKS-niveau 6:</a:t>
          </a:r>
        </a:p>
      </dgm:t>
    </dgm:pt>
    <dgm:pt modelId="{4F1F7290-B45F-4E11-BE56-3110EF9FBC6C}" type="parTrans" cxnId="{B406E8F4-525A-4163-9823-854806A8D355}">
      <dgm:prSet/>
      <dgm:spPr/>
      <dgm:t>
        <a:bodyPr/>
        <a:lstStyle/>
        <a:p>
          <a:endParaRPr lang="nl-BE"/>
        </a:p>
      </dgm:t>
    </dgm:pt>
    <dgm:pt modelId="{404945CA-5E62-4B03-A062-FB48F82F3FE9}" type="sibTrans" cxnId="{B406E8F4-525A-4163-9823-854806A8D355}">
      <dgm:prSet/>
      <dgm:spPr/>
      <dgm:t>
        <a:bodyPr/>
        <a:lstStyle/>
        <a:p>
          <a:endParaRPr lang="nl-BE"/>
        </a:p>
      </dgm:t>
    </dgm:pt>
    <dgm:pt modelId="{477ABAAB-15A8-4761-A89C-DA9D993B9490}">
      <dgm:prSet phldrT="[Tekst]" custT="1"/>
      <dgm:spPr>
        <a:solidFill>
          <a:schemeClr val="accent1">
            <a:lumMod val="50000"/>
          </a:schemeClr>
        </a:solidFill>
      </dgm:spPr>
      <dgm:t>
        <a:bodyPr lIns="144000" rIns="0"/>
        <a:lstStyle/>
        <a:p>
          <a:pPr algn="ctr"/>
          <a:r>
            <a:rPr lang="nl-BE" sz="1100" dirty="0"/>
            <a:t>VKS-niveau 5:</a:t>
          </a:r>
        </a:p>
      </dgm:t>
    </dgm:pt>
    <dgm:pt modelId="{5C9CB67C-B457-4696-A747-80F0B38A3686}" type="parTrans" cxnId="{9DD7C3EA-C847-42B3-A3A9-D9B51126179F}">
      <dgm:prSet/>
      <dgm:spPr/>
      <dgm:t>
        <a:bodyPr/>
        <a:lstStyle/>
        <a:p>
          <a:endParaRPr lang="nl-BE"/>
        </a:p>
      </dgm:t>
    </dgm:pt>
    <dgm:pt modelId="{52EE01D7-FA54-4D81-AA0F-C02BCD8CCC93}" type="sibTrans" cxnId="{9DD7C3EA-C847-42B3-A3A9-D9B51126179F}">
      <dgm:prSet/>
      <dgm:spPr/>
      <dgm:t>
        <a:bodyPr/>
        <a:lstStyle/>
        <a:p>
          <a:endParaRPr lang="nl-BE"/>
        </a:p>
      </dgm:t>
    </dgm:pt>
    <dgm:pt modelId="{02B52309-BEA8-4FA6-A4D7-ACDD7EE08EC8}" type="pres">
      <dgm:prSet presAssocID="{5576CEE9-F73C-4085-A562-1EE2B977610E}" presName="Name0" presStyleCnt="0">
        <dgm:presLayoutVars>
          <dgm:dir/>
          <dgm:animLvl val="lvl"/>
          <dgm:resizeHandles val="exact"/>
        </dgm:presLayoutVars>
      </dgm:prSet>
      <dgm:spPr/>
    </dgm:pt>
    <dgm:pt modelId="{355E16A5-A94E-4A53-A14A-9F952A618E63}" type="pres">
      <dgm:prSet presAssocID="{4450770A-6BC8-468D-B092-773C420BBB47}" presName="linNode" presStyleCnt="0"/>
      <dgm:spPr/>
    </dgm:pt>
    <dgm:pt modelId="{67451EEA-D7E3-4EDD-BADE-1AB7485F2346}" type="pres">
      <dgm:prSet presAssocID="{4450770A-6BC8-468D-B092-773C420BBB47}" presName="parentText" presStyleLbl="node1" presStyleIdx="0" presStyleCnt="4" custScaleX="51657" custScaleY="2000000">
        <dgm:presLayoutVars>
          <dgm:chMax val="1"/>
          <dgm:bulletEnabled val="1"/>
        </dgm:presLayoutVars>
      </dgm:prSet>
      <dgm:spPr/>
    </dgm:pt>
    <dgm:pt modelId="{FB0983A5-E4F3-4399-87E5-81FC54480636}" type="pres">
      <dgm:prSet presAssocID="{D6633253-5578-46BE-AC5B-7B2164F2B5C9}" presName="sp" presStyleCnt="0"/>
      <dgm:spPr/>
    </dgm:pt>
    <dgm:pt modelId="{FBD542BE-9803-40F3-845E-BFA5E30008BC}" type="pres">
      <dgm:prSet presAssocID="{0DC41496-DA33-4809-8197-008056A4174D}" presName="linNode" presStyleCnt="0"/>
      <dgm:spPr/>
    </dgm:pt>
    <dgm:pt modelId="{24F4302D-B001-4C06-A098-B387930E4409}" type="pres">
      <dgm:prSet presAssocID="{0DC41496-DA33-4809-8197-008056A4174D}" presName="parentText" presStyleLbl="node1" presStyleIdx="1" presStyleCnt="4" custScaleX="51657" custScaleY="2000000">
        <dgm:presLayoutVars>
          <dgm:chMax val="1"/>
          <dgm:bulletEnabled val="1"/>
        </dgm:presLayoutVars>
      </dgm:prSet>
      <dgm:spPr/>
    </dgm:pt>
    <dgm:pt modelId="{89C27B79-6BDA-4639-950E-3DEDA5A360F4}" type="pres">
      <dgm:prSet presAssocID="{C826C5EF-D09E-443B-8704-03B93CED80CF}" presName="sp" presStyleCnt="0"/>
      <dgm:spPr/>
    </dgm:pt>
    <dgm:pt modelId="{BE391A38-D367-46EE-9E9F-AFBAEBABC614}" type="pres">
      <dgm:prSet presAssocID="{16985DB9-F533-4DED-B6B0-475632879293}" presName="linNode" presStyleCnt="0"/>
      <dgm:spPr/>
    </dgm:pt>
    <dgm:pt modelId="{85A9E3E0-2DD1-428D-9608-17FCB5704280}" type="pres">
      <dgm:prSet presAssocID="{16985DB9-F533-4DED-B6B0-475632879293}" presName="parentText" presStyleLbl="node1" presStyleIdx="2" presStyleCnt="4" custScaleX="51657" custScaleY="2000000">
        <dgm:presLayoutVars>
          <dgm:chMax val="1"/>
          <dgm:bulletEnabled val="1"/>
        </dgm:presLayoutVars>
      </dgm:prSet>
      <dgm:spPr/>
    </dgm:pt>
    <dgm:pt modelId="{54870628-ECB4-45A9-9E07-A2119840C746}" type="pres">
      <dgm:prSet presAssocID="{404945CA-5E62-4B03-A062-FB48F82F3FE9}" presName="sp" presStyleCnt="0"/>
      <dgm:spPr/>
    </dgm:pt>
    <dgm:pt modelId="{BEE37557-0E55-47BC-B641-9E843C7E8A8F}" type="pres">
      <dgm:prSet presAssocID="{477ABAAB-15A8-4761-A89C-DA9D993B9490}" presName="linNode" presStyleCnt="0"/>
      <dgm:spPr/>
    </dgm:pt>
    <dgm:pt modelId="{B333840F-F886-465D-B041-85530836258C}" type="pres">
      <dgm:prSet presAssocID="{477ABAAB-15A8-4761-A89C-DA9D993B9490}" presName="parentText" presStyleLbl="node1" presStyleIdx="3" presStyleCnt="4" custScaleX="51657" custScaleY="2000000">
        <dgm:presLayoutVars>
          <dgm:chMax val="1"/>
          <dgm:bulletEnabled val="1"/>
        </dgm:presLayoutVars>
      </dgm:prSet>
      <dgm:spPr/>
    </dgm:pt>
  </dgm:ptLst>
  <dgm:cxnLst>
    <dgm:cxn modelId="{A38B3953-2DF8-4D02-994B-BF0517104562}" type="presOf" srcId="{0DC41496-DA33-4809-8197-008056A4174D}" destId="{24F4302D-B001-4C06-A098-B387930E4409}" srcOrd="0" destOrd="0" presId="urn:microsoft.com/office/officeart/2005/8/layout/vList5"/>
    <dgm:cxn modelId="{FCD46053-A7DE-446C-ABF2-5745E404A8B6}" srcId="{5576CEE9-F73C-4085-A562-1EE2B977610E}" destId="{0DC41496-DA33-4809-8197-008056A4174D}" srcOrd="1" destOrd="0" parTransId="{11828011-3736-4B0A-9FC7-22C43F073DB6}" sibTransId="{C826C5EF-D09E-443B-8704-03B93CED80CF}"/>
    <dgm:cxn modelId="{3DA9FB56-672F-460E-A261-C6FC4B2184CA}" type="presOf" srcId="{477ABAAB-15A8-4761-A89C-DA9D993B9490}" destId="{B333840F-F886-465D-B041-85530836258C}" srcOrd="0" destOrd="0" presId="urn:microsoft.com/office/officeart/2005/8/layout/vList5"/>
    <dgm:cxn modelId="{290B2783-5578-4DB6-AC60-F93F7535F0ED}" type="presOf" srcId="{5576CEE9-F73C-4085-A562-1EE2B977610E}" destId="{02B52309-BEA8-4FA6-A4D7-ACDD7EE08EC8}" srcOrd="0" destOrd="0" presId="urn:microsoft.com/office/officeart/2005/8/layout/vList5"/>
    <dgm:cxn modelId="{4E122A8C-80D8-4EA3-9FAF-60CD38A5CFD3}" srcId="{5576CEE9-F73C-4085-A562-1EE2B977610E}" destId="{4450770A-6BC8-468D-B092-773C420BBB47}" srcOrd="0" destOrd="0" parTransId="{7214A1E3-9F68-4217-9487-09554BE8E91D}" sibTransId="{D6633253-5578-46BE-AC5B-7B2164F2B5C9}"/>
    <dgm:cxn modelId="{C84B998D-F3A6-40C5-91B6-5B15B6F44569}" type="presOf" srcId="{16985DB9-F533-4DED-B6B0-475632879293}" destId="{85A9E3E0-2DD1-428D-9608-17FCB5704280}" srcOrd="0" destOrd="0" presId="urn:microsoft.com/office/officeart/2005/8/layout/vList5"/>
    <dgm:cxn modelId="{6966C4AE-9C3C-40B8-A78F-483D35A1D9C0}" type="presOf" srcId="{4450770A-6BC8-468D-B092-773C420BBB47}" destId="{67451EEA-D7E3-4EDD-BADE-1AB7485F2346}" srcOrd="0" destOrd="0" presId="urn:microsoft.com/office/officeart/2005/8/layout/vList5"/>
    <dgm:cxn modelId="{9DD7C3EA-C847-42B3-A3A9-D9B51126179F}" srcId="{5576CEE9-F73C-4085-A562-1EE2B977610E}" destId="{477ABAAB-15A8-4761-A89C-DA9D993B9490}" srcOrd="3" destOrd="0" parTransId="{5C9CB67C-B457-4696-A747-80F0B38A3686}" sibTransId="{52EE01D7-FA54-4D81-AA0F-C02BCD8CCC93}"/>
    <dgm:cxn modelId="{B406E8F4-525A-4163-9823-854806A8D355}" srcId="{5576CEE9-F73C-4085-A562-1EE2B977610E}" destId="{16985DB9-F533-4DED-B6B0-475632879293}" srcOrd="2" destOrd="0" parTransId="{4F1F7290-B45F-4E11-BE56-3110EF9FBC6C}" sibTransId="{404945CA-5E62-4B03-A062-FB48F82F3FE9}"/>
    <dgm:cxn modelId="{3757121C-500F-4B4E-BD7C-489DDF8EA97D}" type="presParOf" srcId="{02B52309-BEA8-4FA6-A4D7-ACDD7EE08EC8}" destId="{355E16A5-A94E-4A53-A14A-9F952A618E63}" srcOrd="0" destOrd="0" presId="urn:microsoft.com/office/officeart/2005/8/layout/vList5"/>
    <dgm:cxn modelId="{BD2D8083-1E16-45FE-855E-6F762E9A2CA3}" type="presParOf" srcId="{355E16A5-A94E-4A53-A14A-9F952A618E63}" destId="{67451EEA-D7E3-4EDD-BADE-1AB7485F2346}" srcOrd="0" destOrd="0" presId="urn:microsoft.com/office/officeart/2005/8/layout/vList5"/>
    <dgm:cxn modelId="{C9DA6648-61D0-48A4-9B90-226A27E69309}" type="presParOf" srcId="{02B52309-BEA8-4FA6-A4D7-ACDD7EE08EC8}" destId="{FB0983A5-E4F3-4399-87E5-81FC54480636}" srcOrd="1" destOrd="0" presId="urn:microsoft.com/office/officeart/2005/8/layout/vList5"/>
    <dgm:cxn modelId="{5F693C0D-89B1-4FAE-AF7E-800BAF1ADEF3}" type="presParOf" srcId="{02B52309-BEA8-4FA6-A4D7-ACDD7EE08EC8}" destId="{FBD542BE-9803-40F3-845E-BFA5E30008BC}" srcOrd="2" destOrd="0" presId="urn:microsoft.com/office/officeart/2005/8/layout/vList5"/>
    <dgm:cxn modelId="{E815B659-B2FE-4A77-8A2F-70409AE113D4}" type="presParOf" srcId="{FBD542BE-9803-40F3-845E-BFA5E30008BC}" destId="{24F4302D-B001-4C06-A098-B387930E4409}" srcOrd="0" destOrd="0" presId="urn:microsoft.com/office/officeart/2005/8/layout/vList5"/>
    <dgm:cxn modelId="{86D938F2-580F-41F9-B962-EB9A72199D6C}" type="presParOf" srcId="{02B52309-BEA8-4FA6-A4D7-ACDD7EE08EC8}" destId="{89C27B79-6BDA-4639-950E-3DEDA5A360F4}" srcOrd="3" destOrd="0" presId="urn:microsoft.com/office/officeart/2005/8/layout/vList5"/>
    <dgm:cxn modelId="{AEE4D96B-3265-43D9-8F05-7081028C8E08}" type="presParOf" srcId="{02B52309-BEA8-4FA6-A4D7-ACDD7EE08EC8}" destId="{BE391A38-D367-46EE-9E9F-AFBAEBABC614}" srcOrd="4" destOrd="0" presId="urn:microsoft.com/office/officeart/2005/8/layout/vList5"/>
    <dgm:cxn modelId="{7B66CC98-6654-4CE9-9708-B1AF5A3F46FC}" type="presParOf" srcId="{BE391A38-D367-46EE-9E9F-AFBAEBABC614}" destId="{85A9E3E0-2DD1-428D-9608-17FCB5704280}" srcOrd="0" destOrd="0" presId="urn:microsoft.com/office/officeart/2005/8/layout/vList5"/>
    <dgm:cxn modelId="{0CDB82E5-E257-4279-9979-55673AE8E7D3}" type="presParOf" srcId="{02B52309-BEA8-4FA6-A4D7-ACDD7EE08EC8}" destId="{54870628-ECB4-45A9-9E07-A2119840C746}" srcOrd="5" destOrd="0" presId="urn:microsoft.com/office/officeart/2005/8/layout/vList5"/>
    <dgm:cxn modelId="{1EC4CF5D-33DD-4E6F-9C3C-181D06AC3FD3}" type="presParOf" srcId="{02B52309-BEA8-4FA6-A4D7-ACDD7EE08EC8}" destId="{BEE37557-0E55-47BC-B641-9E843C7E8A8F}" srcOrd="6" destOrd="0" presId="urn:microsoft.com/office/officeart/2005/8/layout/vList5"/>
    <dgm:cxn modelId="{2E98427C-B389-4C1E-B564-6D3A3A940B2F}" type="presParOf" srcId="{BEE37557-0E55-47BC-B641-9E843C7E8A8F}" destId="{B333840F-F886-465D-B041-85530836258C}" srcOrd="0" destOrd="0" presId="urn:microsoft.com/office/officeart/2005/8/layout/vList5"/>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76CEE9-F73C-4085-A562-1EE2B977610E}" type="doc">
      <dgm:prSet loTypeId="urn:microsoft.com/office/officeart/2005/8/layout/vList5" loCatId="list" qsTypeId="urn:microsoft.com/office/officeart/2005/8/quickstyle/simple1" qsCatId="simple" csTypeId="urn:microsoft.com/office/officeart/2005/8/colors/accent1_2" csCatId="accent1" phldr="1"/>
      <dgm:spPr/>
    </dgm:pt>
    <dgm:pt modelId="{032C1E82-8413-45BA-926A-75A0678DF6BF}">
      <dgm:prSet phldrT="[Tekst]" custT="1"/>
      <dgm:spPr/>
      <dgm:t>
        <a:bodyPr lIns="144000" rIns="0"/>
        <a:lstStyle/>
        <a:p>
          <a:pPr algn="l"/>
          <a:r>
            <a:rPr lang="nl-BE" sz="1100" dirty="0"/>
            <a:t>- basiseducatie</a:t>
          </a:r>
          <a:br>
            <a:rPr lang="nl-BE" sz="1100" dirty="0"/>
          </a:br>
          <a:r>
            <a:rPr lang="nl-BE" sz="1100" dirty="0"/>
            <a:t>- secundair onderwijs</a:t>
          </a:r>
          <a:br>
            <a:rPr lang="nl-BE" sz="1100" dirty="0"/>
          </a:br>
          <a:r>
            <a:rPr lang="nl-BE" sz="1100" dirty="0"/>
            <a:t>- buitengewoon secundair onderwijs</a:t>
          </a:r>
        </a:p>
      </dgm:t>
    </dgm:pt>
    <dgm:pt modelId="{F47B6E14-A4F7-4DFB-965E-2639A515377E}" type="parTrans" cxnId="{2DAEFDCE-8ED6-4B2C-BDC7-040790CA6027}">
      <dgm:prSet/>
      <dgm:spPr/>
      <dgm:t>
        <a:bodyPr/>
        <a:lstStyle/>
        <a:p>
          <a:endParaRPr lang="nl-BE"/>
        </a:p>
      </dgm:t>
    </dgm:pt>
    <dgm:pt modelId="{A3650E79-3730-4568-B4FF-D58FA6A497C1}" type="sibTrans" cxnId="{2DAEFDCE-8ED6-4B2C-BDC7-040790CA6027}">
      <dgm:prSet/>
      <dgm:spPr/>
      <dgm:t>
        <a:bodyPr/>
        <a:lstStyle/>
        <a:p>
          <a:endParaRPr lang="nl-BE"/>
        </a:p>
      </dgm:t>
    </dgm:pt>
    <dgm:pt modelId="{CC04D861-A4CC-4AA0-8822-8F6473B4C65D}">
      <dgm:prSet phldrT="[Tekst]" custT="1"/>
      <dgm:spPr/>
      <dgm:t>
        <a:bodyPr lIns="144000" rIns="0"/>
        <a:lstStyle/>
        <a:p>
          <a:pPr algn="l"/>
          <a:r>
            <a:rPr lang="nl-BE" sz="1100" dirty="0"/>
            <a:t>Eindtermen lager onderwijs</a:t>
          </a:r>
        </a:p>
      </dgm:t>
    </dgm:pt>
    <dgm:pt modelId="{B613496C-9A48-41A4-BD5D-E1565380E0C8}" type="parTrans" cxnId="{72E18A3F-C05E-4066-A507-09FC9CD7F233}">
      <dgm:prSet/>
      <dgm:spPr/>
      <dgm:t>
        <a:bodyPr/>
        <a:lstStyle/>
        <a:p>
          <a:endParaRPr lang="nl-BE"/>
        </a:p>
      </dgm:t>
    </dgm:pt>
    <dgm:pt modelId="{0428F683-4418-4ABE-A60D-54E3FAC127A4}" type="sibTrans" cxnId="{72E18A3F-C05E-4066-A507-09FC9CD7F233}">
      <dgm:prSet/>
      <dgm:spPr/>
      <dgm:t>
        <a:bodyPr/>
        <a:lstStyle/>
        <a:p>
          <a:endParaRPr lang="nl-BE"/>
        </a:p>
      </dgm:t>
    </dgm:pt>
    <dgm:pt modelId="{02B52309-BEA8-4FA6-A4D7-ACDD7EE08EC8}" type="pres">
      <dgm:prSet presAssocID="{5576CEE9-F73C-4085-A562-1EE2B977610E}" presName="Name0" presStyleCnt="0">
        <dgm:presLayoutVars>
          <dgm:dir/>
          <dgm:animLvl val="lvl"/>
          <dgm:resizeHandles val="exact"/>
        </dgm:presLayoutVars>
      </dgm:prSet>
      <dgm:spPr/>
    </dgm:pt>
    <dgm:pt modelId="{93F4502C-5E8C-4DD8-83F3-D9FF5C213BC4}" type="pres">
      <dgm:prSet presAssocID="{032C1E82-8413-45BA-926A-75A0678DF6BF}" presName="linNode" presStyleCnt="0"/>
      <dgm:spPr/>
    </dgm:pt>
    <dgm:pt modelId="{6880C30D-A113-4458-9692-D5865727C846}" type="pres">
      <dgm:prSet presAssocID="{032C1E82-8413-45BA-926A-75A0678DF6BF}" presName="parentText" presStyleLbl="node1" presStyleIdx="0" presStyleCnt="2" custScaleX="126064" custScaleY="25637" custLinFactNeighborX="-11860">
        <dgm:presLayoutVars>
          <dgm:chMax val="1"/>
          <dgm:bulletEnabled val="1"/>
        </dgm:presLayoutVars>
      </dgm:prSet>
      <dgm:spPr/>
    </dgm:pt>
    <dgm:pt modelId="{DC94A1D6-2D90-45BF-A124-F990556C8465}" type="pres">
      <dgm:prSet presAssocID="{A3650E79-3730-4568-B4FF-D58FA6A497C1}" presName="sp" presStyleCnt="0"/>
      <dgm:spPr/>
    </dgm:pt>
    <dgm:pt modelId="{5082A98C-085E-43A7-9ADE-AC6DF02ED5D1}" type="pres">
      <dgm:prSet presAssocID="{CC04D861-A4CC-4AA0-8822-8F6473B4C65D}" presName="linNode" presStyleCnt="0"/>
      <dgm:spPr/>
    </dgm:pt>
    <dgm:pt modelId="{8FF45369-6640-479B-8DBA-8B66959540FB}" type="pres">
      <dgm:prSet presAssocID="{CC04D861-A4CC-4AA0-8822-8F6473B4C65D}" presName="parentText" presStyleLbl="node1" presStyleIdx="1" presStyleCnt="2" custScaleX="126064" custScaleY="16386" custLinFactNeighborX="-11860">
        <dgm:presLayoutVars>
          <dgm:chMax val="1"/>
          <dgm:bulletEnabled val="1"/>
        </dgm:presLayoutVars>
      </dgm:prSet>
      <dgm:spPr/>
    </dgm:pt>
  </dgm:ptLst>
  <dgm:cxnLst>
    <dgm:cxn modelId="{72E18A3F-C05E-4066-A507-09FC9CD7F233}" srcId="{5576CEE9-F73C-4085-A562-1EE2B977610E}" destId="{CC04D861-A4CC-4AA0-8822-8F6473B4C65D}" srcOrd="1" destOrd="0" parTransId="{B613496C-9A48-41A4-BD5D-E1565380E0C8}" sibTransId="{0428F683-4418-4ABE-A60D-54E3FAC127A4}"/>
    <dgm:cxn modelId="{290B2783-5578-4DB6-AC60-F93F7535F0ED}" type="presOf" srcId="{5576CEE9-F73C-4085-A562-1EE2B977610E}" destId="{02B52309-BEA8-4FA6-A4D7-ACDD7EE08EC8}" srcOrd="0" destOrd="0" presId="urn:microsoft.com/office/officeart/2005/8/layout/vList5"/>
    <dgm:cxn modelId="{96EF848C-08EA-43D5-9B2C-F3E55543EABE}" type="presOf" srcId="{032C1E82-8413-45BA-926A-75A0678DF6BF}" destId="{6880C30D-A113-4458-9692-D5865727C846}" srcOrd="0" destOrd="0" presId="urn:microsoft.com/office/officeart/2005/8/layout/vList5"/>
    <dgm:cxn modelId="{2DAEFDCE-8ED6-4B2C-BDC7-040790CA6027}" srcId="{5576CEE9-F73C-4085-A562-1EE2B977610E}" destId="{032C1E82-8413-45BA-926A-75A0678DF6BF}" srcOrd="0" destOrd="0" parTransId="{F47B6E14-A4F7-4DFB-965E-2639A515377E}" sibTransId="{A3650E79-3730-4568-B4FF-D58FA6A497C1}"/>
    <dgm:cxn modelId="{C9345EF8-00D6-4A4B-A7D1-07027DA4134F}" type="presOf" srcId="{CC04D861-A4CC-4AA0-8822-8F6473B4C65D}" destId="{8FF45369-6640-479B-8DBA-8B66959540FB}" srcOrd="0" destOrd="0" presId="urn:microsoft.com/office/officeart/2005/8/layout/vList5"/>
    <dgm:cxn modelId="{B4E39386-1D5C-4DED-92AE-7B2188F56D0F}" type="presParOf" srcId="{02B52309-BEA8-4FA6-A4D7-ACDD7EE08EC8}" destId="{93F4502C-5E8C-4DD8-83F3-D9FF5C213BC4}" srcOrd="0" destOrd="0" presId="urn:microsoft.com/office/officeart/2005/8/layout/vList5"/>
    <dgm:cxn modelId="{BC89D1FE-C07D-4002-AADD-38A466D80954}" type="presParOf" srcId="{93F4502C-5E8C-4DD8-83F3-D9FF5C213BC4}" destId="{6880C30D-A113-4458-9692-D5865727C846}" srcOrd="0" destOrd="0" presId="urn:microsoft.com/office/officeart/2005/8/layout/vList5"/>
    <dgm:cxn modelId="{C31BDAD3-8C51-48B4-AED1-976C938DB4B1}" type="presParOf" srcId="{02B52309-BEA8-4FA6-A4D7-ACDD7EE08EC8}" destId="{DC94A1D6-2D90-45BF-A124-F990556C8465}" srcOrd="1" destOrd="0" presId="urn:microsoft.com/office/officeart/2005/8/layout/vList5"/>
    <dgm:cxn modelId="{1BDB88A4-C82E-441F-A7B1-7624729C7B8C}" type="presParOf" srcId="{02B52309-BEA8-4FA6-A4D7-ACDD7EE08EC8}" destId="{5082A98C-085E-43A7-9ADE-AC6DF02ED5D1}" srcOrd="2" destOrd="0" presId="urn:microsoft.com/office/officeart/2005/8/layout/vList5"/>
    <dgm:cxn modelId="{F0E34DD4-174A-49F0-9625-F27683241A4C}" type="presParOf" srcId="{5082A98C-085E-43A7-9ADE-AC6DF02ED5D1}" destId="{8FF45369-6640-479B-8DBA-8B66959540FB}" srcOrd="0" destOrd="0" presId="urn:microsoft.com/office/officeart/2005/8/layout/vList5"/>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76CEE9-F73C-4085-A562-1EE2B977610E}" type="doc">
      <dgm:prSet loTypeId="urn:microsoft.com/office/officeart/2005/8/layout/vList5" loCatId="list" qsTypeId="urn:microsoft.com/office/officeart/2005/8/quickstyle/simple1" qsCatId="simple" csTypeId="urn:microsoft.com/office/officeart/2005/8/colors/accent1_2" csCatId="accent1" phldr="1"/>
      <dgm:spPr/>
    </dgm:pt>
    <dgm:pt modelId="{032C1E82-8413-45BA-926A-75A0678DF6BF}">
      <dgm:prSet phldrT="[Tekst]" custT="1"/>
      <dgm:spPr>
        <a:solidFill>
          <a:schemeClr val="accent1">
            <a:lumMod val="50000"/>
          </a:schemeClr>
        </a:solidFill>
      </dgm:spPr>
      <dgm:t>
        <a:bodyPr lIns="144000" rIns="0"/>
        <a:lstStyle/>
        <a:p>
          <a:pPr algn="ctr"/>
          <a:r>
            <a:rPr lang="nl-BE" sz="1100" dirty="0"/>
            <a:t>VKS-niveau 2:</a:t>
          </a:r>
        </a:p>
      </dgm:t>
    </dgm:pt>
    <dgm:pt modelId="{F47B6E14-A4F7-4DFB-965E-2639A515377E}" type="parTrans" cxnId="{2DAEFDCE-8ED6-4B2C-BDC7-040790CA6027}">
      <dgm:prSet/>
      <dgm:spPr/>
      <dgm:t>
        <a:bodyPr/>
        <a:lstStyle/>
        <a:p>
          <a:endParaRPr lang="nl-BE"/>
        </a:p>
      </dgm:t>
    </dgm:pt>
    <dgm:pt modelId="{A3650E79-3730-4568-B4FF-D58FA6A497C1}" type="sibTrans" cxnId="{2DAEFDCE-8ED6-4B2C-BDC7-040790CA6027}">
      <dgm:prSet/>
      <dgm:spPr/>
      <dgm:t>
        <a:bodyPr/>
        <a:lstStyle/>
        <a:p>
          <a:endParaRPr lang="nl-BE"/>
        </a:p>
      </dgm:t>
    </dgm:pt>
    <dgm:pt modelId="{CC04D861-A4CC-4AA0-8822-8F6473B4C65D}">
      <dgm:prSet phldrT="[Tekst]" custT="1"/>
      <dgm:spPr>
        <a:solidFill>
          <a:schemeClr val="accent1">
            <a:lumMod val="50000"/>
          </a:schemeClr>
        </a:solidFill>
      </dgm:spPr>
      <dgm:t>
        <a:bodyPr lIns="144000" rIns="0"/>
        <a:lstStyle/>
        <a:p>
          <a:pPr algn="ctr"/>
          <a:r>
            <a:rPr lang="nl-BE" sz="1100" dirty="0"/>
            <a:t>VKS-niveau 1:</a:t>
          </a:r>
        </a:p>
      </dgm:t>
    </dgm:pt>
    <dgm:pt modelId="{B613496C-9A48-41A4-BD5D-E1565380E0C8}" type="parTrans" cxnId="{72E18A3F-C05E-4066-A507-09FC9CD7F233}">
      <dgm:prSet/>
      <dgm:spPr/>
      <dgm:t>
        <a:bodyPr/>
        <a:lstStyle/>
        <a:p>
          <a:endParaRPr lang="nl-BE"/>
        </a:p>
      </dgm:t>
    </dgm:pt>
    <dgm:pt modelId="{0428F683-4418-4ABE-A60D-54E3FAC127A4}" type="sibTrans" cxnId="{72E18A3F-C05E-4066-A507-09FC9CD7F233}">
      <dgm:prSet/>
      <dgm:spPr/>
      <dgm:t>
        <a:bodyPr/>
        <a:lstStyle/>
        <a:p>
          <a:endParaRPr lang="nl-BE"/>
        </a:p>
      </dgm:t>
    </dgm:pt>
    <dgm:pt modelId="{02B52309-BEA8-4FA6-A4D7-ACDD7EE08EC8}" type="pres">
      <dgm:prSet presAssocID="{5576CEE9-F73C-4085-A562-1EE2B977610E}" presName="Name0" presStyleCnt="0">
        <dgm:presLayoutVars>
          <dgm:dir/>
          <dgm:animLvl val="lvl"/>
          <dgm:resizeHandles val="exact"/>
        </dgm:presLayoutVars>
      </dgm:prSet>
      <dgm:spPr/>
    </dgm:pt>
    <dgm:pt modelId="{93F4502C-5E8C-4DD8-83F3-D9FF5C213BC4}" type="pres">
      <dgm:prSet presAssocID="{032C1E82-8413-45BA-926A-75A0678DF6BF}" presName="linNode" presStyleCnt="0"/>
      <dgm:spPr/>
    </dgm:pt>
    <dgm:pt modelId="{6880C30D-A113-4458-9692-D5865727C846}" type="pres">
      <dgm:prSet presAssocID="{032C1E82-8413-45BA-926A-75A0678DF6BF}" presName="parentText" presStyleLbl="node1" presStyleIdx="0" presStyleCnt="2" custScaleX="50688" custScaleY="25413">
        <dgm:presLayoutVars>
          <dgm:chMax val="1"/>
          <dgm:bulletEnabled val="1"/>
        </dgm:presLayoutVars>
      </dgm:prSet>
      <dgm:spPr/>
    </dgm:pt>
    <dgm:pt modelId="{DC94A1D6-2D90-45BF-A124-F990556C8465}" type="pres">
      <dgm:prSet presAssocID="{A3650E79-3730-4568-B4FF-D58FA6A497C1}" presName="sp" presStyleCnt="0"/>
      <dgm:spPr/>
    </dgm:pt>
    <dgm:pt modelId="{5082A98C-085E-43A7-9ADE-AC6DF02ED5D1}" type="pres">
      <dgm:prSet presAssocID="{CC04D861-A4CC-4AA0-8822-8F6473B4C65D}" presName="linNode" presStyleCnt="0"/>
      <dgm:spPr/>
    </dgm:pt>
    <dgm:pt modelId="{8FF45369-6640-479B-8DBA-8B66959540FB}" type="pres">
      <dgm:prSet presAssocID="{CC04D861-A4CC-4AA0-8822-8F6473B4C65D}" presName="parentText" presStyleLbl="node1" presStyleIdx="1" presStyleCnt="2" custScaleX="50688" custScaleY="16077">
        <dgm:presLayoutVars>
          <dgm:chMax val="1"/>
          <dgm:bulletEnabled val="1"/>
        </dgm:presLayoutVars>
      </dgm:prSet>
      <dgm:spPr/>
    </dgm:pt>
  </dgm:ptLst>
  <dgm:cxnLst>
    <dgm:cxn modelId="{72E18A3F-C05E-4066-A507-09FC9CD7F233}" srcId="{5576CEE9-F73C-4085-A562-1EE2B977610E}" destId="{CC04D861-A4CC-4AA0-8822-8F6473B4C65D}" srcOrd="1" destOrd="0" parTransId="{B613496C-9A48-41A4-BD5D-E1565380E0C8}" sibTransId="{0428F683-4418-4ABE-A60D-54E3FAC127A4}"/>
    <dgm:cxn modelId="{290B2783-5578-4DB6-AC60-F93F7535F0ED}" type="presOf" srcId="{5576CEE9-F73C-4085-A562-1EE2B977610E}" destId="{02B52309-BEA8-4FA6-A4D7-ACDD7EE08EC8}" srcOrd="0" destOrd="0" presId="urn:microsoft.com/office/officeart/2005/8/layout/vList5"/>
    <dgm:cxn modelId="{96EF848C-08EA-43D5-9B2C-F3E55543EABE}" type="presOf" srcId="{032C1E82-8413-45BA-926A-75A0678DF6BF}" destId="{6880C30D-A113-4458-9692-D5865727C846}" srcOrd="0" destOrd="0" presId="urn:microsoft.com/office/officeart/2005/8/layout/vList5"/>
    <dgm:cxn modelId="{2DAEFDCE-8ED6-4B2C-BDC7-040790CA6027}" srcId="{5576CEE9-F73C-4085-A562-1EE2B977610E}" destId="{032C1E82-8413-45BA-926A-75A0678DF6BF}" srcOrd="0" destOrd="0" parTransId="{F47B6E14-A4F7-4DFB-965E-2639A515377E}" sibTransId="{A3650E79-3730-4568-B4FF-D58FA6A497C1}"/>
    <dgm:cxn modelId="{C9345EF8-00D6-4A4B-A7D1-07027DA4134F}" type="presOf" srcId="{CC04D861-A4CC-4AA0-8822-8F6473B4C65D}" destId="{8FF45369-6640-479B-8DBA-8B66959540FB}" srcOrd="0" destOrd="0" presId="urn:microsoft.com/office/officeart/2005/8/layout/vList5"/>
    <dgm:cxn modelId="{B4E39386-1D5C-4DED-92AE-7B2188F56D0F}" type="presParOf" srcId="{02B52309-BEA8-4FA6-A4D7-ACDD7EE08EC8}" destId="{93F4502C-5E8C-4DD8-83F3-D9FF5C213BC4}" srcOrd="0" destOrd="0" presId="urn:microsoft.com/office/officeart/2005/8/layout/vList5"/>
    <dgm:cxn modelId="{BC89D1FE-C07D-4002-AADD-38A466D80954}" type="presParOf" srcId="{93F4502C-5E8C-4DD8-83F3-D9FF5C213BC4}" destId="{6880C30D-A113-4458-9692-D5865727C846}" srcOrd="0" destOrd="0" presId="urn:microsoft.com/office/officeart/2005/8/layout/vList5"/>
    <dgm:cxn modelId="{C31BDAD3-8C51-48B4-AED1-976C938DB4B1}" type="presParOf" srcId="{02B52309-BEA8-4FA6-A4D7-ACDD7EE08EC8}" destId="{DC94A1D6-2D90-45BF-A124-F990556C8465}" srcOrd="1" destOrd="0" presId="urn:microsoft.com/office/officeart/2005/8/layout/vList5"/>
    <dgm:cxn modelId="{1BDB88A4-C82E-441F-A7B1-7624729C7B8C}" type="presParOf" srcId="{02B52309-BEA8-4FA6-A4D7-ACDD7EE08EC8}" destId="{5082A98C-085E-43A7-9ADE-AC6DF02ED5D1}" srcOrd="2" destOrd="0" presId="urn:microsoft.com/office/officeart/2005/8/layout/vList5"/>
    <dgm:cxn modelId="{F0E34DD4-174A-49F0-9625-F27683241A4C}" type="presParOf" srcId="{5082A98C-085E-43A7-9ADE-AC6DF02ED5D1}" destId="{8FF45369-6640-479B-8DBA-8B66959540FB}" srcOrd="0" destOrd="0" presId="urn:microsoft.com/office/officeart/2005/8/layout/vList5"/>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2F45D-7E2E-4253-A059-B648238210FD}">
      <dsp:nvSpPr>
        <dsp:cNvPr id="0" name=""/>
        <dsp:cNvSpPr/>
      </dsp:nvSpPr>
      <dsp:spPr>
        <a:xfrm>
          <a:off x="1460364" y="35"/>
          <a:ext cx="2903140" cy="14014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20955" rIns="0" bIns="20955" numCol="1" spcCol="1270" anchor="ctr" anchorCtr="0">
          <a:noAutofit/>
        </a:bodyPr>
        <a:lstStyle/>
        <a:p>
          <a:pPr marL="0" lvl="0" indent="0" algn="l" defTabSz="488950">
            <a:lnSpc>
              <a:spcPct val="90000"/>
            </a:lnSpc>
            <a:spcBef>
              <a:spcPct val="0"/>
            </a:spcBef>
            <a:spcAft>
              <a:spcPct val="35000"/>
            </a:spcAft>
            <a:buNone/>
          </a:pPr>
          <a:r>
            <a:rPr lang="nl-BE" sz="1100" kern="1200" dirty="0"/>
            <a:t>- secundair onderwijs</a:t>
          </a:r>
          <a:br>
            <a:rPr lang="nl-BE" sz="1100" kern="1200" dirty="0"/>
          </a:br>
          <a:r>
            <a:rPr lang="nl-BE" sz="1100" kern="1200" dirty="0"/>
            <a:t>- buitengewoon secundair onderwijs</a:t>
          </a:r>
          <a:br>
            <a:rPr lang="nl-BE" sz="1100" kern="1200" dirty="0"/>
          </a:br>
          <a:r>
            <a:rPr lang="nl-BE" sz="1100" kern="1200" dirty="0"/>
            <a:t>- leren en werken/duaal leren</a:t>
          </a:r>
          <a:br>
            <a:rPr lang="nl-BE" sz="1100" kern="1200" dirty="0"/>
          </a:br>
          <a:r>
            <a:rPr lang="nl-BE" sz="1100" kern="1200" dirty="0"/>
            <a:t>- secundair volwassenenonderwijs (CVO)</a:t>
          </a:r>
        </a:p>
      </dsp:txBody>
      <dsp:txXfrm>
        <a:off x="1528779" y="68450"/>
        <a:ext cx="2766310" cy="1264665"/>
      </dsp:txXfrm>
    </dsp:sp>
    <dsp:sp modelId="{AB6EE23A-56B0-4333-A744-7429DFA49BD9}">
      <dsp:nvSpPr>
        <dsp:cNvPr id="0" name=""/>
        <dsp:cNvSpPr/>
      </dsp:nvSpPr>
      <dsp:spPr>
        <a:xfrm>
          <a:off x="1460364" y="1471605"/>
          <a:ext cx="2903140" cy="14014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20955" rIns="0" bIns="20955" numCol="1" spcCol="1270" anchor="ctr" anchorCtr="0">
          <a:noAutofit/>
        </a:bodyPr>
        <a:lstStyle/>
        <a:p>
          <a:pPr marL="0" lvl="0" indent="0" algn="l" defTabSz="488950">
            <a:lnSpc>
              <a:spcPct val="90000"/>
            </a:lnSpc>
            <a:spcBef>
              <a:spcPct val="0"/>
            </a:spcBef>
            <a:spcAft>
              <a:spcPct val="35000"/>
            </a:spcAft>
            <a:buNone/>
          </a:pPr>
          <a:r>
            <a:rPr lang="nl-BE" sz="1100" kern="1200" dirty="0"/>
            <a:t>- secundair onderwijs</a:t>
          </a:r>
          <a:br>
            <a:rPr lang="nl-BE" sz="1100" kern="1200" dirty="0"/>
          </a:br>
          <a:r>
            <a:rPr lang="nl-BE" sz="1100" kern="1200" dirty="0"/>
            <a:t>- buitengewoon secundair onderwijs</a:t>
          </a:r>
          <a:br>
            <a:rPr lang="nl-BE" sz="1100" kern="1200" dirty="0"/>
          </a:br>
          <a:r>
            <a:rPr lang="nl-BE" sz="1100" kern="1200" dirty="0"/>
            <a:t>- leren en werken/duaal leren</a:t>
          </a:r>
        </a:p>
      </dsp:txBody>
      <dsp:txXfrm>
        <a:off x="1528779" y="1540020"/>
        <a:ext cx="2766310" cy="1264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51EEA-D7E3-4EDD-BADE-1AB7485F2346}">
      <dsp:nvSpPr>
        <dsp:cNvPr id="0" name=""/>
        <dsp:cNvSpPr/>
      </dsp:nvSpPr>
      <dsp:spPr>
        <a:xfrm>
          <a:off x="1452649" y="604"/>
          <a:ext cx="2890796" cy="2909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20955" rIns="0" bIns="20955" numCol="1" spcCol="1270" anchor="ctr" anchorCtr="0">
          <a:noAutofit/>
        </a:bodyPr>
        <a:lstStyle/>
        <a:p>
          <a:pPr marL="0" lvl="0" indent="0" algn="l" defTabSz="488950">
            <a:lnSpc>
              <a:spcPct val="90000"/>
            </a:lnSpc>
            <a:spcBef>
              <a:spcPct val="0"/>
            </a:spcBef>
            <a:spcAft>
              <a:spcPct val="35000"/>
            </a:spcAft>
            <a:buNone/>
          </a:pPr>
          <a:r>
            <a:rPr lang="nl-BE" sz="1100" kern="1200" dirty="0"/>
            <a:t>Universiteit - Doctor</a:t>
          </a:r>
        </a:p>
      </dsp:txBody>
      <dsp:txXfrm>
        <a:off x="1466852" y="14807"/>
        <a:ext cx="2862390" cy="262548"/>
      </dsp:txXfrm>
    </dsp:sp>
    <dsp:sp modelId="{24F4302D-B001-4C06-A098-B387930E4409}">
      <dsp:nvSpPr>
        <dsp:cNvPr id="0" name=""/>
        <dsp:cNvSpPr/>
      </dsp:nvSpPr>
      <dsp:spPr>
        <a:xfrm>
          <a:off x="1452649" y="306106"/>
          <a:ext cx="2890796" cy="2909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20955" rIns="0" bIns="20955" numCol="1" spcCol="1270" anchor="ctr" anchorCtr="0">
          <a:noAutofit/>
        </a:bodyPr>
        <a:lstStyle/>
        <a:p>
          <a:pPr marL="0" lvl="0" indent="0" algn="l" defTabSz="488950">
            <a:lnSpc>
              <a:spcPct val="90000"/>
            </a:lnSpc>
            <a:spcBef>
              <a:spcPct val="0"/>
            </a:spcBef>
            <a:spcAft>
              <a:spcPct val="35000"/>
            </a:spcAft>
            <a:buNone/>
          </a:pPr>
          <a:r>
            <a:rPr lang="nl-BE" sz="1100" kern="1200" dirty="0"/>
            <a:t>Universiteit/hogeschool: Master</a:t>
          </a:r>
        </a:p>
      </dsp:txBody>
      <dsp:txXfrm>
        <a:off x="1466852" y="320309"/>
        <a:ext cx="2862390" cy="262548"/>
      </dsp:txXfrm>
    </dsp:sp>
    <dsp:sp modelId="{85A9E3E0-2DD1-428D-9608-17FCB5704280}">
      <dsp:nvSpPr>
        <dsp:cNvPr id="0" name=""/>
        <dsp:cNvSpPr/>
      </dsp:nvSpPr>
      <dsp:spPr>
        <a:xfrm>
          <a:off x="1452649" y="611608"/>
          <a:ext cx="2890796" cy="2909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20955" rIns="0" bIns="20955" numCol="1" spcCol="1270" anchor="ctr" anchorCtr="0">
          <a:noAutofit/>
        </a:bodyPr>
        <a:lstStyle/>
        <a:p>
          <a:pPr marL="0" lvl="0" indent="0" algn="l" defTabSz="488950">
            <a:lnSpc>
              <a:spcPct val="90000"/>
            </a:lnSpc>
            <a:spcBef>
              <a:spcPct val="0"/>
            </a:spcBef>
            <a:spcAft>
              <a:spcPct val="35000"/>
            </a:spcAft>
            <a:buNone/>
          </a:pPr>
          <a:r>
            <a:rPr lang="nl-BE" sz="1100" kern="1200" dirty="0"/>
            <a:t>Universiteit/hogeschool: Bachelor</a:t>
          </a:r>
        </a:p>
      </dsp:txBody>
      <dsp:txXfrm>
        <a:off x="1466852" y="625811"/>
        <a:ext cx="2862390" cy="262548"/>
      </dsp:txXfrm>
    </dsp:sp>
    <dsp:sp modelId="{B333840F-F886-465D-B041-85530836258C}">
      <dsp:nvSpPr>
        <dsp:cNvPr id="0" name=""/>
        <dsp:cNvSpPr/>
      </dsp:nvSpPr>
      <dsp:spPr>
        <a:xfrm>
          <a:off x="1452649" y="917110"/>
          <a:ext cx="2890796" cy="2909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20955" rIns="0" bIns="20955" numCol="1" spcCol="1270" anchor="ctr" anchorCtr="0">
          <a:noAutofit/>
        </a:bodyPr>
        <a:lstStyle/>
        <a:p>
          <a:pPr marL="0" lvl="0" indent="0" algn="l" defTabSz="488950">
            <a:lnSpc>
              <a:spcPct val="90000"/>
            </a:lnSpc>
            <a:spcBef>
              <a:spcPct val="0"/>
            </a:spcBef>
            <a:spcAft>
              <a:spcPct val="35000"/>
            </a:spcAft>
            <a:buNone/>
          </a:pPr>
          <a:r>
            <a:rPr lang="nl-BE" sz="1100" kern="1200" dirty="0"/>
            <a:t>Hogeschool: Gegradueerde</a:t>
          </a:r>
        </a:p>
      </dsp:txBody>
      <dsp:txXfrm>
        <a:off x="1466852" y="931313"/>
        <a:ext cx="2862390" cy="2625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3D506-1F84-46DE-81D8-04E63BC4C0D4}">
      <dsp:nvSpPr>
        <dsp:cNvPr id="0" name=""/>
        <dsp:cNvSpPr/>
      </dsp:nvSpPr>
      <dsp:spPr>
        <a:xfrm>
          <a:off x="2590034" y="35"/>
          <a:ext cx="1216903" cy="1401495"/>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20955" rIns="0" bIns="20955" numCol="1" spcCol="1270" anchor="ctr" anchorCtr="0">
          <a:noAutofit/>
        </a:bodyPr>
        <a:lstStyle/>
        <a:p>
          <a:pPr marL="0" lvl="0" indent="0" algn="ctr" defTabSz="488950">
            <a:lnSpc>
              <a:spcPct val="90000"/>
            </a:lnSpc>
            <a:spcBef>
              <a:spcPct val="0"/>
            </a:spcBef>
            <a:spcAft>
              <a:spcPct val="35000"/>
            </a:spcAft>
            <a:buNone/>
          </a:pPr>
          <a:r>
            <a:rPr lang="nl-BE" sz="1100" kern="1200" dirty="0"/>
            <a:t>VKS-niveau 4:</a:t>
          </a:r>
        </a:p>
      </dsp:txBody>
      <dsp:txXfrm>
        <a:off x="2649438" y="59439"/>
        <a:ext cx="1098095" cy="1282687"/>
      </dsp:txXfrm>
    </dsp:sp>
    <dsp:sp modelId="{FC22F45D-7E2E-4253-A059-B648238210FD}">
      <dsp:nvSpPr>
        <dsp:cNvPr id="0" name=""/>
        <dsp:cNvSpPr/>
      </dsp:nvSpPr>
      <dsp:spPr>
        <a:xfrm>
          <a:off x="2590034" y="1471605"/>
          <a:ext cx="1216903" cy="1401495"/>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20955" rIns="0" bIns="20955" numCol="1" spcCol="1270" anchor="ctr" anchorCtr="0">
          <a:noAutofit/>
        </a:bodyPr>
        <a:lstStyle/>
        <a:p>
          <a:pPr marL="0" lvl="0" indent="0" algn="ctr" defTabSz="488950">
            <a:lnSpc>
              <a:spcPct val="90000"/>
            </a:lnSpc>
            <a:spcBef>
              <a:spcPct val="0"/>
            </a:spcBef>
            <a:spcAft>
              <a:spcPct val="35000"/>
            </a:spcAft>
            <a:buNone/>
          </a:pPr>
          <a:r>
            <a:rPr lang="nl-BE" sz="1100" kern="1200" dirty="0"/>
            <a:t>VKS-niveau 3:</a:t>
          </a:r>
        </a:p>
      </dsp:txBody>
      <dsp:txXfrm>
        <a:off x="2649438" y="1531009"/>
        <a:ext cx="1098095" cy="12826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51EEA-D7E3-4EDD-BADE-1AB7485F2346}">
      <dsp:nvSpPr>
        <dsp:cNvPr id="0" name=""/>
        <dsp:cNvSpPr/>
      </dsp:nvSpPr>
      <dsp:spPr>
        <a:xfrm>
          <a:off x="2604259" y="492"/>
          <a:ext cx="1188452" cy="301356"/>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20955" rIns="0" bIns="20955" numCol="1" spcCol="1270" anchor="ctr" anchorCtr="0">
          <a:noAutofit/>
        </a:bodyPr>
        <a:lstStyle/>
        <a:p>
          <a:pPr marL="0" lvl="0" indent="0" algn="ctr" defTabSz="488950">
            <a:lnSpc>
              <a:spcPct val="90000"/>
            </a:lnSpc>
            <a:spcBef>
              <a:spcPct val="0"/>
            </a:spcBef>
            <a:spcAft>
              <a:spcPct val="35000"/>
            </a:spcAft>
            <a:buNone/>
          </a:pPr>
          <a:r>
            <a:rPr lang="nl-BE" sz="1100" kern="1200" dirty="0"/>
            <a:t>VKS-niveau 8:</a:t>
          </a:r>
        </a:p>
      </dsp:txBody>
      <dsp:txXfrm>
        <a:off x="2618970" y="15203"/>
        <a:ext cx="1159030" cy="271934"/>
      </dsp:txXfrm>
    </dsp:sp>
    <dsp:sp modelId="{24F4302D-B001-4C06-A098-B387930E4409}">
      <dsp:nvSpPr>
        <dsp:cNvPr id="0" name=""/>
        <dsp:cNvSpPr/>
      </dsp:nvSpPr>
      <dsp:spPr>
        <a:xfrm>
          <a:off x="2604259" y="302602"/>
          <a:ext cx="1188452" cy="301356"/>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20955" rIns="0" bIns="20955" numCol="1" spcCol="1270" anchor="ctr" anchorCtr="0">
          <a:noAutofit/>
        </a:bodyPr>
        <a:lstStyle/>
        <a:p>
          <a:pPr marL="0" lvl="0" indent="0" algn="ctr" defTabSz="488950">
            <a:lnSpc>
              <a:spcPct val="90000"/>
            </a:lnSpc>
            <a:spcBef>
              <a:spcPct val="0"/>
            </a:spcBef>
            <a:spcAft>
              <a:spcPct val="35000"/>
            </a:spcAft>
            <a:buNone/>
          </a:pPr>
          <a:r>
            <a:rPr lang="nl-BE" sz="1100" kern="1200" dirty="0"/>
            <a:t>VKS-niveau 7:</a:t>
          </a:r>
        </a:p>
      </dsp:txBody>
      <dsp:txXfrm>
        <a:off x="2618970" y="317313"/>
        <a:ext cx="1159030" cy="271934"/>
      </dsp:txXfrm>
    </dsp:sp>
    <dsp:sp modelId="{85A9E3E0-2DD1-428D-9608-17FCB5704280}">
      <dsp:nvSpPr>
        <dsp:cNvPr id="0" name=""/>
        <dsp:cNvSpPr/>
      </dsp:nvSpPr>
      <dsp:spPr>
        <a:xfrm>
          <a:off x="2604259" y="604711"/>
          <a:ext cx="1188452" cy="301356"/>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20955" rIns="0" bIns="20955" numCol="1" spcCol="1270" anchor="ctr" anchorCtr="0">
          <a:noAutofit/>
        </a:bodyPr>
        <a:lstStyle/>
        <a:p>
          <a:pPr marL="0" lvl="0" indent="0" algn="ctr" defTabSz="488950">
            <a:lnSpc>
              <a:spcPct val="90000"/>
            </a:lnSpc>
            <a:spcBef>
              <a:spcPct val="0"/>
            </a:spcBef>
            <a:spcAft>
              <a:spcPct val="35000"/>
            </a:spcAft>
            <a:buNone/>
          </a:pPr>
          <a:r>
            <a:rPr lang="nl-BE" sz="1100" kern="1200" dirty="0"/>
            <a:t>VKS-niveau 6:</a:t>
          </a:r>
        </a:p>
      </dsp:txBody>
      <dsp:txXfrm>
        <a:off x="2618970" y="619422"/>
        <a:ext cx="1159030" cy="271934"/>
      </dsp:txXfrm>
    </dsp:sp>
    <dsp:sp modelId="{B333840F-F886-465D-B041-85530836258C}">
      <dsp:nvSpPr>
        <dsp:cNvPr id="0" name=""/>
        <dsp:cNvSpPr/>
      </dsp:nvSpPr>
      <dsp:spPr>
        <a:xfrm>
          <a:off x="2604259" y="906821"/>
          <a:ext cx="1188452" cy="301356"/>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20955" rIns="0" bIns="20955" numCol="1" spcCol="1270" anchor="ctr" anchorCtr="0">
          <a:noAutofit/>
        </a:bodyPr>
        <a:lstStyle/>
        <a:p>
          <a:pPr marL="0" lvl="0" indent="0" algn="ctr" defTabSz="488950">
            <a:lnSpc>
              <a:spcPct val="90000"/>
            </a:lnSpc>
            <a:spcBef>
              <a:spcPct val="0"/>
            </a:spcBef>
            <a:spcAft>
              <a:spcPct val="35000"/>
            </a:spcAft>
            <a:buNone/>
          </a:pPr>
          <a:r>
            <a:rPr lang="nl-BE" sz="1100" kern="1200" dirty="0"/>
            <a:t>VKS-niveau 5:</a:t>
          </a:r>
        </a:p>
      </dsp:txBody>
      <dsp:txXfrm>
        <a:off x="2618970" y="921532"/>
        <a:ext cx="1159030" cy="2719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0C30D-A113-4458-9692-D5865727C846}">
      <dsp:nvSpPr>
        <dsp:cNvPr id="0" name=""/>
        <dsp:cNvSpPr/>
      </dsp:nvSpPr>
      <dsp:spPr>
        <a:xfrm>
          <a:off x="1473790" y="661560"/>
          <a:ext cx="2903140" cy="6402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20955" rIns="0" bIns="20955" numCol="1" spcCol="1270" anchor="ctr" anchorCtr="0">
          <a:noAutofit/>
        </a:bodyPr>
        <a:lstStyle/>
        <a:p>
          <a:pPr marL="0" lvl="0" indent="0" algn="l" defTabSz="488950">
            <a:lnSpc>
              <a:spcPct val="90000"/>
            </a:lnSpc>
            <a:spcBef>
              <a:spcPct val="0"/>
            </a:spcBef>
            <a:spcAft>
              <a:spcPct val="35000"/>
            </a:spcAft>
            <a:buNone/>
          </a:pPr>
          <a:r>
            <a:rPr lang="nl-BE" sz="1100" kern="1200" dirty="0"/>
            <a:t>- basiseducatie</a:t>
          </a:r>
          <a:br>
            <a:rPr lang="nl-BE" sz="1100" kern="1200" dirty="0"/>
          </a:br>
          <a:r>
            <a:rPr lang="nl-BE" sz="1100" kern="1200" dirty="0"/>
            <a:t>- secundair onderwijs</a:t>
          </a:r>
          <a:br>
            <a:rPr lang="nl-BE" sz="1100" kern="1200" dirty="0"/>
          </a:br>
          <a:r>
            <a:rPr lang="nl-BE" sz="1100" kern="1200" dirty="0"/>
            <a:t>- buitengewoon secundair onderwijs</a:t>
          </a:r>
        </a:p>
      </dsp:txBody>
      <dsp:txXfrm>
        <a:off x="1505047" y="692817"/>
        <a:ext cx="2840626" cy="577780"/>
      </dsp:txXfrm>
    </dsp:sp>
    <dsp:sp modelId="{8FF45369-6640-479B-8DBA-8B66959540FB}">
      <dsp:nvSpPr>
        <dsp:cNvPr id="0" name=""/>
        <dsp:cNvSpPr/>
      </dsp:nvSpPr>
      <dsp:spPr>
        <a:xfrm>
          <a:off x="1473790" y="1426732"/>
          <a:ext cx="2903140" cy="4092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20955" rIns="0" bIns="20955" numCol="1" spcCol="1270" anchor="ctr" anchorCtr="0">
          <a:noAutofit/>
        </a:bodyPr>
        <a:lstStyle/>
        <a:p>
          <a:pPr marL="0" lvl="0" indent="0" algn="l" defTabSz="488950">
            <a:lnSpc>
              <a:spcPct val="90000"/>
            </a:lnSpc>
            <a:spcBef>
              <a:spcPct val="0"/>
            </a:spcBef>
            <a:spcAft>
              <a:spcPct val="35000"/>
            </a:spcAft>
            <a:buNone/>
          </a:pPr>
          <a:r>
            <a:rPr lang="nl-BE" sz="1100" kern="1200" dirty="0"/>
            <a:t>Eindtermen lager onderwijs</a:t>
          </a:r>
        </a:p>
      </dsp:txBody>
      <dsp:txXfrm>
        <a:off x="1493768" y="1446710"/>
        <a:ext cx="2863184" cy="3692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0C30D-A113-4458-9692-D5865727C846}">
      <dsp:nvSpPr>
        <dsp:cNvPr id="0" name=""/>
        <dsp:cNvSpPr/>
      </dsp:nvSpPr>
      <dsp:spPr>
        <a:xfrm>
          <a:off x="2688599" y="648469"/>
          <a:ext cx="1200227" cy="615943"/>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20955" rIns="0" bIns="20955" numCol="1" spcCol="1270" anchor="ctr" anchorCtr="0">
          <a:noAutofit/>
        </a:bodyPr>
        <a:lstStyle/>
        <a:p>
          <a:pPr marL="0" lvl="0" indent="0" algn="ctr" defTabSz="488950">
            <a:lnSpc>
              <a:spcPct val="90000"/>
            </a:lnSpc>
            <a:spcBef>
              <a:spcPct val="0"/>
            </a:spcBef>
            <a:spcAft>
              <a:spcPct val="35000"/>
            </a:spcAft>
            <a:buNone/>
          </a:pPr>
          <a:r>
            <a:rPr lang="nl-BE" sz="1100" kern="1200" dirty="0"/>
            <a:t>VKS-niveau 2:</a:t>
          </a:r>
        </a:p>
      </dsp:txBody>
      <dsp:txXfrm>
        <a:off x="2718667" y="678537"/>
        <a:ext cx="1140091" cy="555807"/>
      </dsp:txXfrm>
    </dsp:sp>
    <dsp:sp modelId="{8FF45369-6640-479B-8DBA-8B66959540FB}">
      <dsp:nvSpPr>
        <dsp:cNvPr id="0" name=""/>
        <dsp:cNvSpPr/>
      </dsp:nvSpPr>
      <dsp:spPr>
        <a:xfrm>
          <a:off x="2688599" y="1385599"/>
          <a:ext cx="1200227" cy="389663"/>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20955" rIns="0" bIns="20955" numCol="1" spcCol="1270" anchor="ctr" anchorCtr="0">
          <a:noAutofit/>
        </a:bodyPr>
        <a:lstStyle/>
        <a:p>
          <a:pPr marL="0" lvl="0" indent="0" algn="ctr" defTabSz="488950">
            <a:lnSpc>
              <a:spcPct val="90000"/>
            </a:lnSpc>
            <a:spcBef>
              <a:spcPct val="0"/>
            </a:spcBef>
            <a:spcAft>
              <a:spcPct val="35000"/>
            </a:spcAft>
            <a:buNone/>
          </a:pPr>
          <a:r>
            <a:rPr lang="nl-BE" sz="1100" kern="1200" dirty="0"/>
            <a:t>VKS-niveau 1:</a:t>
          </a:r>
        </a:p>
      </dsp:txBody>
      <dsp:txXfrm>
        <a:off x="2707621" y="1404621"/>
        <a:ext cx="1162183" cy="35161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7DD8-B20A-47A6-AA94-FD478FAA3C28}" type="datetimeFigureOut">
              <a:rPr lang="nl-BE" smtClean="0"/>
              <a:pPr/>
              <a:t>29/02/2024</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Hier nog aanvullen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25</a:t>
            </a:fld>
            <a:endParaRPr lang="nl-BE"/>
          </a:p>
        </p:txBody>
      </p:sp>
    </p:spTree>
    <p:extLst>
      <p:ext uri="{BB962C8B-B14F-4D97-AF65-F5344CB8AC3E}">
        <p14:creationId xmlns:p14="http://schemas.microsoft.com/office/powerpoint/2010/main" val="3049151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a:t>
            </a:fld>
            <a:endParaRPr lang="nl-BE"/>
          </a:p>
        </p:txBody>
      </p:sp>
    </p:spTree>
    <p:extLst>
      <p:ext uri="{BB962C8B-B14F-4D97-AF65-F5344CB8AC3E}">
        <p14:creationId xmlns:p14="http://schemas.microsoft.com/office/powerpoint/2010/main" val="1262397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a:t>Ik wil het graag hebben over de vele opleidingsmogelijkheden om een kinderbegeleider te worden.</a:t>
            </a:r>
          </a:p>
          <a:p>
            <a:endParaRPr lang="nl-NL" dirty="0"/>
          </a:p>
          <a:p>
            <a:r>
              <a:rPr lang="nl-NL" i="1" dirty="0"/>
              <a:t>Voordat we ingaan op de diverse opleidingspaden, wil ik kort stilstaan bij het belang van kinderbegeleiders in onze samenleving. Als kinderbegeleiders dragen we bij aan de vroege ontwikkeling van kinderen, we bieden een veilige en stimulerende omgeving waarin ze kunnen leren, verkennen en groeien. Onze rol gaat verder dan alleen oppassen; we zijn opvoeders, mentors en bronnen van liefde en ondersteuning voor de kinderen en gezinnen die we dienen.</a:t>
            </a:r>
          </a:p>
          <a:p>
            <a:endParaRPr lang="nl-NL" dirty="0"/>
          </a:p>
          <a:p>
            <a:r>
              <a:rPr lang="nl-NL" i="1" dirty="0"/>
              <a:t>Maar hoe word je eigenlijk een kinderbegeleider? Gelukkig zijn er talloze opleidingsmogelijkheden beschikbaar voor mensen die geïnteresseerd zijn in dit boeiende vakgebied. Vandaag zullen we een kijkje nemen naar enkele van deze opties, variërend van formele educatieve programma's tot praktijkgerichte trainingen.</a:t>
            </a:r>
            <a:endParaRPr lang="nl-NL" dirty="0"/>
          </a:p>
          <a:p>
            <a:endParaRPr lang="nl-NL" i="1" dirty="0"/>
          </a:p>
          <a:p>
            <a:r>
              <a:rPr lang="nl-NL" i="1" dirty="0"/>
              <a:t>Laten we dus samen ontdekken hoe we de volgende generatie kinderbegeleiders kunnen worden en zo een positieve impact kunnen hebben op het leven van jonge kinderen overal ter wereld.</a:t>
            </a:r>
            <a:endParaRPr lang="nl-NL" dirty="0"/>
          </a:p>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a:t>
            </a:fld>
            <a:endParaRPr lang="nl-BE"/>
          </a:p>
        </p:txBody>
      </p:sp>
    </p:spTree>
    <p:extLst>
      <p:ext uri="{BB962C8B-B14F-4D97-AF65-F5344CB8AC3E}">
        <p14:creationId xmlns:p14="http://schemas.microsoft.com/office/powerpoint/2010/main" val="1286707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Vele wegen leiden naar Rome</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4</a:t>
            </a:fld>
            <a:endParaRPr lang="nl-BE"/>
          </a:p>
        </p:txBody>
      </p:sp>
    </p:spTree>
    <p:extLst>
      <p:ext uri="{BB962C8B-B14F-4D97-AF65-F5344CB8AC3E}">
        <p14:creationId xmlns:p14="http://schemas.microsoft.com/office/powerpoint/2010/main" val="434462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Alle studierichtingen van de 3</a:t>
            </a:r>
            <a:r>
              <a:rPr lang="nl-BE" baseline="30000" dirty="0"/>
              <a:t>de</a:t>
            </a:r>
            <a:r>
              <a:rPr lang="nl-BE" dirty="0"/>
              <a:t> graad komen in aanmerking om in de kinderopvang te werken</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15</a:t>
            </a:fld>
            <a:endParaRPr lang="nl-BE"/>
          </a:p>
        </p:txBody>
      </p:sp>
    </p:spTree>
    <p:extLst>
      <p:ext uri="{BB962C8B-B14F-4D97-AF65-F5344CB8AC3E}">
        <p14:creationId xmlns:p14="http://schemas.microsoft.com/office/powerpoint/2010/main" val="2455662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Modernisering: principe dat in elke studierichting van dubbele en van arbeidsmarktfinaliteit een of meerdere </a:t>
            </a:r>
            <a:r>
              <a:rPr lang="nl-BE" dirty="0" err="1"/>
              <a:t>BK’s</a:t>
            </a:r>
            <a:r>
              <a:rPr lang="nl-BE" dirty="0"/>
              <a:t> zitten</a:t>
            </a:r>
          </a:p>
          <a:p>
            <a:r>
              <a:rPr lang="nl-BE" dirty="0"/>
              <a:t>Keuze om kinderbegeleiding naar dub fin te hevelen</a:t>
            </a:r>
          </a:p>
          <a:p>
            <a:r>
              <a:rPr lang="nl-BE" dirty="0"/>
              <a:t>Keuze van sector en onderwijsverstrekkers om selectie van doelen uit die </a:t>
            </a:r>
            <a:r>
              <a:rPr lang="nl-BE" dirty="0" err="1"/>
              <a:t>BK’s</a:t>
            </a:r>
            <a:r>
              <a:rPr lang="nl-BE" dirty="0"/>
              <a:t> in curriculum te steken (ter </a:t>
            </a:r>
            <a:r>
              <a:rPr lang="nl-BE" dirty="0" err="1"/>
              <a:t>vob</a:t>
            </a:r>
            <a:r>
              <a:rPr lang="nl-BE" dirty="0"/>
              <a:t> op 7</a:t>
            </a:r>
            <a:r>
              <a:rPr lang="nl-BE" baseline="30000" dirty="0"/>
              <a:t>de</a:t>
            </a:r>
            <a:r>
              <a:rPr lang="nl-BE" dirty="0"/>
              <a:t> leerjaar)</a:t>
            </a:r>
          </a:p>
          <a:p>
            <a:endParaRPr lang="nl-BE" dirty="0"/>
          </a:p>
          <a:p>
            <a:r>
              <a:rPr lang="nl-BE" dirty="0"/>
              <a:t>7</a:t>
            </a:r>
            <a:r>
              <a:rPr lang="nl-BE" baseline="30000" dirty="0"/>
              <a:t>de</a:t>
            </a:r>
            <a:r>
              <a:rPr lang="nl-BE" dirty="0"/>
              <a:t> leerjaren vanaf ’25-’26</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16</a:t>
            </a:fld>
            <a:endParaRPr lang="nl-BE"/>
          </a:p>
        </p:txBody>
      </p:sp>
    </p:spTree>
    <p:extLst>
      <p:ext uri="{BB962C8B-B14F-4D97-AF65-F5344CB8AC3E}">
        <p14:creationId xmlns:p14="http://schemas.microsoft.com/office/powerpoint/2010/main" val="4050616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18</a:t>
            </a:fld>
            <a:endParaRPr lang="nl-BE"/>
          </a:p>
        </p:txBody>
      </p:sp>
    </p:spTree>
    <p:extLst>
      <p:ext uri="{BB962C8B-B14F-4D97-AF65-F5344CB8AC3E}">
        <p14:creationId xmlns:p14="http://schemas.microsoft.com/office/powerpoint/2010/main" val="874532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succesvol afgerond traject levert één van deze kwalificatiebewijzen op:</a:t>
            </a:r>
          </a:p>
          <a:p>
            <a:pPr>
              <a:buFont typeface="Arial" panose="020B0604020202020204" pitchFamily="34" charset="0"/>
              <a:buChar char="•"/>
            </a:pPr>
            <a:r>
              <a:rPr lang="nl-NL" b="1" dirty="0"/>
              <a:t>Bewijs van beroepskwalificatie</a:t>
            </a:r>
            <a:r>
              <a:rPr lang="nl-NL" dirty="0"/>
              <a:t>: je hebt de hele beroepskwalificatie behaald.</a:t>
            </a:r>
          </a:p>
          <a:p>
            <a:pPr>
              <a:buFont typeface="Arial" panose="020B0604020202020204" pitchFamily="34" charset="0"/>
              <a:buChar char="•"/>
            </a:pPr>
            <a:r>
              <a:rPr lang="nl-NL" b="1" dirty="0"/>
              <a:t>Bewijs van competenties</a:t>
            </a:r>
            <a:r>
              <a:rPr lang="nl-NL" dirty="0"/>
              <a:t>: je hebt een aantal (losse) competenties uit de </a:t>
            </a:r>
            <a:br>
              <a:rPr lang="nl-NL" dirty="0"/>
            </a:br>
            <a:r>
              <a:rPr lang="nl-NL" dirty="0"/>
              <a:t>beroepskwalificatie behaald.</a:t>
            </a:r>
          </a:p>
          <a:p>
            <a:pPr>
              <a:buFont typeface="Arial" panose="020B0604020202020204" pitchFamily="34" charset="0"/>
              <a:buChar char="•"/>
            </a:pPr>
            <a:r>
              <a:rPr lang="nl-NL" b="1" dirty="0"/>
              <a:t>Bewijs van deelkwalificatie</a:t>
            </a:r>
            <a:r>
              <a:rPr lang="nl-NL" dirty="0"/>
              <a:t>: je hebt een (samenhangend) deel van de beroepskwalificatie behaald.</a:t>
            </a:r>
          </a:p>
          <a:p>
            <a:r>
              <a:rPr lang="nl-NL" dirty="0"/>
              <a:t>Alle bewijzen zijn </a:t>
            </a:r>
            <a:r>
              <a:rPr lang="nl-NL" b="1" dirty="0"/>
              <a:t>officieel erkend</a:t>
            </a:r>
            <a:r>
              <a:rPr lang="nl-NL" dirty="0"/>
              <a:t> door de Vlaamse overheid. </a:t>
            </a:r>
          </a:p>
          <a:p>
            <a:r>
              <a:rPr lang="nl-NL" dirty="0"/>
              <a:t>Een kwalificatiebewijs is </a:t>
            </a:r>
            <a:r>
              <a:rPr lang="nl-NL" b="1" dirty="0"/>
              <a:t>niet hetzelfde als een diploma</a:t>
            </a:r>
            <a:r>
              <a:rPr lang="nl-NL" dirty="0"/>
              <a:t>. Het gaat in beide gevallen om een officieel erkend bewijs van wat je al kent en kunt. De benaming is anders omdat je bij een diploma ook geslaagd bent voor een algemeen vormend deel dat bestaat uit taal, wiskunde enz. Bij een kwalificatiebewijs is dat niet het geval.</a:t>
            </a:r>
          </a:p>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22</a:t>
            </a:fld>
            <a:endParaRPr lang="nl-BE"/>
          </a:p>
        </p:txBody>
      </p:sp>
    </p:spTree>
    <p:extLst>
      <p:ext uri="{BB962C8B-B14F-4D97-AF65-F5344CB8AC3E}">
        <p14:creationId xmlns:p14="http://schemas.microsoft.com/office/powerpoint/2010/main" val="326633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Hier nog aanvullen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23</a:t>
            </a:fld>
            <a:endParaRPr lang="nl-BE"/>
          </a:p>
        </p:txBody>
      </p:sp>
    </p:spTree>
    <p:extLst>
      <p:ext uri="{BB962C8B-B14F-4D97-AF65-F5344CB8AC3E}">
        <p14:creationId xmlns:p14="http://schemas.microsoft.com/office/powerpoint/2010/main" val="3830805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64000"/>
          </a:xfrm>
        </p:spPr>
        <p:txBody>
          <a:bodyPr anchor="ctr"/>
          <a:lstStyle>
            <a:lvl1pPr marL="0" indent="0" algn="r">
              <a:buNone/>
              <a:defRPr>
                <a:solidFill>
                  <a:srgbClr val="FF0000"/>
                </a:solidFill>
                <a:latin typeface="FlandersArtSans-Regular" panose="00000500000000000000" pitchFamily="2" charset="0"/>
              </a:defRPr>
            </a:lvl1pPr>
          </a:lstStyle>
          <a:p>
            <a:endParaRPr lang="nl-BE"/>
          </a:p>
        </p:txBody>
      </p:sp>
      <p:grpSp>
        <p:nvGrpSpPr>
          <p:cNvPr id="16" name="Groeperen 15"/>
          <p:cNvGrpSpPr/>
          <p:nvPr userDrawn="1"/>
        </p:nvGrpSpPr>
        <p:grpSpPr>
          <a:xfrm>
            <a:off x="288001" y="288000"/>
            <a:ext cx="6033505" cy="6265475"/>
            <a:chOff x="288001" y="288000"/>
            <a:chExt cx="6033505" cy="6265475"/>
          </a:xfrm>
        </p:grpSpPr>
        <p:sp>
          <p:nvSpPr>
            <p:cNvPr id="12" name="Rechthoek 11"/>
            <p:cNvSpPr>
              <a:spLocks/>
            </p:cNvSpPr>
            <p:nvPr userDrawn="1"/>
          </p:nvSpPr>
          <p:spPr>
            <a:xfrm>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0" i="0">
                <a:latin typeface="Calibri" panose="020F0502020204030204" pitchFamily="34" charset="0"/>
                <a:cs typeface="Calibri" panose="020F0502020204030204" pitchFamily="34" charset="0"/>
              </a:defRPr>
            </a:lvl1pPr>
          </a:lstStyle>
          <a:p>
            <a:r>
              <a:rPr lang="nl-NL"/>
              <a:t>Klik om de stijl te bewerken</a:t>
            </a:r>
            <a:endParaRPr lang="nl-BE"/>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cs typeface="Calibri"/>
              </a:defRPr>
            </a:lvl1pPr>
            <a:lvl5pPr>
              <a:defRPr>
                <a:latin typeface="FlandersArtSans-Regular" panose="00000500000000000000" pitchFamily="2" charset="0"/>
              </a:defRPr>
            </a:lvl5pPr>
          </a:lstStyle>
          <a:p>
            <a:pPr lvl="0"/>
            <a:r>
              <a:rPr lang="nl-NL"/>
              <a:t>KLIK OM DE MODELSTIJLEN TE BEWERKEN</a:t>
            </a:r>
          </a:p>
          <a:p>
            <a:pPr lvl="4"/>
            <a:endParaRPr lang="nl-BE"/>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000" y="576000"/>
            <a:ext cx="1829753" cy="720000"/>
          </a:xfrm>
          <a:prstGeom prst="rect">
            <a:avLst/>
          </a:prstGeom>
        </p:spPr>
      </p:pic>
      <p:pic>
        <p:nvPicPr>
          <p:cNvPr id="15" name="Afbeelding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67003" y="656657"/>
            <a:ext cx="3503221" cy="627468"/>
          </a:xfrm>
          <a:prstGeom prst="rect">
            <a:avLst/>
          </a:prstGeom>
        </p:spPr>
      </p:pic>
    </p:spTree>
    <p:extLst>
      <p:ext uri="{BB962C8B-B14F-4D97-AF65-F5344CB8AC3E}">
        <p14:creationId xmlns:p14="http://schemas.microsoft.com/office/powerpoint/2010/main" val="1273513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hasCustomPrompt="1"/>
          </p:nvPr>
        </p:nvSpPr>
        <p:spPr>
          <a:xfrm>
            <a:off x="287999" y="0"/>
            <a:ext cx="8856000" cy="6858000"/>
          </a:xfrm>
        </p:spPr>
        <p:txBody>
          <a:bodyPr/>
          <a:lstStyle>
            <a:lvl1pPr algn="ctr">
              <a:buNone/>
              <a:defRPr>
                <a:solidFill>
                  <a:srgbClr val="FF0000"/>
                </a:solidFill>
              </a:defRPr>
            </a:lvl1pPr>
          </a:lstStyle>
          <a:p>
            <a:r>
              <a:rPr lang="fr-FR" err="1"/>
              <a:t>Sleep</a:t>
            </a:r>
            <a:r>
              <a:rPr lang="fr-FR"/>
              <a:t> de </a:t>
            </a:r>
            <a:r>
              <a:rPr lang="fr-FR" err="1"/>
              <a:t>afbeelding</a:t>
            </a:r>
            <a:r>
              <a:rPr lang="fr-FR"/>
              <a:t> </a:t>
            </a:r>
            <a:r>
              <a:rPr lang="fr-FR" err="1"/>
              <a:t>naar</a:t>
            </a:r>
            <a:r>
              <a:rPr lang="fr-FR"/>
              <a:t> de </a:t>
            </a:r>
            <a:r>
              <a:rPr lang="fr-FR" err="1"/>
              <a:t>tijdelijke</a:t>
            </a:r>
            <a:r>
              <a:rPr lang="fr-FR"/>
              <a:t> </a:t>
            </a:r>
            <a:r>
              <a:rPr lang="fr-FR" err="1"/>
              <a:t>aanduiding</a:t>
            </a:r>
            <a:r>
              <a:rPr lang="fr-FR"/>
              <a:t> of </a:t>
            </a:r>
            <a:r>
              <a:rPr lang="fr-FR" err="1"/>
              <a:t>klik</a:t>
            </a:r>
            <a:r>
              <a:rPr lang="fr-FR"/>
              <a:t> op </a:t>
            </a:r>
            <a:r>
              <a:rPr lang="fr-FR" err="1"/>
              <a:t>het</a:t>
            </a:r>
            <a:r>
              <a:rPr lang="fr-FR"/>
              <a:t> </a:t>
            </a:r>
            <a:r>
              <a:rPr lang="fr-FR" err="1"/>
              <a:t>pictogram</a:t>
            </a:r>
            <a:r>
              <a:rPr lang="fr-FR"/>
              <a:t> </a:t>
            </a:r>
            <a:br>
              <a:rPr lang="fr-FR"/>
            </a:br>
            <a:r>
              <a:rPr lang="fr-FR" err="1"/>
              <a:t>als</a:t>
            </a:r>
            <a:r>
              <a:rPr lang="fr-FR"/>
              <a:t> u </a:t>
            </a:r>
            <a:r>
              <a:rPr lang="fr-FR" err="1"/>
              <a:t>een</a:t>
            </a:r>
            <a:r>
              <a:rPr lang="fr-FR"/>
              <a:t> </a:t>
            </a:r>
            <a:r>
              <a:rPr lang="fr-FR" err="1"/>
              <a:t>afbeelding</a:t>
            </a:r>
            <a:r>
              <a:rPr lang="fr-FR"/>
              <a:t> </a:t>
            </a:r>
            <a:r>
              <a:rPr lang="fr-FR" err="1"/>
              <a:t>wilt</a:t>
            </a:r>
            <a:r>
              <a:rPr lang="fr-FR"/>
              <a:t> </a:t>
            </a:r>
            <a:r>
              <a:rPr lang="fr-FR" err="1"/>
              <a:t>toevoegen</a:t>
            </a:r>
            <a:endParaRPr lang="nl-BE"/>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a:solidFill>
                  <a:schemeClr val="bg1"/>
                </a:solidFill>
              </a:defRPr>
            </a:lvl1pPr>
          </a:lstStyle>
          <a:p>
            <a:r>
              <a:rPr lang="fr-FR" err="1"/>
              <a:t>Titelstijl</a:t>
            </a:r>
            <a:r>
              <a:rPr lang="fr-FR"/>
              <a:t> van model </a:t>
            </a:r>
            <a:r>
              <a:rPr lang="fr-FR" err="1"/>
              <a:t>bewerken</a:t>
            </a:r>
            <a:endParaRPr lang="nl-BE"/>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Klik</a:t>
            </a:r>
            <a:r>
              <a:rPr lang="fr-FR"/>
              <a:t> om de </a:t>
            </a:r>
            <a:r>
              <a:rPr lang="fr-FR" err="1"/>
              <a:t>titelstijl</a:t>
            </a:r>
            <a:r>
              <a:rPr lang="fr-FR"/>
              <a:t> van het model te </a:t>
            </a:r>
            <a:r>
              <a:rPr lang="fr-FR" err="1"/>
              <a:t>bewerken</a:t>
            </a:r>
            <a:endParaRPr lang="nl-BE"/>
          </a:p>
        </p:txBody>
      </p:sp>
      <p:pic>
        <p:nvPicPr>
          <p:cNvPr id="9" name="Tijdelijke aanduiding voor 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000" y="540000"/>
            <a:ext cx="1908838" cy="720000"/>
          </a:xfrm>
          <a:prstGeom prst="rect">
            <a:avLst/>
          </a:prstGeom>
          <a:noFill/>
          <a:ln>
            <a:noFill/>
          </a:ln>
        </p:spPr>
      </p:pic>
      <p:sp>
        <p:nvSpPr>
          <p:cNvPr id="10" name="Tijdelijke aanduiding voor dianummer 6"/>
          <p:cNvSpPr>
            <a:spLocks noGrp="1"/>
          </p:cNvSpPr>
          <p:nvPr>
            <p:ph type="sldNum" sz="quarter" idx="13"/>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29/02/2024</a:t>
            </a:fld>
            <a:r>
              <a:rPr lang="nl-BE"/>
              <a:t> </a:t>
            </a:r>
            <a:r>
              <a:rPr lang="nl-BE" b="1"/>
              <a:t>│</a:t>
            </a:r>
            <a:fld id="{B263F6C6-2226-4286-8995-C42CB1E7C290}" type="slidenum">
              <a:rPr lang="nl-BE" smtClean="0"/>
              <a:pPr/>
              <a:t>‹nr.›</a:t>
            </a:fld>
            <a:endParaRPr lang="nl-BE"/>
          </a:p>
        </p:txBody>
      </p:sp>
      <p:sp>
        <p:nvSpPr>
          <p:cNvPr id="8" name="Rechthoek 7"/>
          <p:cNvSpPr/>
          <p:nvPr userDrawn="1"/>
        </p:nvSpPr>
        <p:spPr>
          <a:xfrm>
            <a:off x="0"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153" y="540000"/>
            <a:ext cx="3503221" cy="627468"/>
          </a:xfrm>
          <a:prstGeom prst="rect">
            <a:avLst/>
          </a:prstGeom>
        </p:spPr>
      </p:pic>
    </p:spTree>
    <p:extLst>
      <p:ext uri="{BB962C8B-B14F-4D97-AF65-F5344CB8AC3E}">
        <p14:creationId xmlns:p14="http://schemas.microsoft.com/office/powerpoint/2010/main" val="328811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1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hasCustomPrompt="1"/>
          </p:nvPr>
        </p:nvSpPr>
        <p:spPr>
          <a:xfrm>
            <a:off x="287999" y="0"/>
            <a:ext cx="8856000" cy="6858000"/>
          </a:xfrm>
        </p:spPr>
        <p:txBody>
          <a:bodyPr/>
          <a:lstStyle>
            <a:lvl1pPr algn="ctr">
              <a:buNone/>
              <a:defRPr>
                <a:solidFill>
                  <a:srgbClr val="FF0000"/>
                </a:solidFill>
                <a:latin typeface="FlandersArtSans-Regular" panose="00000500000000000000" pitchFamily="2" charset="0"/>
              </a:defRPr>
            </a:lvl1pPr>
          </a:lstStyle>
          <a:p>
            <a:r>
              <a:rPr lang="fr-FR" err="1"/>
              <a:t>Sleep</a:t>
            </a:r>
            <a:r>
              <a:rPr lang="fr-FR"/>
              <a:t> de </a:t>
            </a:r>
            <a:r>
              <a:rPr lang="fr-FR" err="1"/>
              <a:t>afbeelding</a:t>
            </a:r>
            <a:r>
              <a:rPr lang="fr-FR"/>
              <a:t> </a:t>
            </a:r>
            <a:r>
              <a:rPr lang="fr-FR" err="1"/>
              <a:t>naar</a:t>
            </a:r>
            <a:r>
              <a:rPr lang="fr-FR"/>
              <a:t> de </a:t>
            </a:r>
            <a:r>
              <a:rPr lang="fr-FR" err="1"/>
              <a:t>tijdelijke</a:t>
            </a:r>
            <a:r>
              <a:rPr lang="fr-FR"/>
              <a:t> </a:t>
            </a:r>
            <a:r>
              <a:rPr lang="fr-FR" err="1"/>
              <a:t>aanduiding</a:t>
            </a:r>
            <a:r>
              <a:rPr lang="fr-FR"/>
              <a:t> of </a:t>
            </a:r>
            <a:r>
              <a:rPr lang="fr-FR" err="1"/>
              <a:t>klik</a:t>
            </a:r>
            <a:r>
              <a:rPr lang="fr-FR"/>
              <a:t> op </a:t>
            </a:r>
            <a:r>
              <a:rPr lang="fr-FR" err="1"/>
              <a:t>het</a:t>
            </a:r>
            <a:r>
              <a:rPr lang="fr-FR"/>
              <a:t> </a:t>
            </a:r>
            <a:r>
              <a:rPr lang="fr-FR" err="1"/>
              <a:t>pictogram</a:t>
            </a:r>
            <a:r>
              <a:rPr lang="fr-FR"/>
              <a:t> </a:t>
            </a:r>
            <a:br>
              <a:rPr lang="fr-FR"/>
            </a:br>
            <a:r>
              <a:rPr lang="fr-FR" err="1"/>
              <a:t>als</a:t>
            </a:r>
            <a:r>
              <a:rPr lang="fr-FR"/>
              <a:t> u </a:t>
            </a:r>
            <a:r>
              <a:rPr lang="fr-FR" err="1"/>
              <a:t>een</a:t>
            </a:r>
            <a:r>
              <a:rPr lang="fr-FR"/>
              <a:t> </a:t>
            </a:r>
            <a:r>
              <a:rPr lang="fr-FR" err="1"/>
              <a:t>afbeelding</a:t>
            </a:r>
            <a:r>
              <a:rPr lang="fr-FR"/>
              <a:t> </a:t>
            </a:r>
            <a:r>
              <a:rPr lang="fr-FR" err="1"/>
              <a:t>wilt</a:t>
            </a:r>
            <a:r>
              <a:rPr lang="fr-FR"/>
              <a:t> </a:t>
            </a:r>
            <a:r>
              <a:rPr lang="fr-FR" err="1"/>
              <a:t>toevoegen</a:t>
            </a:r>
            <a:endParaRPr lang="nl-BE"/>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a:solidFill>
                  <a:schemeClr val="bg1"/>
                </a:solidFill>
                <a:latin typeface="Calibri" panose="020F0502020204030204" pitchFamily="34" charset="0"/>
                <a:cs typeface="Calibri" panose="020F0502020204030204" pitchFamily="34" charset="0"/>
              </a:defRPr>
            </a:lvl1pPr>
          </a:lstStyle>
          <a:p>
            <a:r>
              <a:rPr lang="fr-FR" err="1"/>
              <a:t>Titelstijl</a:t>
            </a:r>
            <a:r>
              <a:rPr lang="fr-FR"/>
              <a:t> van model </a:t>
            </a:r>
            <a:r>
              <a:rPr lang="fr-FR" err="1"/>
              <a:t>bewerken</a:t>
            </a:r>
            <a:endParaRPr lang="nl-BE"/>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Klik</a:t>
            </a:r>
            <a:r>
              <a:rPr lang="fr-FR"/>
              <a:t> om de </a:t>
            </a:r>
            <a:r>
              <a:rPr lang="fr-FR" err="1"/>
              <a:t>titelstijl</a:t>
            </a:r>
            <a:r>
              <a:rPr lang="fr-FR"/>
              <a:t> van het model te </a:t>
            </a:r>
            <a:r>
              <a:rPr lang="fr-FR" err="1"/>
              <a:t>bewerken</a:t>
            </a:r>
            <a:endParaRPr lang="nl-BE"/>
          </a:p>
        </p:txBody>
      </p:sp>
      <p:pic>
        <p:nvPicPr>
          <p:cNvPr id="9" name="Tijdelijke aanduiding voor afbeelding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000" y="540000"/>
            <a:ext cx="1908838" cy="720000"/>
          </a:xfrm>
          <a:prstGeom prst="rect">
            <a:avLst/>
          </a:prstGeom>
          <a:noFill/>
          <a:ln>
            <a:noFill/>
          </a:ln>
        </p:spPr>
      </p:pic>
      <p:sp>
        <p:nvSpPr>
          <p:cNvPr id="10" name="Tijdelijke aanduiding voor dianummer 6"/>
          <p:cNvSpPr>
            <a:spLocks noGrp="1"/>
          </p:cNvSpPr>
          <p:nvPr>
            <p:ph type="sldNum" sz="quarter" idx="13"/>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29/02/2024</a:t>
            </a:fld>
            <a:r>
              <a:rPr lang="nl-BE"/>
              <a:t> </a:t>
            </a:r>
            <a:r>
              <a:rPr lang="nl-BE" b="1"/>
              <a:t>│</a:t>
            </a:r>
            <a:fld id="{B263F6C6-2226-4286-8995-C42CB1E7C290}" type="slidenum">
              <a:rPr lang="nl-BE" smtClean="0"/>
              <a:pPr/>
              <a:t>‹nr.›</a:t>
            </a:fld>
            <a:endParaRPr lang="nl-BE"/>
          </a:p>
        </p:txBody>
      </p:sp>
      <p:sp>
        <p:nvSpPr>
          <p:cNvPr id="8" name="Rechthoek 7"/>
          <p:cNvSpPr/>
          <p:nvPr userDrawn="1"/>
        </p:nvSpPr>
        <p:spPr>
          <a:xfrm>
            <a:off x="0"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pic>
        <p:nvPicPr>
          <p:cNvPr id="13" name="Afbeelding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0779" y="540000"/>
            <a:ext cx="3503221" cy="627468"/>
          </a:xfrm>
          <a:prstGeom prst="rect">
            <a:avLst/>
          </a:prstGeom>
        </p:spPr>
      </p:pic>
    </p:spTree>
    <p:extLst>
      <p:ext uri="{BB962C8B-B14F-4D97-AF65-F5344CB8AC3E}">
        <p14:creationId xmlns:p14="http://schemas.microsoft.com/office/powerpoint/2010/main" val="328811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Inhoudelijke dia">
    <p:spTree>
      <p:nvGrpSpPr>
        <p:cNvPr id="1" name=""/>
        <p:cNvGrpSpPr/>
        <p:nvPr/>
      </p:nvGrpSpPr>
      <p:grpSpPr>
        <a:xfrm>
          <a:off x="0" y="0"/>
          <a:ext cx="0" cy="0"/>
          <a:chOff x="0" y="0"/>
          <a:chExt cx="0" cy="0"/>
        </a:xfrm>
      </p:grpSpPr>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29/02/2024</a:t>
            </a:fld>
            <a:r>
              <a:rPr lang="nl-BE"/>
              <a:t> </a:t>
            </a:r>
            <a:r>
              <a:rPr lang="nl-BE" b="1"/>
              <a:t>│</a:t>
            </a:r>
            <a:fld id="{B263F6C6-2226-4286-8995-C42CB1E7C290}" type="slidenum">
              <a:rPr lang="nl-BE" smtClean="0"/>
              <a:pPr/>
              <a:t>‹nr.›</a:t>
            </a:fld>
            <a:endParaRPr lang="nl-BE"/>
          </a:p>
        </p:txBody>
      </p:sp>
      <p:sp>
        <p:nvSpPr>
          <p:cNvPr id="12" name="Rechthoek 11"/>
          <p:cNvSpPr/>
          <p:nvPr userDrawn="1"/>
        </p:nvSpPr>
        <p:spPr>
          <a:xfrm>
            <a:off x="0"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ijdelijke aanduiding voor tekst 3"/>
          <p:cNvSpPr>
            <a:spLocks noGrp="1"/>
          </p:cNvSpPr>
          <p:nvPr>
            <p:ph type="body" sz="quarter" idx="14"/>
          </p:nvPr>
        </p:nvSpPr>
        <p:spPr>
          <a:xfrm>
            <a:off x="938151" y="1579418"/>
            <a:ext cx="7790213" cy="4572000"/>
          </a:xfrm>
        </p:spPr>
        <p:txBody>
          <a:bodyPr/>
          <a:lstStyle>
            <a:lvl1pPr>
              <a:defRPr>
                <a:latin typeface="FlandersArtSans-Regular" panose="00000500000000000000" pitchFamily="2" charset="0"/>
              </a:defRPr>
            </a:lvl1pPr>
            <a:lvl2pPr>
              <a:defRPr>
                <a:latin typeface="FlandersArtSans-Regular" panose="00000500000000000000" pitchFamily="2" charset="0"/>
              </a:defRPr>
            </a:lvl2pPr>
            <a:lvl3pPr>
              <a:defRPr>
                <a:latin typeface="FlandersArtSans-Regular" panose="00000500000000000000" pitchFamily="2" charset="0"/>
              </a:defRPr>
            </a:lvl3pPr>
            <a:lvl4pPr>
              <a:defRPr>
                <a:latin typeface="FlandersArtSans-Regular" panose="00000500000000000000" pitchFamily="2" charset="0"/>
              </a:defRPr>
            </a:lvl4pPr>
            <a:lvl5pPr>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tel 1"/>
          <p:cNvSpPr>
            <a:spLocks noGrp="1"/>
          </p:cNvSpPr>
          <p:nvPr>
            <p:ph type="title"/>
          </p:nvPr>
        </p:nvSpPr>
        <p:spPr>
          <a:xfrm>
            <a:off x="939740" y="375990"/>
            <a:ext cx="7788624" cy="1116000"/>
          </a:xfrm>
        </p:spPr>
        <p:txBody>
          <a:bodyPr/>
          <a:lstStyle/>
          <a:p>
            <a:r>
              <a:rPr lang="nl-NL"/>
              <a:t>Klik om de stijl te bewerken</a:t>
            </a:r>
            <a:endParaRPr lang="nl-BE"/>
          </a:p>
        </p:txBody>
      </p:sp>
    </p:spTree>
    <p:extLst>
      <p:ext uri="{BB962C8B-B14F-4D97-AF65-F5344CB8AC3E}">
        <p14:creationId xmlns:p14="http://schemas.microsoft.com/office/powerpoint/2010/main" val="39005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inhoudelijke dia">
    <p:spTree>
      <p:nvGrpSpPr>
        <p:cNvPr id="1" name=""/>
        <p:cNvGrpSpPr/>
        <p:nvPr/>
      </p:nvGrpSpPr>
      <p:grpSpPr>
        <a:xfrm>
          <a:off x="0" y="0"/>
          <a:ext cx="0" cy="0"/>
          <a:chOff x="0" y="0"/>
          <a:chExt cx="0" cy="0"/>
        </a:xfrm>
      </p:grpSpPr>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29/02/2024</a:t>
            </a:fld>
            <a:r>
              <a:rPr lang="nl-BE"/>
              <a:t> </a:t>
            </a:r>
            <a:r>
              <a:rPr lang="nl-BE" b="1"/>
              <a:t>│</a:t>
            </a:r>
            <a:fld id="{B263F6C6-2226-4286-8995-C42CB1E7C290}" type="slidenum">
              <a:rPr lang="nl-BE" smtClean="0"/>
              <a:pPr/>
              <a:t>‹nr.›</a:t>
            </a:fld>
            <a:endParaRPr lang="nl-BE"/>
          </a:p>
        </p:txBody>
      </p:sp>
      <p:sp>
        <p:nvSpPr>
          <p:cNvPr id="12" name="Rechthoek 11"/>
          <p:cNvSpPr/>
          <p:nvPr userDrawn="1"/>
        </p:nvSpPr>
        <p:spPr>
          <a:xfrm>
            <a:off x="0"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ijdelijke aanduiding voor inhoud 5"/>
          <p:cNvSpPr>
            <a:spLocks noGrp="1"/>
          </p:cNvSpPr>
          <p:nvPr>
            <p:ph sz="quarter" idx="15"/>
          </p:nvPr>
        </p:nvSpPr>
        <p:spPr>
          <a:xfrm>
            <a:off x="961633" y="1698171"/>
            <a:ext cx="7778605" cy="4512624"/>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tel 1"/>
          <p:cNvSpPr>
            <a:spLocks noGrp="1"/>
          </p:cNvSpPr>
          <p:nvPr>
            <p:ph type="title"/>
          </p:nvPr>
        </p:nvSpPr>
        <p:spPr>
          <a:xfrm>
            <a:off x="939740" y="375990"/>
            <a:ext cx="7788624" cy="1116000"/>
          </a:xfrm>
        </p:spPr>
        <p:txBody>
          <a:bodyPr/>
          <a:lstStyle/>
          <a:p>
            <a:r>
              <a:rPr lang="nl-NL"/>
              <a:t>Klik om de stijl te bewerken</a:t>
            </a:r>
            <a:endParaRPr lang="nl-BE"/>
          </a:p>
        </p:txBody>
      </p:sp>
    </p:spTree>
    <p:extLst>
      <p:ext uri="{BB962C8B-B14F-4D97-AF65-F5344CB8AC3E}">
        <p14:creationId xmlns:p14="http://schemas.microsoft.com/office/powerpoint/2010/main" val="2390356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houd - Tekst + foot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A821A588-DBD9-413E-BDD5-0D2472BF6FEA}" type="slidenum">
              <a:rPr lang="nl-BE" smtClean="0"/>
              <a:t>‹nr.›</a:t>
            </a:fld>
            <a:endParaRPr lang="nl-BE"/>
          </a:p>
        </p:txBody>
      </p:sp>
      <p:sp>
        <p:nvSpPr>
          <p:cNvPr id="25" name="Tijdelijke aanduiding voor tekst 24"/>
          <p:cNvSpPr>
            <a:spLocks noGrp="1"/>
          </p:cNvSpPr>
          <p:nvPr>
            <p:ph type="body" sz="quarter" idx="15" hasCustomPrompt="1"/>
          </p:nvPr>
        </p:nvSpPr>
        <p:spPr>
          <a:xfrm>
            <a:off x="242195" y="295491"/>
            <a:ext cx="7930204" cy="52322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320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nl-BE" sz="2800">
                <a:solidFill>
                  <a:srgbClr val="3C3C3C"/>
                </a:solidFill>
                <a:effectLst>
                  <a:glow rad="190500">
                    <a:schemeClr val="bg1">
                      <a:alpha val="15000"/>
                    </a:schemeClr>
                  </a:glow>
                </a:effectLst>
                <a:latin typeface="Tw Cen MT" pitchFamily="34" charset="0"/>
              </a:rPr>
              <a:t>Titel – Klik hier om een titel te plaatsen.</a:t>
            </a:r>
          </a:p>
        </p:txBody>
      </p:sp>
      <p:sp>
        <p:nvSpPr>
          <p:cNvPr id="31" name="Tijdelijke aanduiding voor tekst 30"/>
          <p:cNvSpPr>
            <a:spLocks noGrp="1"/>
          </p:cNvSpPr>
          <p:nvPr>
            <p:ph type="body" sz="quarter" idx="17" hasCustomPrompt="1"/>
          </p:nvPr>
        </p:nvSpPr>
        <p:spPr>
          <a:xfrm>
            <a:off x="251520" y="818711"/>
            <a:ext cx="7920880" cy="450050"/>
          </a:xfrm>
          <a:prstGeom prst="rect">
            <a:avLst/>
          </a:prstGeom>
        </p:spPr>
        <p:txBody>
          <a:bodyPr/>
          <a:lstStyle>
            <a:lvl1pPr>
              <a:defRPr sz="1600" i="1" baseline="0">
                <a:solidFill>
                  <a:srgbClr val="009FE3"/>
                </a:solidFill>
              </a:defRPr>
            </a:lvl1pPr>
          </a:lstStyle>
          <a:p>
            <a:pPr lvl="0"/>
            <a:r>
              <a:rPr lang="nl-BE"/>
              <a:t>Ondertitel – Klik hier om een subtitel toe te voegen</a:t>
            </a:r>
          </a:p>
        </p:txBody>
      </p:sp>
      <p:sp>
        <p:nvSpPr>
          <p:cNvPr id="7" name="Tijdelijke aanduiding voor tekst 8"/>
          <p:cNvSpPr>
            <a:spLocks noGrp="1"/>
          </p:cNvSpPr>
          <p:nvPr>
            <p:ph type="body" sz="quarter" idx="14" hasCustomPrompt="1"/>
          </p:nvPr>
        </p:nvSpPr>
        <p:spPr>
          <a:xfrm>
            <a:off x="250825" y="1268760"/>
            <a:ext cx="8642350" cy="453650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Wingdings" pitchFamily="2" charset="2"/>
              <a:buNone/>
              <a:tabLst/>
              <a:defRPr sz="1800" b="0" spc="-30" baseline="0">
                <a:solidFill>
                  <a:srgbClr val="464646"/>
                </a:solidFill>
              </a:defRPr>
            </a:lvl1pPr>
            <a:lvl2pPr marL="742950" indent="-285750">
              <a:buFont typeface="Wingdings" pitchFamily="2" charset="2"/>
              <a:buChar char="§"/>
              <a:defRPr sz="1800"/>
            </a:lvl2pPr>
            <a:lvl3pPr marL="1200150" indent="-285750">
              <a:buFont typeface="Wingdings" pitchFamily="2" charset="2"/>
              <a:buChar char="§"/>
              <a:defRPr sz="1800"/>
            </a:lvl3pPr>
            <a:lvl4pPr marL="1600200" indent="-228600">
              <a:buFont typeface="Wingdings" pitchFamily="2" charset="2"/>
              <a:buChar char="§"/>
              <a:defRPr sz="1800" b="1" cap="small" baseline="0">
                <a:solidFill>
                  <a:srgbClr val="009FE3"/>
                </a:solidFill>
              </a:defRPr>
            </a:lvl4pPr>
            <a:lvl5pPr marL="2057400" indent="-228600">
              <a:buFont typeface="Wingdings" pitchFamily="2" charset="2"/>
              <a:buChar char="§"/>
              <a:defRPr sz="1800" b="1" cap="small" baseline="0"/>
            </a:lvl5pPr>
            <a:lvl6pPr>
              <a:defRPr/>
            </a:lvl6pPr>
          </a:lstStyle>
          <a:p>
            <a:pPr lvl="0"/>
            <a:r>
              <a:rPr lang="nl-NL"/>
              <a:t>In deze slide kan je zowel doorlopende tekst als </a:t>
            </a:r>
            <a:r>
              <a:rPr lang="nl-NL" err="1"/>
              <a:t>bullets</a:t>
            </a:r>
            <a:r>
              <a:rPr lang="nl-NL"/>
              <a:t> gebruiken.</a:t>
            </a:r>
            <a:br>
              <a:rPr lang="nl-NL"/>
            </a:br>
            <a:br>
              <a:rPr lang="nl-NL"/>
            </a:br>
            <a:r>
              <a:rPr lang="nl-NL"/>
              <a:t>Maak gebruik van de opsommingstekens  in de werkbalk “Start” om te kiezen uit doorlopende tekst of </a:t>
            </a:r>
            <a:r>
              <a:rPr lang="nl-NL" err="1"/>
              <a:t>bullets</a:t>
            </a:r>
            <a:r>
              <a:rPr lang="nl-NL"/>
              <a:t>.</a:t>
            </a:r>
            <a:br>
              <a:rPr lang="nl-NL"/>
            </a:br>
            <a:endParaRPr lang="nl-NL"/>
          </a:p>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a:p>
            <a:pPr marL="0" indent="0">
              <a:buNone/>
            </a:pPr>
            <a:endParaRPr lang="nl-BE"/>
          </a:p>
        </p:txBody>
      </p:sp>
    </p:spTree>
    <p:extLst>
      <p:ext uri="{BB962C8B-B14F-4D97-AF65-F5344CB8AC3E}">
        <p14:creationId xmlns:p14="http://schemas.microsoft.com/office/powerpoint/2010/main" val="2737287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FD6BEBD5-99F3-4C1B-B5AF-C9279F4847C2}" type="datetimeFigureOut">
              <a:rPr lang="nl-BE" smtClean="0"/>
              <a:pPr/>
              <a:t>29/02/2024</a:t>
            </a:fld>
            <a:endParaRPr lang="nl-BE"/>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nl-BE"/>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492AD3B4-D906-4191-84FB-4FE613E48036}" type="slidenum">
              <a:rPr lang="nl-BE" smtClean="0"/>
              <a:pPr/>
              <a:t>‹nr.›</a:t>
            </a:fld>
            <a:endParaRPr lang="nl-BE"/>
          </a:p>
        </p:txBody>
      </p:sp>
    </p:spTree>
    <p:extLst>
      <p:ext uri="{BB962C8B-B14F-4D97-AF65-F5344CB8AC3E}">
        <p14:creationId xmlns:p14="http://schemas.microsoft.com/office/powerpoint/2010/main" val="218807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D6BEBD5-99F3-4C1B-B5AF-C9279F4847C2}" type="datetimeFigureOut">
              <a:rPr lang="nl-BE" smtClean="0"/>
              <a:pPr/>
              <a:t>29/02/2024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92AD3B4-D906-4191-84FB-4FE613E48036}" type="slidenum">
              <a:rPr lang="nl-BE" smtClean="0"/>
              <a:pPr/>
              <a:t>‹nr.›</a:t>
            </a:fld>
            <a:endParaRPr lang="nl-BE"/>
          </a:p>
        </p:txBody>
      </p:sp>
    </p:spTree>
    <p:extLst>
      <p:ext uri="{BB962C8B-B14F-4D97-AF65-F5344CB8AC3E}">
        <p14:creationId xmlns:p14="http://schemas.microsoft.com/office/powerpoint/2010/main" val="4278718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nl-NL"/>
              <a:t>Klik om stijl te bewerken</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D6BEBD5-99F3-4C1B-B5AF-C9279F4847C2}" type="datetimeFigureOut">
              <a:rPr lang="nl-BE" smtClean="0"/>
              <a:pPr/>
              <a:t>29/02/2024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92AD3B4-D906-4191-84FB-4FE613E48036}" type="slidenum">
              <a:rPr lang="nl-BE" smtClean="0"/>
              <a:pPr/>
              <a:t>‹nr.›</a:t>
            </a:fld>
            <a:endParaRPr lang="nl-BE"/>
          </a:p>
        </p:txBody>
      </p:sp>
    </p:spTree>
    <p:extLst>
      <p:ext uri="{BB962C8B-B14F-4D97-AF65-F5344CB8AC3E}">
        <p14:creationId xmlns:p14="http://schemas.microsoft.com/office/powerpoint/2010/main" val="1852585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FD6BEBD5-99F3-4C1B-B5AF-C9279F4847C2}" type="datetimeFigureOut">
              <a:rPr lang="nl-BE" smtClean="0"/>
              <a:pPr/>
              <a:t>29/02/2024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492AD3B4-D906-4191-84FB-4FE613E48036}" type="slidenum">
              <a:rPr lang="nl-BE" smtClean="0"/>
              <a:pPr/>
              <a:t>‹nr.›</a:t>
            </a:fld>
            <a:endParaRPr lang="nl-BE"/>
          </a:p>
        </p:txBody>
      </p:sp>
    </p:spTree>
    <p:extLst>
      <p:ext uri="{BB962C8B-B14F-4D97-AF65-F5344CB8AC3E}">
        <p14:creationId xmlns:p14="http://schemas.microsoft.com/office/powerpoint/2010/main" val="1565561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FD6BEBD5-99F3-4C1B-B5AF-C9279F4847C2}" type="datetimeFigureOut">
              <a:rPr lang="nl-BE" smtClean="0"/>
              <a:pPr/>
              <a:t>29/02/2024</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492AD3B4-D906-4191-84FB-4FE613E48036}" type="slidenum">
              <a:rPr lang="nl-BE" smtClean="0"/>
              <a:pPr/>
              <a:t>‹nr.›</a:t>
            </a:fld>
            <a:endParaRPr lang="nl-BE"/>
          </a:p>
        </p:txBody>
      </p:sp>
    </p:spTree>
    <p:extLst>
      <p:ext uri="{BB962C8B-B14F-4D97-AF65-F5344CB8AC3E}">
        <p14:creationId xmlns:p14="http://schemas.microsoft.com/office/powerpoint/2010/main" val="249260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484640" y="288000"/>
            <a:ext cx="7371359" cy="6265475"/>
            <a:chOff x="1484640" y="288000"/>
            <a:chExt cx="7371359" cy="6265475"/>
          </a:xfrm>
          <a:solidFill>
            <a:srgbClr val="2B92BE"/>
          </a:solidFill>
        </p:grpSpPr>
        <p:sp>
          <p:nvSpPr>
            <p:cNvPr id="8" name="Rechthoek 7"/>
            <p:cNvSpPr>
              <a:spLocks/>
            </p:cNvSpPr>
            <p:nvPr userDrawn="1"/>
          </p:nvSpPr>
          <p:spPr>
            <a:xfrm>
              <a:off x="3277896" y="288000"/>
              <a:ext cx="5578103"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solidFill>
                    <a:srgbClr val="543F5E"/>
                  </a:solidFill>
                </a:ln>
                <a:latin typeface="FlandersArtSans-Regular" panose="00000500000000000000" pitchFamily="2" charset="0"/>
              </a:endParaRPr>
            </a:p>
          </p:txBody>
        </p:sp>
        <p:sp>
          <p:nvSpPr>
            <p:cNvPr id="10" name="Rechthoekige driehoek 9"/>
            <p:cNvSpPr/>
            <p:nvPr userDrawn="1"/>
          </p:nvSpPr>
          <p:spPr>
            <a:xfrm flipH="1">
              <a:off x="1484640" y="288000"/>
              <a:ext cx="1800000"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solidFill>
                    <a:srgbClr val="543F5E"/>
                  </a:solidFill>
                </a:ln>
                <a:latin typeface="FlandersArtSans-Regular" panose="00000500000000000000" pitchFamily="2" charset="0"/>
              </a:endParaRPr>
            </a:p>
          </p:txBody>
        </p:sp>
      </p:grpSp>
      <p:sp>
        <p:nvSpPr>
          <p:cNvPr id="2" name="Titel 1"/>
          <p:cNvSpPr>
            <a:spLocks noGrp="1"/>
          </p:cNvSpPr>
          <p:nvPr>
            <p:ph type="ctrTitle" hasCustomPrompt="1"/>
          </p:nvPr>
        </p:nvSpPr>
        <p:spPr>
          <a:xfrm>
            <a:off x="3996052" y="2104574"/>
            <a:ext cx="3816000" cy="2484000"/>
          </a:xfrm>
        </p:spPr>
        <p:txBody>
          <a:bodyPr anchor="t" anchorCtr="0">
            <a:noAutofit/>
          </a:bodyPr>
          <a:lstStyle>
            <a:lvl1pPr algn="l">
              <a:lnSpc>
                <a:spcPts val="5400"/>
              </a:lnSpc>
              <a:defRPr sz="5400" baseline="0">
                <a:solidFill>
                  <a:schemeClr val="bg1"/>
                </a:solidFill>
                <a:latin typeface="Calibri" panose="020F0502020204030204" pitchFamily="34" charset="0"/>
                <a:cs typeface="Calibri" panose="020F0502020204030204" pitchFamily="34" charset="0"/>
              </a:defRPr>
            </a:lvl1pPr>
          </a:lstStyle>
          <a:p>
            <a:r>
              <a:rPr lang="nl-NL"/>
              <a:t>Klik om de stijl te bewerken</a:t>
            </a:r>
            <a:endParaRPr lang="nl-BE"/>
          </a:p>
        </p:txBody>
      </p:sp>
      <p:sp>
        <p:nvSpPr>
          <p:cNvPr id="3" name="Ondertitel 2"/>
          <p:cNvSpPr>
            <a:spLocks noGrp="1"/>
          </p:cNvSpPr>
          <p:nvPr>
            <p:ph type="subTitle" idx="1"/>
          </p:nvPr>
        </p:nvSpPr>
        <p:spPr>
          <a:xfrm>
            <a:off x="4000832" y="4631622"/>
            <a:ext cx="3816000" cy="1224000"/>
          </a:xfrm>
          <a:prstGeom prst="rect">
            <a:avLst/>
          </a:prstGeom>
        </p:spPr>
        <p:txBody>
          <a:bodyPr bIns="0">
            <a:noAutofit/>
          </a:bodyPr>
          <a:lstStyle>
            <a:lvl1pPr marL="0" indent="0" algn="l">
              <a:lnSpc>
                <a:spcPts val="1760"/>
              </a:lnSpc>
              <a:spcBef>
                <a:spcPts val="0"/>
              </a:spcBef>
              <a:buNone/>
              <a:defRPr sz="158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00" y="576000"/>
            <a:ext cx="1908839" cy="720000"/>
          </a:xfrm>
          <a:prstGeom prst="rect">
            <a:avLst/>
          </a:prstGeom>
        </p:spPr>
      </p:pic>
      <p:sp>
        <p:nvSpPr>
          <p:cNvPr id="12" name="Tijdelijke aanduiding voor tekst 2"/>
          <p:cNvSpPr>
            <a:spLocks noGrp="1"/>
          </p:cNvSpPr>
          <p:nvPr>
            <p:ph idx="12" hasCustomPrompt="1"/>
          </p:nvPr>
        </p:nvSpPr>
        <p:spPr>
          <a:xfrm>
            <a:off x="3636022" y="6044105"/>
            <a:ext cx="4773240" cy="352800"/>
          </a:xfrm>
          <a:prstGeom prst="rect">
            <a:avLst/>
          </a:prstGeom>
        </p:spPr>
        <p:txBody>
          <a:bodyPr vert="horz" lIns="0" tIns="0" rIns="0" bIns="0" rtlCol="0" anchor="t" anchorCtr="0">
            <a:noAutofit/>
          </a:bodyPr>
          <a:lstStyle>
            <a:lvl1pPr marL="0" indent="0" algn="r">
              <a:buFontTx/>
              <a:buNone/>
              <a:defRPr sz="1700">
                <a:solidFill>
                  <a:schemeClr val="bg1"/>
                </a:solidFill>
                <a:latin typeface="FlandersArtSans-Regular" panose="00000500000000000000" pitchFamily="2" charset="0"/>
                <a:cs typeface="Calibri"/>
              </a:defRPr>
            </a:lvl1pPr>
            <a:lvl5pPr algn="r">
              <a:defRPr>
                <a:solidFill>
                  <a:schemeClr val="bg1"/>
                </a:solidFill>
                <a:latin typeface="FlandersArtSans-Regular" panose="00000500000000000000" pitchFamily="2" charset="0"/>
              </a:defRPr>
            </a:lvl5pPr>
          </a:lstStyle>
          <a:p>
            <a:pPr lvl="0"/>
            <a:r>
              <a:rPr lang="nl-NL"/>
              <a:t>KLIK OM DE MODELSTIJLEN TE BEWERKEN</a:t>
            </a:r>
          </a:p>
          <a:p>
            <a:pPr lvl="4"/>
            <a:endParaRPr lang="nl-BE"/>
          </a:p>
        </p:txBody>
      </p:sp>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0274" y="657891"/>
            <a:ext cx="3503221" cy="627468"/>
          </a:xfrm>
          <a:prstGeom prst="rect">
            <a:avLst/>
          </a:prstGeom>
        </p:spPr>
      </p:pic>
    </p:spTree>
    <p:extLst>
      <p:ext uri="{BB962C8B-B14F-4D97-AF65-F5344CB8AC3E}">
        <p14:creationId xmlns:p14="http://schemas.microsoft.com/office/powerpoint/2010/main" val="338421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FD6BEBD5-99F3-4C1B-B5AF-C9279F4847C2}" type="datetimeFigureOut">
              <a:rPr lang="nl-BE" smtClean="0"/>
              <a:pPr/>
              <a:t>29/02/2024</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492AD3B4-D906-4191-84FB-4FE613E48036}" type="slidenum">
              <a:rPr lang="nl-BE" smtClean="0"/>
              <a:pPr/>
              <a:t>‹nr.›</a:t>
            </a:fld>
            <a:endParaRPr lang="nl-BE"/>
          </a:p>
        </p:txBody>
      </p:sp>
    </p:spTree>
    <p:extLst>
      <p:ext uri="{BB962C8B-B14F-4D97-AF65-F5344CB8AC3E}">
        <p14:creationId xmlns:p14="http://schemas.microsoft.com/office/powerpoint/2010/main" val="2650653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6BEBD5-99F3-4C1B-B5AF-C9279F4847C2}" type="datetimeFigureOut">
              <a:rPr lang="nl-BE" smtClean="0"/>
              <a:pPr/>
              <a:t>29/02/2024</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492AD3B4-D906-4191-84FB-4FE613E48036}" type="slidenum">
              <a:rPr lang="nl-BE" smtClean="0"/>
              <a:pPr/>
              <a:t>‹nr.›</a:t>
            </a:fld>
            <a:endParaRPr lang="nl-BE"/>
          </a:p>
        </p:txBody>
      </p:sp>
    </p:spTree>
    <p:extLst>
      <p:ext uri="{BB962C8B-B14F-4D97-AF65-F5344CB8AC3E}">
        <p14:creationId xmlns:p14="http://schemas.microsoft.com/office/powerpoint/2010/main" val="192459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nl-NL"/>
              <a:t>Klikken om de tekststijl van het model te bewerken</a:t>
            </a:r>
          </a:p>
        </p:txBody>
      </p:sp>
      <p:sp>
        <p:nvSpPr>
          <p:cNvPr id="5" name="Date Placeholder 4"/>
          <p:cNvSpPr>
            <a:spLocks noGrp="1"/>
          </p:cNvSpPr>
          <p:nvPr>
            <p:ph type="dt" sz="half" idx="10"/>
          </p:nvPr>
        </p:nvSpPr>
        <p:spPr/>
        <p:txBody>
          <a:bodyPr/>
          <a:lstStyle/>
          <a:p>
            <a:fld id="{FD6BEBD5-99F3-4C1B-B5AF-C9279F4847C2}" type="datetimeFigureOut">
              <a:rPr lang="nl-BE" smtClean="0"/>
              <a:pPr/>
              <a:t>29/02/2024</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92AD3B4-D906-4191-84FB-4FE613E48036}" type="slidenum">
              <a:rPr lang="nl-BE" smtClean="0"/>
              <a:pPr/>
              <a:t>‹nr.›</a:t>
            </a:fld>
            <a:endParaRPr lang="nl-BE"/>
          </a:p>
        </p:txBody>
      </p:sp>
    </p:spTree>
    <p:extLst>
      <p:ext uri="{BB962C8B-B14F-4D97-AF65-F5344CB8AC3E}">
        <p14:creationId xmlns:p14="http://schemas.microsoft.com/office/powerpoint/2010/main" val="1000757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FD6BEBD5-99F3-4C1B-B5AF-C9279F4847C2}" type="datetimeFigureOut">
              <a:rPr lang="nl-BE" smtClean="0"/>
              <a:pPr/>
              <a:t>29/02/2024</a:t>
            </a:fld>
            <a:endParaRPr lang="nl-BE"/>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nl-BE"/>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92AD3B4-D906-4191-84FB-4FE613E48036}" type="slidenum">
              <a:rPr lang="nl-BE" smtClean="0"/>
              <a:pPr/>
              <a:t>‹nr.›</a:t>
            </a:fld>
            <a:endParaRPr lang="nl-BE"/>
          </a:p>
        </p:txBody>
      </p:sp>
    </p:spTree>
    <p:extLst>
      <p:ext uri="{BB962C8B-B14F-4D97-AF65-F5344CB8AC3E}">
        <p14:creationId xmlns:p14="http://schemas.microsoft.com/office/powerpoint/2010/main" val="375159911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D6BEBD5-99F3-4C1B-B5AF-C9279F4847C2}" type="datetimeFigureOut">
              <a:rPr lang="nl-BE" smtClean="0"/>
              <a:pPr/>
              <a:t>29/02/2024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92AD3B4-D906-4191-84FB-4FE613E48036}" type="slidenum">
              <a:rPr lang="nl-BE" smtClean="0"/>
              <a:pPr/>
              <a:t>‹nr.›</a:t>
            </a:fld>
            <a:endParaRPr lang="nl-BE"/>
          </a:p>
        </p:txBody>
      </p:sp>
    </p:spTree>
    <p:extLst>
      <p:ext uri="{BB962C8B-B14F-4D97-AF65-F5344CB8AC3E}">
        <p14:creationId xmlns:p14="http://schemas.microsoft.com/office/powerpoint/2010/main" val="29241763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D6BEBD5-99F3-4C1B-B5AF-C9279F4847C2}" type="datetimeFigureOut">
              <a:rPr lang="nl-BE" smtClean="0"/>
              <a:pPr/>
              <a:t>29/02/2024</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492AD3B4-D906-4191-84FB-4FE613E48036}" type="slidenum">
              <a:rPr lang="nl-BE" smtClean="0"/>
              <a:pPr/>
              <a:t>‹nr.›</a:t>
            </a:fld>
            <a:endParaRPr lang="nl-BE"/>
          </a:p>
        </p:txBody>
      </p:sp>
    </p:spTree>
    <p:extLst>
      <p:ext uri="{BB962C8B-B14F-4D97-AF65-F5344CB8AC3E}">
        <p14:creationId xmlns:p14="http://schemas.microsoft.com/office/powerpoint/2010/main" val="99919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484640" y="288000"/>
            <a:ext cx="7371359" cy="6265475"/>
            <a:chOff x="1484640" y="288000"/>
            <a:chExt cx="7371359" cy="6265475"/>
          </a:xfrm>
          <a:solidFill>
            <a:srgbClr val="2B92BE"/>
          </a:solidFill>
        </p:grpSpPr>
        <p:sp>
          <p:nvSpPr>
            <p:cNvPr id="8" name="Rechthoek 7"/>
            <p:cNvSpPr>
              <a:spLocks/>
            </p:cNvSpPr>
            <p:nvPr userDrawn="1"/>
          </p:nvSpPr>
          <p:spPr>
            <a:xfrm>
              <a:off x="3277896" y="288000"/>
              <a:ext cx="5578103"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solidFill>
                    <a:srgbClr val="543F5E"/>
                  </a:solidFill>
                </a:ln>
                <a:latin typeface="FlandersArtSans-Regular" panose="00000500000000000000" pitchFamily="2" charset="0"/>
              </a:endParaRPr>
            </a:p>
          </p:txBody>
        </p:sp>
        <p:sp>
          <p:nvSpPr>
            <p:cNvPr id="10" name="Rechthoekige driehoek 9"/>
            <p:cNvSpPr/>
            <p:nvPr userDrawn="1"/>
          </p:nvSpPr>
          <p:spPr>
            <a:xfrm flipH="1">
              <a:off x="1484640" y="288000"/>
              <a:ext cx="1800000"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solidFill>
                    <a:srgbClr val="543F5E"/>
                  </a:solidFill>
                </a:ln>
                <a:latin typeface="FlandersArtSans-Regular" panose="00000500000000000000" pitchFamily="2" charset="0"/>
              </a:endParaRPr>
            </a:p>
          </p:txBody>
        </p:sp>
      </p:grpSp>
      <p:sp>
        <p:nvSpPr>
          <p:cNvPr id="2" name="Titel 1"/>
          <p:cNvSpPr>
            <a:spLocks noGrp="1"/>
          </p:cNvSpPr>
          <p:nvPr>
            <p:ph type="ctrTitle" hasCustomPrompt="1"/>
          </p:nvPr>
        </p:nvSpPr>
        <p:spPr>
          <a:xfrm>
            <a:off x="3996052" y="2104574"/>
            <a:ext cx="3816000" cy="2484000"/>
          </a:xfrm>
        </p:spPr>
        <p:txBody>
          <a:bodyPr anchor="t" anchorCtr="0">
            <a:noAutofit/>
          </a:bodyPr>
          <a:lstStyle>
            <a:lvl1pPr algn="l">
              <a:lnSpc>
                <a:spcPts val="5400"/>
              </a:lnSpc>
              <a:defRPr sz="5400" baseline="0">
                <a:solidFill>
                  <a:schemeClr val="bg1"/>
                </a:solidFill>
                <a:latin typeface="Calibri" panose="020F0502020204030204" pitchFamily="34" charset="0"/>
                <a:cs typeface="Calibri" panose="020F0502020204030204" pitchFamily="34" charset="0"/>
              </a:defRPr>
            </a:lvl1pPr>
          </a:lstStyle>
          <a:p>
            <a:r>
              <a:rPr lang="nl-NL"/>
              <a:t>Klik om de stijl te bewerken</a:t>
            </a:r>
            <a:endParaRPr lang="nl-BE"/>
          </a:p>
        </p:txBody>
      </p:sp>
      <p:sp>
        <p:nvSpPr>
          <p:cNvPr id="3" name="Ondertitel 2"/>
          <p:cNvSpPr>
            <a:spLocks noGrp="1"/>
          </p:cNvSpPr>
          <p:nvPr>
            <p:ph type="subTitle" idx="1"/>
          </p:nvPr>
        </p:nvSpPr>
        <p:spPr>
          <a:xfrm>
            <a:off x="4000832" y="4631622"/>
            <a:ext cx="3816000" cy="1224000"/>
          </a:xfrm>
          <a:prstGeom prst="rect">
            <a:avLst/>
          </a:prstGeom>
        </p:spPr>
        <p:txBody>
          <a:bodyPr bIns="0">
            <a:noAutofit/>
          </a:bodyPr>
          <a:lstStyle>
            <a:lvl1pPr marL="0" indent="0" algn="l">
              <a:lnSpc>
                <a:spcPts val="1760"/>
              </a:lnSpc>
              <a:spcBef>
                <a:spcPts val="0"/>
              </a:spcBef>
              <a:buNone/>
              <a:defRPr sz="158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00" y="576000"/>
            <a:ext cx="1908839" cy="720000"/>
          </a:xfrm>
          <a:prstGeom prst="rect">
            <a:avLst/>
          </a:prstGeom>
        </p:spPr>
      </p:pic>
      <p:sp>
        <p:nvSpPr>
          <p:cNvPr id="12" name="Tijdelijke aanduiding voor tekst 2"/>
          <p:cNvSpPr>
            <a:spLocks noGrp="1"/>
          </p:cNvSpPr>
          <p:nvPr>
            <p:ph idx="12" hasCustomPrompt="1"/>
          </p:nvPr>
        </p:nvSpPr>
        <p:spPr>
          <a:xfrm>
            <a:off x="3636022" y="6044105"/>
            <a:ext cx="4773240" cy="352800"/>
          </a:xfrm>
          <a:prstGeom prst="rect">
            <a:avLst/>
          </a:prstGeom>
        </p:spPr>
        <p:txBody>
          <a:bodyPr vert="horz" lIns="0" tIns="0" rIns="0" bIns="0" rtlCol="0" anchor="t" anchorCtr="0">
            <a:noAutofit/>
          </a:bodyPr>
          <a:lstStyle>
            <a:lvl1pPr marL="0" indent="0" algn="r">
              <a:buFontTx/>
              <a:buNone/>
              <a:defRPr sz="1700">
                <a:solidFill>
                  <a:schemeClr val="bg1"/>
                </a:solidFill>
                <a:latin typeface="FlandersArtSans-Regular" panose="00000500000000000000" pitchFamily="2" charset="0"/>
                <a:cs typeface="Calibri"/>
              </a:defRPr>
            </a:lvl1pPr>
            <a:lvl5pPr algn="r">
              <a:defRPr>
                <a:solidFill>
                  <a:schemeClr val="bg1"/>
                </a:solidFill>
                <a:latin typeface="FlandersArtSans-Regular" panose="00000500000000000000" pitchFamily="2" charset="0"/>
              </a:defRPr>
            </a:lvl5pPr>
          </a:lstStyle>
          <a:p>
            <a:pPr lvl="0"/>
            <a:r>
              <a:rPr lang="nl-NL"/>
              <a:t>KLIK OM DE MODELSTIJLEN TE BEWERKEN</a:t>
            </a:r>
          </a:p>
          <a:p>
            <a:pPr lvl="4"/>
            <a:endParaRPr lang="nl-BE"/>
          </a:p>
        </p:txBody>
      </p:sp>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10274" y="657891"/>
            <a:ext cx="3503221" cy="627468"/>
          </a:xfrm>
          <a:prstGeom prst="rect">
            <a:avLst/>
          </a:prstGeom>
        </p:spPr>
      </p:pic>
    </p:spTree>
    <p:extLst>
      <p:ext uri="{BB962C8B-B14F-4D97-AF65-F5344CB8AC3E}">
        <p14:creationId xmlns:p14="http://schemas.microsoft.com/office/powerpoint/2010/main" val="504195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inhoudelijke dia">
    <p:spTree>
      <p:nvGrpSpPr>
        <p:cNvPr id="1" name=""/>
        <p:cNvGrpSpPr/>
        <p:nvPr/>
      </p:nvGrpSpPr>
      <p:grpSpPr>
        <a:xfrm>
          <a:off x="0" y="0"/>
          <a:ext cx="0" cy="0"/>
          <a:chOff x="0" y="0"/>
          <a:chExt cx="0" cy="0"/>
        </a:xfrm>
      </p:grpSpPr>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29/02/2024</a:t>
            </a:fld>
            <a:r>
              <a:rPr lang="nl-BE"/>
              <a:t> </a:t>
            </a:r>
            <a:r>
              <a:rPr lang="nl-BE" b="1"/>
              <a:t>│</a:t>
            </a:r>
            <a:fld id="{B263F6C6-2226-4286-8995-C42CB1E7C290}" type="slidenum">
              <a:rPr lang="nl-BE" smtClean="0"/>
              <a:pPr/>
              <a:t>‹nr.›</a:t>
            </a:fld>
            <a:endParaRPr lang="nl-BE"/>
          </a:p>
        </p:txBody>
      </p:sp>
      <p:sp>
        <p:nvSpPr>
          <p:cNvPr id="12" name="Rechthoek 11"/>
          <p:cNvSpPr/>
          <p:nvPr userDrawn="1"/>
        </p:nvSpPr>
        <p:spPr>
          <a:xfrm>
            <a:off x="0"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Tijdelijke aanduiding voor inhoud 5"/>
          <p:cNvSpPr>
            <a:spLocks noGrp="1"/>
          </p:cNvSpPr>
          <p:nvPr>
            <p:ph sz="quarter" idx="15"/>
          </p:nvPr>
        </p:nvSpPr>
        <p:spPr>
          <a:xfrm>
            <a:off x="961633" y="1698171"/>
            <a:ext cx="7778605" cy="4512624"/>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tel 1"/>
          <p:cNvSpPr>
            <a:spLocks noGrp="1"/>
          </p:cNvSpPr>
          <p:nvPr>
            <p:ph type="title"/>
          </p:nvPr>
        </p:nvSpPr>
        <p:spPr>
          <a:xfrm>
            <a:off x="939740" y="375990"/>
            <a:ext cx="7788624" cy="1116000"/>
          </a:xfrm>
        </p:spPr>
        <p:txBody>
          <a:bodyPr/>
          <a:lstStyle/>
          <a:p>
            <a:r>
              <a:rPr lang="nl-NL"/>
              <a:t>Klik om de stijl te bewerken</a:t>
            </a:r>
            <a:endParaRPr lang="nl-BE"/>
          </a:p>
        </p:txBody>
      </p:sp>
    </p:spTree>
    <p:extLst>
      <p:ext uri="{BB962C8B-B14F-4D97-AF65-F5344CB8AC3E}">
        <p14:creationId xmlns:p14="http://schemas.microsoft.com/office/powerpoint/2010/main" val="2860635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615"/>
            <a:ext cx="9144000" cy="6858001"/>
          </a:xfrm>
        </p:spPr>
        <p:txBody>
          <a:bodyPr anchor="ctr"/>
          <a:lstStyle>
            <a:lvl1pPr marL="0" indent="0" algn="r">
              <a:buNone/>
              <a:defRPr>
                <a:solidFill>
                  <a:srgbClr val="FF0000"/>
                </a:solidFill>
                <a:latin typeface="FlandersArtSans-Regular" panose="00000500000000000000" pitchFamily="2" charset="0"/>
              </a:defRPr>
            </a:lvl1pPr>
          </a:lstStyle>
          <a:p>
            <a:endParaRPr lang="nl-BE"/>
          </a:p>
        </p:txBody>
      </p:sp>
      <p:grpSp>
        <p:nvGrpSpPr>
          <p:cNvPr id="11" name="Groep 10"/>
          <p:cNvGrpSpPr/>
          <p:nvPr userDrawn="1"/>
        </p:nvGrpSpPr>
        <p:grpSpPr>
          <a:xfrm>
            <a:off x="-1" y="0"/>
            <a:ext cx="6228000" cy="6858000"/>
            <a:chOff x="288001" y="288000"/>
            <a:chExt cx="6033505" cy="6265475"/>
          </a:xfrm>
        </p:grpSpPr>
        <p:sp>
          <p:nvSpPr>
            <p:cNvPr id="9" name="Rechthoek 8"/>
            <p:cNvSpPr>
              <a:spLocks/>
            </p:cNvSpPr>
            <p:nvPr userDrawn="1"/>
          </p:nvSpPr>
          <p:spPr>
            <a:xfrm flipV="1">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0" name="Rechthoekige driehoek 9"/>
            <p:cNvSpPr/>
            <p:nvPr userDrawn="1"/>
          </p:nvSpPr>
          <p:spPr>
            <a:xfrm flipV="1">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8" name="Titel 1"/>
          <p:cNvSpPr>
            <a:spLocks noGrp="1"/>
          </p:cNvSpPr>
          <p:nvPr>
            <p:ph type="ctrTitle"/>
          </p:nvPr>
        </p:nvSpPr>
        <p:spPr>
          <a:xfrm>
            <a:off x="1332000" y="756846"/>
            <a:ext cx="3456131" cy="1800000"/>
          </a:xfrm>
        </p:spPr>
        <p:txBody>
          <a:bodyPr anchor="b" anchorCtr="0">
            <a:noAutofit/>
          </a:bodyPr>
          <a:lstStyle>
            <a:lvl1pPr algn="l">
              <a:lnSpc>
                <a:spcPts val="3800"/>
              </a:lnSpc>
              <a:defRPr sz="3700" b="0" i="0">
                <a:latin typeface="Calibri" panose="020F0502020204030204" pitchFamily="34" charset="0"/>
                <a:cs typeface="Calibri" panose="020F0502020204030204" pitchFamily="34" charset="0"/>
              </a:defRPr>
            </a:lvl1pPr>
          </a:lstStyle>
          <a:p>
            <a:r>
              <a:rPr lang="nl-NL"/>
              <a:t>Klik om de stijl te bewerken</a:t>
            </a:r>
            <a:endParaRPr lang="nl-BE"/>
          </a:p>
        </p:txBody>
      </p:sp>
      <p:sp>
        <p:nvSpPr>
          <p:cNvPr id="5" name="Tijdelijke aanduiding voor inhoud 4"/>
          <p:cNvSpPr>
            <a:spLocks noGrp="1"/>
          </p:cNvSpPr>
          <p:nvPr>
            <p:ph sz="quarter" idx="13"/>
          </p:nvPr>
        </p:nvSpPr>
        <p:spPr>
          <a:xfrm>
            <a:off x="1332000" y="2987448"/>
            <a:ext cx="3112678" cy="2770098"/>
          </a:xfrm>
        </p:spPr>
        <p:txBody>
          <a:bodyPr/>
          <a:lstStyle>
            <a:lvl1pPr marL="0" indent="0">
              <a:lnSpc>
                <a:spcPts val="2500"/>
              </a:lnSpc>
              <a:spcBef>
                <a:spcPts val="0"/>
              </a:spcBef>
              <a:buFontTx/>
              <a:buNone/>
              <a:defRPr sz="21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21018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Titeldia">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28491" y="540000"/>
            <a:ext cx="1850235" cy="720000"/>
          </a:xfrm>
          <a:prstGeom prst="rect">
            <a:avLst/>
          </a:prstGeom>
        </p:spPr>
      </p:pic>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5400" b="0" i="0" baseline="0">
                <a:latin typeface="Calibri" panose="020F0502020204030204" pitchFamily="34" charset="0"/>
                <a:cs typeface="Calibri" panose="020F0502020204030204" pitchFamily="34" charset="0"/>
              </a:defRPr>
            </a:lvl1pPr>
          </a:lstStyle>
          <a:p>
            <a:endParaRPr lang="nl-BE"/>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760"/>
              </a:lnSpc>
              <a:buNone/>
              <a:defRPr sz="158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Klik</a:t>
            </a:r>
            <a:r>
              <a:rPr lang="fr-FR"/>
              <a:t> om de </a:t>
            </a:r>
            <a:r>
              <a:rPr lang="fr-FR" err="1"/>
              <a:t>titelstijl</a:t>
            </a:r>
            <a:r>
              <a:rPr lang="fr-FR"/>
              <a:t> van </a:t>
            </a:r>
            <a:r>
              <a:rPr lang="fr-FR" err="1"/>
              <a:t>het</a:t>
            </a:r>
            <a:r>
              <a:rPr lang="fr-FR"/>
              <a:t> model te </a:t>
            </a:r>
            <a:r>
              <a:rPr lang="fr-FR" err="1"/>
              <a:t>bewerken</a:t>
            </a:r>
            <a:endParaRPr lang="nl-BE"/>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
        <p:nvSpPr>
          <p:cNvPr id="8" name="Rechthoek 7"/>
          <p:cNvSpPr/>
          <p:nvPr userDrawn="1"/>
        </p:nvSpPr>
        <p:spPr>
          <a:xfrm>
            <a:off x="0"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pic>
        <p:nvPicPr>
          <p:cNvPr id="11" name="Afbeelding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35753" y="540000"/>
            <a:ext cx="3503221" cy="627468"/>
          </a:xfrm>
          <a:prstGeom prst="rect">
            <a:avLst/>
          </a:prstGeom>
        </p:spPr>
      </p:pic>
    </p:spTree>
    <p:extLst>
      <p:ext uri="{BB962C8B-B14F-4D97-AF65-F5344CB8AC3E}">
        <p14:creationId xmlns:p14="http://schemas.microsoft.com/office/powerpoint/2010/main" val="1129012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latin typeface="Calibri" panose="020F0502020204030204" pitchFamily="34" charset="0"/>
                <a:cs typeface="Calibri" panose="020F0502020204030204" pitchFamily="34" charset="0"/>
              </a:defRPr>
            </a:lvl1pPr>
          </a:lstStyle>
          <a:p>
            <a:r>
              <a:rPr lang="fr-FR" err="1"/>
              <a:t>Sleep</a:t>
            </a:r>
            <a:r>
              <a:rPr lang="fr-FR"/>
              <a:t> de </a:t>
            </a:r>
            <a:r>
              <a:rPr lang="fr-FR" err="1"/>
              <a:t>afbeelding</a:t>
            </a:r>
            <a:r>
              <a:rPr lang="fr-FR"/>
              <a:t> </a:t>
            </a:r>
            <a:r>
              <a:rPr lang="fr-FR" err="1"/>
              <a:t>naar</a:t>
            </a:r>
            <a:r>
              <a:rPr lang="fr-FR"/>
              <a:t> de </a:t>
            </a:r>
            <a:r>
              <a:rPr lang="fr-FR" err="1"/>
              <a:t>tijdelijke</a:t>
            </a:r>
            <a:r>
              <a:rPr lang="fr-FR"/>
              <a:t> </a:t>
            </a:r>
            <a:r>
              <a:rPr lang="fr-FR" err="1"/>
              <a:t>aanduiding</a:t>
            </a:r>
            <a:r>
              <a:rPr lang="fr-FR"/>
              <a:t> of </a:t>
            </a:r>
            <a:r>
              <a:rPr lang="fr-FR" err="1"/>
              <a:t>klik</a:t>
            </a:r>
            <a:r>
              <a:rPr lang="fr-FR"/>
              <a:t> op </a:t>
            </a:r>
            <a:r>
              <a:rPr lang="fr-FR" err="1"/>
              <a:t>het</a:t>
            </a:r>
            <a:r>
              <a:rPr lang="fr-FR"/>
              <a:t> </a:t>
            </a:r>
            <a:r>
              <a:rPr lang="fr-FR" err="1"/>
              <a:t>pictogram</a:t>
            </a:r>
            <a:r>
              <a:rPr lang="fr-FR"/>
              <a:t> </a:t>
            </a:r>
          </a:p>
          <a:p>
            <a:r>
              <a:rPr lang="fr-FR" err="1"/>
              <a:t>als</a:t>
            </a:r>
            <a:r>
              <a:rPr lang="fr-FR"/>
              <a:t> u </a:t>
            </a:r>
            <a:r>
              <a:rPr lang="fr-FR" err="1"/>
              <a:t>een</a:t>
            </a:r>
            <a:r>
              <a:rPr lang="fr-FR"/>
              <a:t> </a:t>
            </a:r>
            <a:r>
              <a:rPr lang="fr-FR" err="1"/>
              <a:t>afbeelding</a:t>
            </a:r>
            <a:r>
              <a:rPr lang="fr-FR"/>
              <a:t> </a:t>
            </a:r>
            <a:r>
              <a:rPr lang="fr-FR" err="1"/>
              <a:t>wilt</a:t>
            </a:r>
            <a:r>
              <a:rPr lang="fr-FR"/>
              <a:t> </a:t>
            </a:r>
            <a:r>
              <a:rPr lang="fr-FR" err="1"/>
              <a:t>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Regular" panose="00000500000000000000" pitchFamily="2" charset="0"/>
                <a:cs typeface="FlandersArtSans-Regular" panose="00000500000000000000" pitchFamily="2" charset="0"/>
              </a:defRPr>
            </a:lvl1pPr>
          </a:lstStyle>
          <a:p>
            <a:r>
              <a:rPr lang="fr-FR" err="1"/>
              <a:t>Titelstijl</a:t>
            </a:r>
            <a:r>
              <a:rPr lang="fr-FR"/>
              <a:t> van model </a:t>
            </a:r>
            <a:r>
              <a:rPr lang="fr-FR" err="1"/>
              <a:t>bewerken</a:t>
            </a:r>
            <a:endParaRPr lang="nl-BE"/>
          </a:p>
        </p:txBody>
      </p:sp>
      <p:sp>
        <p:nvSpPr>
          <p:cNvPr id="15"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29/02/2024</a:t>
            </a:fld>
            <a:r>
              <a:rPr lang="nl-BE"/>
              <a:t> </a:t>
            </a:r>
            <a:r>
              <a:rPr lang="nl-BE" b="1"/>
              <a:t>│</a:t>
            </a:r>
            <a:fld id="{B263F6C6-2226-4286-8995-C42CB1E7C290}" type="slidenum">
              <a:rPr lang="nl-BE" smtClean="0"/>
              <a:pPr/>
              <a:t>‹nr.›</a:t>
            </a:fld>
            <a:endParaRPr lang="nl-BE"/>
          </a:p>
        </p:txBody>
      </p:sp>
      <p:sp>
        <p:nvSpPr>
          <p:cNvPr id="10" name="Rechthoek 9"/>
          <p:cNvSpPr/>
          <p:nvPr userDrawn="1"/>
        </p:nvSpPr>
        <p:spPr>
          <a:xfrm>
            <a:off x="0"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Tree>
    <p:extLst>
      <p:ext uri="{BB962C8B-B14F-4D97-AF65-F5344CB8AC3E}">
        <p14:creationId xmlns:p14="http://schemas.microsoft.com/office/powerpoint/2010/main" val="506108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9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latin typeface="FlandersArtSans-Regular" panose="00000500000000000000" pitchFamily="2" charset="0"/>
              </a:defRPr>
            </a:lvl1pPr>
          </a:lstStyle>
          <a:p>
            <a:r>
              <a:rPr lang="fr-FR" err="1"/>
              <a:t>Sleep</a:t>
            </a:r>
            <a:r>
              <a:rPr lang="fr-FR"/>
              <a:t> de </a:t>
            </a:r>
            <a:r>
              <a:rPr lang="fr-FR" err="1"/>
              <a:t>afbeelding</a:t>
            </a:r>
            <a:r>
              <a:rPr lang="fr-FR"/>
              <a:t> </a:t>
            </a:r>
            <a:r>
              <a:rPr lang="fr-FR" err="1"/>
              <a:t>naar</a:t>
            </a:r>
            <a:r>
              <a:rPr lang="fr-FR"/>
              <a:t> de </a:t>
            </a:r>
            <a:r>
              <a:rPr lang="fr-FR" err="1"/>
              <a:t>tijdelijke</a:t>
            </a:r>
            <a:r>
              <a:rPr lang="fr-FR"/>
              <a:t> </a:t>
            </a:r>
            <a:r>
              <a:rPr lang="fr-FR" err="1"/>
              <a:t>aanduiding</a:t>
            </a:r>
            <a:r>
              <a:rPr lang="fr-FR"/>
              <a:t> of </a:t>
            </a:r>
            <a:r>
              <a:rPr lang="fr-FR" err="1"/>
              <a:t>klik</a:t>
            </a:r>
            <a:r>
              <a:rPr lang="fr-FR"/>
              <a:t> op </a:t>
            </a:r>
            <a:r>
              <a:rPr lang="fr-FR" err="1"/>
              <a:t>het</a:t>
            </a:r>
            <a:r>
              <a:rPr lang="fr-FR"/>
              <a:t> </a:t>
            </a:r>
            <a:r>
              <a:rPr lang="fr-FR" err="1"/>
              <a:t>pictogram</a:t>
            </a:r>
            <a:r>
              <a:rPr lang="fr-FR"/>
              <a:t> </a:t>
            </a:r>
            <a:r>
              <a:rPr lang="fr-FR" err="1"/>
              <a:t>als</a:t>
            </a:r>
            <a:r>
              <a:rPr lang="fr-FR"/>
              <a:t> u </a:t>
            </a:r>
            <a:r>
              <a:rPr lang="fr-FR" err="1"/>
              <a:t>een</a:t>
            </a:r>
            <a:r>
              <a:rPr lang="fr-FR"/>
              <a:t> </a:t>
            </a:r>
            <a:r>
              <a:rPr lang="fr-FR" err="1"/>
              <a:t>afbeelding</a:t>
            </a:r>
            <a:r>
              <a:rPr lang="fr-FR"/>
              <a:t> </a:t>
            </a:r>
            <a:r>
              <a:rPr lang="fr-FR" err="1"/>
              <a:t>wilt</a:t>
            </a:r>
            <a:r>
              <a:rPr lang="fr-FR"/>
              <a:t> </a:t>
            </a:r>
            <a:r>
              <a:rPr lang="fr-FR" err="1"/>
              <a:t>toevoegen</a:t>
            </a:r>
            <a:endParaRPr lang="nl-BE"/>
          </a:p>
        </p:txBody>
      </p:sp>
      <p:grpSp>
        <p:nvGrpSpPr>
          <p:cNvPr id="11" name="Groeperen 10"/>
          <p:cNvGrpSpPr/>
          <p:nvPr userDrawn="1"/>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0" i="0">
                <a:solidFill>
                  <a:schemeClr val="bg1"/>
                </a:solidFill>
                <a:latin typeface="Calibri" panose="020F0502020204030204" pitchFamily="34" charset="0"/>
                <a:cs typeface="Calibri" panose="020F0502020204030204" pitchFamily="34" charset="0"/>
              </a:defRPr>
            </a:lvl1pPr>
          </a:lstStyle>
          <a:p>
            <a:endParaRPr lang="nl-BE"/>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29/02/2024</a:t>
            </a:fld>
            <a:r>
              <a:rPr lang="nl-BE"/>
              <a:t> </a:t>
            </a:r>
            <a:r>
              <a:rPr lang="nl-BE" b="1"/>
              <a:t>│</a:t>
            </a:r>
            <a:fld id="{B263F6C6-2226-4286-8995-C42CB1E7C290}" type="slidenum">
              <a:rPr lang="nl-BE" smtClean="0"/>
              <a:pPr/>
              <a:t>‹nr.›</a:t>
            </a:fld>
            <a:endParaRPr lang="nl-BE"/>
          </a:p>
        </p:txBody>
      </p:sp>
      <p:sp>
        <p:nvSpPr>
          <p:cNvPr id="12" name="Rechthoek 11"/>
          <p:cNvSpPr/>
          <p:nvPr userDrawn="1"/>
        </p:nvSpPr>
        <p:spPr>
          <a:xfrm>
            <a:off x="0"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Tree>
    <p:extLst>
      <p:ext uri="{BB962C8B-B14F-4D97-AF65-F5344CB8AC3E}">
        <p14:creationId xmlns:p14="http://schemas.microsoft.com/office/powerpoint/2010/main" val="336198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latin typeface="FlandersArtSans-Regular" panose="00000500000000000000" pitchFamily="2" charset="0"/>
              </a:defRPr>
            </a:lvl1pPr>
          </a:lstStyle>
          <a:p>
            <a:r>
              <a:rPr lang="fr-FR" err="1"/>
              <a:t>Sleep</a:t>
            </a:r>
            <a:r>
              <a:rPr lang="fr-FR"/>
              <a:t> de </a:t>
            </a:r>
            <a:r>
              <a:rPr lang="fr-FR" err="1"/>
              <a:t>afbeelding</a:t>
            </a:r>
            <a:r>
              <a:rPr lang="fr-FR"/>
              <a:t> </a:t>
            </a:r>
            <a:r>
              <a:rPr lang="fr-FR" err="1"/>
              <a:t>naar</a:t>
            </a:r>
            <a:r>
              <a:rPr lang="fr-FR"/>
              <a:t> de </a:t>
            </a:r>
            <a:r>
              <a:rPr lang="fr-FR" err="1"/>
              <a:t>tijdelijke</a:t>
            </a:r>
            <a:r>
              <a:rPr lang="fr-FR"/>
              <a:t> </a:t>
            </a:r>
            <a:r>
              <a:rPr lang="fr-FR" err="1"/>
              <a:t>aanduiding</a:t>
            </a:r>
            <a:r>
              <a:rPr lang="fr-FR"/>
              <a:t> of </a:t>
            </a:r>
            <a:r>
              <a:rPr lang="fr-FR" err="1"/>
              <a:t>klik</a:t>
            </a:r>
            <a:r>
              <a:rPr lang="fr-FR"/>
              <a:t> op het </a:t>
            </a:r>
            <a:r>
              <a:rPr lang="fr-FR" err="1"/>
              <a:t>pictogram</a:t>
            </a:r>
            <a:r>
              <a:rPr lang="fr-FR"/>
              <a:t> </a:t>
            </a:r>
            <a:r>
              <a:rPr lang="fr-FR" err="1"/>
              <a:t>als</a:t>
            </a:r>
            <a:r>
              <a:rPr lang="fr-FR"/>
              <a:t> u </a:t>
            </a:r>
            <a:r>
              <a:rPr lang="fr-FR" err="1"/>
              <a:t>een</a:t>
            </a:r>
            <a:r>
              <a:rPr lang="fr-FR"/>
              <a:t> </a:t>
            </a:r>
            <a:r>
              <a:rPr lang="fr-FR" err="1"/>
              <a:t>afbeelding</a:t>
            </a:r>
            <a:r>
              <a:rPr lang="fr-FR"/>
              <a:t> </a:t>
            </a:r>
            <a:r>
              <a:rPr lang="fr-FR" err="1"/>
              <a:t>wilt</a:t>
            </a:r>
            <a:r>
              <a:rPr lang="fr-FR"/>
              <a:t> </a:t>
            </a:r>
            <a:r>
              <a:rPr lang="fr-FR" err="1"/>
              <a:t>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Calibri" panose="020F0502020204030204" pitchFamily="34" charset="0"/>
                <a:cs typeface="Calibri" panose="020F0502020204030204" pitchFamily="34" charset="0"/>
              </a:defRPr>
            </a:lvl1pPr>
          </a:lstStyle>
          <a:p>
            <a:endParaRPr lang="nl-BE"/>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29/02/2024</a:t>
            </a:fld>
            <a:r>
              <a:rPr lang="nl-BE"/>
              <a:t> </a:t>
            </a:r>
            <a:r>
              <a:rPr lang="nl-BE" b="1"/>
              <a:t>│</a:t>
            </a:r>
            <a:fld id="{B263F6C6-2226-4286-8995-C42CB1E7C290}" type="slidenum">
              <a:rPr lang="nl-BE" smtClean="0"/>
              <a:pPr/>
              <a:t>‹nr.›</a:t>
            </a:fld>
            <a:endParaRPr lang="nl-BE"/>
          </a:p>
        </p:txBody>
      </p:sp>
      <p:sp>
        <p:nvSpPr>
          <p:cNvPr id="12" name="Ondertitel 2"/>
          <p:cNvSpPr>
            <a:spLocks noGrp="1"/>
          </p:cNvSpPr>
          <p:nvPr>
            <p:ph type="subTitle" idx="1"/>
          </p:nvPr>
        </p:nvSpPr>
        <p:spPr>
          <a:xfrm>
            <a:off x="5176691" y="4191642"/>
            <a:ext cx="3408509" cy="2112905"/>
          </a:xfrm>
        </p:spPr>
        <p:txBody>
          <a:bodyPr lIns="0" tIns="0" rIns="0" bIns="0">
            <a:noAutofit/>
          </a:bodyPr>
          <a:lstStyle>
            <a:lvl1pPr marL="0" indent="0" algn="l">
              <a:lnSpc>
                <a:spcPts val="2500"/>
              </a:lnSpc>
              <a:spcBef>
                <a:spcPts val="0"/>
              </a:spcBef>
              <a:buNone/>
              <a:defRPr sz="21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Klik</a:t>
            </a:r>
            <a:r>
              <a:rPr lang="fr-FR"/>
              <a:t> om de </a:t>
            </a:r>
            <a:r>
              <a:rPr lang="fr-FR" err="1"/>
              <a:t>titelstijl</a:t>
            </a:r>
            <a:r>
              <a:rPr lang="fr-FR"/>
              <a:t> van het model te </a:t>
            </a:r>
            <a:r>
              <a:rPr lang="fr-FR" err="1"/>
              <a:t>bewerken</a:t>
            </a:r>
            <a:endParaRPr lang="nl-BE"/>
          </a:p>
        </p:txBody>
      </p:sp>
      <p:sp>
        <p:nvSpPr>
          <p:cNvPr id="18" name="Rechthoek 17"/>
          <p:cNvSpPr/>
          <p:nvPr userDrawn="1"/>
        </p:nvSpPr>
        <p:spPr>
          <a:xfrm>
            <a:off x="0"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Tree>
    <p:extLst>
      <p:ext uri="{BB962C8B-B14F-4D97-AF65-F5344CB8AC3E}">
        <p14:creationId xmlns:p14="http://schemas.microsoft.com/office/powerpoint/2010/main" val="2763557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1" i="0">
                <a:latin typeface="Calibri" panose="020F0502020204030204" pitchFamily="34" charset="0"/>
                <a:cs typeface="Calibri" panose="020F0502020204030204" pitchFamily="34" charset="0"/>
              </a:defRPr>
            </a:lvl1pPr>
          </a:lstStyle>
          <a:p>
            <a:r>
              <a:rPr lang="fr-FR" err="1"/>
              <a:t>Titelstijl</a:t>
            </a:r>
            <a:r>
              <a:rPr lang="fr-FR"/>
              <a:t> van model </a:t>
            </a:r>
            <a:r>
              <a:rPr lang="fr-FR" err="1"/>
              <a:t>bewerken</a:t>
            </a:r>
            <a:endParaRPr lang="nl-BE"/>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latin typeface="Calibri" panose="020F0502020204030204" pitchFamily="34" charset="0"/>
                <a:cs typeface="Calibri" panose="020F0502020204030204" pitchFamily="34" charset="0"/>
              </a:defRPr>
            </a:lvl1pPr>
            <a:lvl2pPr>
              <a:spcBef>
                <a:spcPts val="300"/>
              </a:spcBef>
              <a:defRPr sz="2000">
                <a:solidFill>
                  <a:schemeClr val="bg1">
                    <a:lumMod val="50000"/>
                  </a:schemeClr>
                </a:solidFill>
                <a:latin typeface="Calibri" panose="020F0502020204030204" pitchFamily="34" charset="0"/>
                <a:cs typeface="Calibri" panose="020F0502020204030204" pitchFamily="34" charset="0"/>
              </a:defRPr>
            </a:lvl2pPr>
            <a:lvl3pPr>
              <a:spcBef>
                <a:spcPts val="300"/>
              </a:spcBef>
              <a:defRPr sz="1800">
                <a:latin typeface="Calibri" panose="020F0502020204030204" pitchFamily="34" charset="0"/>
                <a:cs typeface="Calibri" panose="020F0502020204030204" pitchFamily="34" charset="0"/>
              </a:defRPr>
            </a:lvl3pPr>
            <a:lvl4pPr>
              <a:spcBef>
                <a:spcPts val="300"/>
              </a:spcBef>
              <a:defRPr sz="1800">
                <a:latin typeface="Calibri" panose="020F0502020204030204" pitchFamily="34" charset="0"/>
                <a:cs typeface="Calibri" panose="020F0502020204030204" pitchFamily="34" charset="0"/>
              </a:defRPr>
            </a:lvl4pPr>
            <a:lvl5pPr>
              <a:spcBef>
                <a:spcPts val="300"/>
              </a:spcBef>
              <a:defRPr sz="1800">
                <a:latin typeface="FlandersArtSans-Regular" panose="00000500000000000000" pitchFamily="2" charset="0"/>
                <a:cs typeface="Calibri"/>
              </a:defRPr>
            </a:lvl5pPr>
          </a:lstStyle>
          <a:p>
            <a:pPr lvl="0"/>
            <a:r>
              <a:rPr lang="fr-FR" err="1"/>
              <a:t>Klik</a:t>
            </a:r>
            <a:r>
              <a:rPr lang="fr-FR"/>
              <a:t> om de </a:t>
            </a:r>
            <a:r>
              <a:rPr lang="fr-FR" err="1"/>
              <a:t>tekststijl</a:t>
            </a:r>
            <a:r>
              <a:rPr lang="fr-FR"/>
              <a:t> van </a:t>
            </a:r>
            <a:r>
              <a:rPr lang="fr-FR" err="1"/>
              <a:t>het</a:t>
            </a:r>
            <a:r>
              <a:rPr lang="fr-FR"/>
              <a:t> model te </a:t>
            </a:r>
            <a:r>
              <a:rPr lang="fr-FR" err="1"/>
              <a:t>bewerken</a:t>
            </a:r>
            <a:endParaRPr lang="fr-FR"/>
          </a:p>
          <a:p>
            <a:pPr lvl="1"/>
            <a:r>
              <a:rPr lang="fr-FR" err="1"/>
              <a:t>Tweede</a:t>
            </a:r>
            <a:r>
              <a:rPr lang="fr-FR"/>
              <a:t> niveau</a:t>
            </a:r>
          </a:p>
          <a:p>
            <a:pPr lvl="2"/>
            <a:r>
              <a:rPr lang="fr-FR" err="1"/>
              <a:t>Derde</a:t>
            </a:r>
            <a:r>
              <a:rPr lang="fr-FR"/>
              <a:t> niveau</a:t>
            </a:r>
          </a:p>
          <a:p>
            <a:pPr lvl="3"/>
            <a:r>
              <a:rPr lang="fr-FR" err="1"/>
              <a:t>Vierde</a:t>
            </a:r>
            <a:r>
              <a:rPr lang="fr-FR"/>
              <a:t> niveau</a:t>
            </a:r>
          </a:p>
          <a:p>
            <a:pPr lvl="4"/>
            <a:r>
              <a:rPr lang="fr-FR" err="1"/>
              <a:t>Vijfde</a:t>
            </a:r>
            <a:r>
              <a:rPr lang="fr-FR"/>
              <a:t> niveau</a:t>
            </a:r>
            <a:endParaRPr lang="nl-BE"/>
          </a:p>
        </p:txBody>
      </p:sp>
      <p:sp>
        <p:nvSpPr>
          <p:cNvPr id="7"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29/02/2024</a:t>
            </a:fld>
            <a:r>
              <a:rPr lang="nl-BE"/>
              <a:t> </a:t>
            </a:r>
            <a:r>
              <a:rPr lang="nl-BE" b="1"/>
              <a:t>│</a:t>
            </a:r>
            <a:fld id="{B263F6C6-2226-4286-8995-C42CB1E7C290}" type="slidenum">
              <a:rPr lang="nl-BE" smtClean="0"/>
              <a:pPr/>
              <a:t>‹nr.›</a:t>
            </a:fld>
            <a:endParaRPr lang="nl-BE"/>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latin typeface="Calibri" panose="020F0502020204030204" pitchFamily="34" charset="0"/>
                <a:cs typeface="Calibri" panose="020F0502020204030204" pitchFamily="34" charset="0"/>
              </a:defRPr>
            </a:lvl1pPr>
            <a:lvl2pPr>
              <a:spcBef>
                <a:spcPts val="300"/>
              </a:spcBef>
              <a:defRPr sz="2000">
                <a:solidFill>
                  <a:schemeClr val="bg1">
                    <a:lumMod val="50000"/>
                  </a:schemeClr>
                </a:solidFill>
                <a:latin typeface="Calibri" panose="020F0502020204030204" pitchFamily="34" charset="0"/>
                <a:cs typeface="Calibri" panose="020F0502020204030204" pitchFamily="34" charset="0"/>
              </a:defRPr>
            </a:lvl2pPr>
            <a:lvl3pPr>
              <a:spcBef>
                <a:spcPts val="300"/>
              </a:spcBef>
              <a:defRPr sz="1800">
                <a:latin typeface="Calibri" panose="020F0502020204030204" pitchFamily="34" charset="0"/>
                <a:cs typeface="Calibri" panose="020F0502020204030204" pitchFamily="34" charset="0"/>
              </a:defRPr>
            </a:lvl3pPr>
            <a:lvl4pPr>
              <a:spcBef>
                <a:spcPts val="300"/>
              </a:spcBef>
              <a:defRPr sz="1800">
                <a:latin typeface="Calibri" panose="020F0502020204030204" pitchFamily="34" charset="0"/>
                <a:cs typeface="Calibri" panose="020F0502020204030204" pitchFamily="34" charset="0"/>
              </a:defRPr>
            </a:lvl4pPr>
            <a:lvl5pPr>
              <a:spcBef>
                <a:spcPts val="300"/>
              </a:spcBef>
              <a:defRPr sz="1800">
                <a:latin typeface="Calibri" panose="020F0502020204030204" pitchFamily="34" charset="0"/>
                <a:cs typeface="Calibri" panose="020F0502020204030204" pitchFamily="34" charset="0"/>
              </a:defRPr>
            </a:lvl5pPr>
          </a:lstStyle>
          <a:p>
            <a:pPr lvl="0"/>
            <a:r>
              <a:rPr lang="fr-FR" err="1"/>
              <a:t>Klik</a:t>
            </a:r>
            <a:r>
              <a:rPr lang="fr-FR"/>
              <a:t> om de </a:t>
            </a:r>
            <a:r>
              <a:rPr lang="fr-FR" err="1"/>
              <a:t>tekststijl</a:t>
            </a:r>
            <a:r>
              <a:rPr lang="fr-FR"/>
              <a:t> van </a:t>
            </a:r>
            <a:r>
              <a:rPr lang="fr-FR" err="1"/>
              <a:t>het</a:t>
            </a:r>
            <a:r>
              <a:rPr lang="fr-FR"/>
              <a:t> model te </a:t>
            </a:r>
            <a:r>
              <a:rPr lang="fr-FR" err="1"/>
              <a:t>bewerken</a:t>
            </a:r>
            <a:endParaRPr lang="fr-FR"/>
          </a:p>
          <a:p>
            <a:pPr lvl="1"/>
            <a:r>
              <a:rPr lang="fr-FR" err="1"/>
              <a:t>Tweede</a:t>
            </a:r>
            <a:r>
              <a:rPr lang="fr-FR"/>
              <a:t> niveau</a:t>
            </a:r>
          </a:p>
          <a:p>
            <a:pPr lvl="2"/>
            <a:r>
              <a:rPr lang="fr-FR" err="1"/>
              <a:t>Derde</a:t>
            </a:r>
            <a:r>
              <a:rPr lang="fr-FR"/>
              <a:t> niveau</a:t>
            </a:r>
          </a:p>
          <a:p>
            <a:pPr lvl="3"/>
            <a:r>
              <a:rPr lang="fr-FR" err="1"/>
              <a:t>Vierde</a:t>
            </a:r>
            <a:r>
              <a:rPr lang="fr-FR"/>
              <a:t> niveau</a:t>
            </a:r>
          </a:p>
          <a:p>
            <a:pPr lvl="4"/>
            <a:r>
              <a:rPr lang="fr-FR" err="1"/>
              <a:t>Vijfde</a:t>
            </a:r>
            <a:r>
              <a:rPr lang="fr-FR"/>
              <a:t> niveau</a:t>
            </a:r>
            <a:endParaRPr lang="nl-BE"/>
          </a:p>
        </p:txBody>
      </p:sp>
      <p:sp>
        <p:nvSpPr>
          <p:cNvPr id="15" name="Rechthoek 14"/>
          <p:cNvSpPr/>
          <p:nvPr userDrawn="1"/>
        </p:nvSpPr>
        <p:spPr>
          <a:xfrm>
            <a:off x="0"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Tree>
    <p:extLst>
      <p:ext uri="{BB962C8B-B14F-4D97-AF65-F5344CB8AC3E}">
        <p14:creationId xmlns:p14="http://schemas.microsoft.com/office/powerpoint/2010/main" val="27272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9144000" cy="6858001"/>
          </a:xfrm>
        </p:spPr>
        <p:txBody>
          <a:bodyPr anchor="ctr"/>
          <a:lstStyle>
            <a:lvl1pPr marL="0" indent="0" algn="r">
              <a:buNone/>
              <a:defRPr>
                <a:solidFill>
                  <a:srgbClr val="FF0000"/>
                </a:solidFill>
                <a:latin typeface="FlandersArtSans-Regular" panose="00000500000000000000" pitchFamily="2" charset="0"/>
              </a:defRPr>
            </a:lvl1pPr>
          </a:lstStyle>
          <a:p>
            <a:endParaRPr lang="nl-BE"/>
          </a:p>
        </p:txBody>
      </p:sp>
      <p:grpSp>
        <p:nvGrpSpPr>
          <p:cNvPr id="11" name="Groep 10"/>
          <p:cNvGrpSpPr/>
          <p:nvPr userDrawn="1"/>
        </p:nvGrpSpPr>
        <p:grpSpPr>
          <a:xfrm>
            <a:off x="-1" y="0"/>
            <a:ext cx="6228000" cy="6858000"/>
            <a:chOff x="288001" y="288000"/>
            <a:chExt cx="6033505" cy="6265475"/>
          </a:xfrm>
        </p:grpSpPr>
        <p:sp>
          <p:nvSpPr>
            <p:cNvPr id="9" name="Rechthoek 8"/>
            <p:cNvSpPr>
              <a:spLocks/>
            </p:cNvSpPr>
            <p:nvPr userDrawn="1"/>
          </p:nvSpPr>
          <p:spPr>
            <a:xfrm flipV="1">
              <a:off x="288001" y="288000"/>
              <a:ext cx="4248000" cy="6265475"/>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0" name="Rechthoekige driehoek 9"/>
            <p:cNvSpPr/>
            <p:nvPr userDrawn="1"/>
          </p:nvSpPr>
          <p:spPr>
            <a:xfrm flipV="1">
              <a:off x="4536000" y="288000"/>
              <a:ext cx="1785506" cy="6264000"/>
            </a:xfrm>
            <a:prstGeom prst="rtTriangle">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8" name="Titel 1"/>
          <p:cNvSpPr>
            <a:spLocks noGrp="1"/>
          </p:cNvSpPr>
          <p:nvPr>
            <p:ph type="ctrTitle"/>
          </p:nvPr>
        </p:nvSpPr>
        <p:spPr>
          <a:xfrm>
            <a:off x="1332000" y="756846"/>
            <a:ext cx="3456131" cy="1800000"/>
          </a:xfrm>
        </p:spPr>
        <p:txBody>
          <a:bodyPr anchor="b" anchorCtr="0">
            <a:noAutofit/>
          </a:bodyPr>
          <a:lstStyle>
            <a:lvl1pPr algn="l">
              <a:lnSpc>
                <a:spcPts val="3800"/>
              </a:lnSpc>
              <a:defRPr sz="3700" b="0" i="0">
                <a:latin typeface="Calibri" panose="020F0502020204030204" pitchFamily="34" charset="0"/>
                <a:cs typeface="Calibri" panose="020F0502020204030204" pitchFamily="34" charset="0"/>
              </a:defRPr>
            </a:lvl1pPr>
          </a:lstStyle>
          <a:p>
            <a:r>
              <a:rPr lang="nl-NL"/>
              <a:t>Klik om de stijl te bewerken</a:t>
            </a:r>
            <a:endParaRPr lang="nl-BE"/>
          </a:p>
        </p:txBody>
      </p:sp>
      <p:sp>
        <p:nvSpPr>
          <p:cNvPr id="5" name="Tijdelijke aanduiding voor inhoud 4"/>
          <p:cNvSpPr>
            <a:spLocks noGrp="1"/>
          </p:cNvSpPr>
          <p:nvPr>
            <p:ph sz="quarter" idx="13"/>
          </p:nvPr>
        </p:nvSpPr>
        <p:spPr>
          <a:xfrm>
            <a:off x="1332000" y="2987448"/>
            <a:ext cx="3112678" cy="2770098"/>
          </a:xfrm>
        </p:spPr>
        <p:txBody>
          <a:bodyPr/>
          <a:lstStyle>
            <a:lvl1pPr marL="0" indent="0">
              <a:lnSpc>
                <a:spcPts val="2500"/>
              </a:lnSpc>
              <a:spcBef>
                <a:spcPts val="0"/>
              </a:spcBef>
              <a:buFontTx/>
              <a:buNone/>
              <a:defRPr sz="2100">
                <a:latin typeface="Calibri" panose="020F0502020204030204" pitchFamily="34" charset="0"/>
                <a:cs typeface="Calibri" panose="020F0502020204030204" pitchFamily="34" charset="0"/>
              </a:defRPr>
            </a:lvl1pPr>
            <a:lvl2pPr>
              <a:defRPr sz="1800">
                <a:latin typeface="FlandersArtSans-Regular" panose="00000500000000000000" pitchFamily="2" charset="0"/>
                <a:cs typeface="Calibri"/>
              </a:defRPr>
            </a:lvl2pPr>
            <a:lvl3pPr>
              <a:defRPr sz="1800">
                <a:latin typeface="FlandersArtSans-Regular" panose="00000500000000000000" pitchFamily="2" charset="0"/>
                <a:cs typeface="Calibri"/>
              </a:defRPr>
            </a:lvl3pPr>
            <a:lvl4pPr>
              <a:defRPr sz="1800">
                <a:latin typeface="FlandersArtSans-Regular" panose="00000500000000000000" pitchFamily="2" charset="0"/>
                <a:cs typeface="Calibri"/>
              </a:defRPr>
            </a:lvl4pPr>
            <a:lvl5pPr>
              <a:defRPr sz="1800">
                <a:latin typeface="FlandersArtSans-Regular" panose="00000500000000000000" pitchFamily="2" charset="0"/>
                <a:cs typeface="Calibri"/>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210186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29/02/2024</a:t>
            </a:fld>
            <a:endParaRPr lang="nl-BE"/>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6" r:id="rId3"/>
    <p:sldLayoutId id="2147483687" r:id="rId4"/>
    <p:sldLayoutId id="2147483688" r:id="rId5"/>
    <p:sldLayoutId id="2147483691" r:id="rId6"/>
    <p:sldLayoutId id="2147483674" r:id="rId7"/>
    <p:sldLayoutId id="2147483652" r:id="rId8"/>
    <p:sldLayoutId id="2147483682" r:id="rId9"/>
    <p:sldLayoutId id="2147483743" r:id="rId10"/>
    <p:sldLayoutId id="2147483755" r:id="rId11"/>
    <p:sldLayoutId id="2147483759" r:id="rId12"/>
    <p:sldLayoutId id="2147483760" r:id="rId13"/>
    <p:sldLayoutId id="2147483761" r:id="rId14"/>
  </p:sldLayoutIdLst>
  <p:txStyles>
    <p:titleStyle>
      <a:lvl1pPr algn="l" defTabSz="914400" rtl="0" eaLnBrk="1" latinLnBrk="0" hangingPunct="1">
        <a:lnSpc>
          <a:spcPts val="3800"/>
        </a:lnSpc>
        <a:spcBef>
          <a:spcPct val="0"/>
        </a:spcBef>
        <a:buNone/>
        <a:defRPr sz="3700" b="0" kern="1200">
          <a:solidFill>
            <a:schemeClr val="tx1"/>
          </a:solidFill>
          <a:latin typeface="Calibri" panose="020F0502020204030204" pitchFamily="34" charset="0"/>
          <a:ea typeface="+mj-ea"/>
          <a:cs typeface="Calibri" panose="020F0502020204030204" pitchFamily="34" charset="0"/>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16"/>
        </a:buBlip>
        <a:tabLst/>
        <a:defRPr sz="2200" kern="1200" spc="0" baseline="0">
          <a:solidFill>
            <a:schemeClr val="tx1"/>
          </a:solidFill>
          <a:latin typeface="Calibri" panose="020F0502020204030204" pitchFamily="34" charset="0"/>
          <a:ea typeface="+mn-ea"/>
          <a:cs typeface="Calibri" panose="020F0502020204030204" pitchFamily="34" charset="0"/>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17"/>
        </a:buBlip>
        <a:tabLst/>
        <a:defRPr sz="2200" kern="1200" spc="0" baseline="0">
          <a:solidFill>
            <a:srgbClr val="9B9B9B"/>
          </a:solidFill>
          <a:latin typeface="Calibri" panose="020F0502020204030204" pitchFamily="34" charset="0"/>
          <a:ea typeface="+mn-ea"/>
          <a:cs typeface="Calibri" panose="020F0502020204030204" pitchFamily="34" charset="0"/>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18"/>
        </a:buBlip>
        <a:tabLst/>
        <a:defRPr sz="2000" kern="1200" spc="0" baseline="0">
          <a:solidFill>
            <a:schemeClr val="tx1"/>
          </a:solidFill>
          <a:latin typeface="Calibri" panose="020F0502020204030204" pitchFamily="34" charset="0"/>
          <a:ea typeface="+mn-ea"/>
          <a:cs typeface="Calibri" panose="020F0502020204030204" pitchFamily="34" charset="0"/>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19"/>
        </a:buBlip>
        <a:tabLst/>
        <a:defRPr sz="2000" kern="1200" spc="0" baseline="0">
          <a:solidFill>
            <a:schemeClr val="tx1"/>
          </a:solidFill>
          <a:latin typeface="Calibri" panose="020F0502020204030204" pitchFamily="34" charset="0"/>
          <a:ea typeface="+mn-ea"/>
          <a:cs typeface="Calibri" panose="020F0502020204030204" pitchFamily="34" charset="0"/>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16"/>
        </a:buBlip>
        <a:tabLst/>
        <a:defRPr sz="2000" kern="1200" spc="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FD6BEBD5-99F3-4C1B-B5AF-C9279F4847C2}" type="datetimeFigureOut">
              <a:rPr lang="nl-BE" smtClean="0"/>
              <a:pPr/>
              <a:t>29/02/2024</a:t>
            </a:fld>
            <a:endParaRPr lang="nl-BE"/>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nl-BE"/>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492AD3B4-D906-4191-84FB-4FE613E48036}" type="slidenum">
              <a:rPr lang="nl-BE" smtClean="0"/>
              <a:pPr/>
              <a:t>‹nr.›</a:t>
            </a:fld>
            <a:endParaRPr lang="nl-BE"/>
          </a:p>
        </p:txBody>
      </p:sp>
    </p:spTree>
    <p:extLst>
      <p:ext uri="{BB962C8B-B14F-4D97-AF65-F5344CB8AC3E}">
        <p14:creationId xmlns:p14="http://schemas.microsoft.com/office/powerpoint/2010/main" val="182114606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1" Type="http://schemas.openxmlformats.org/officeDocument/2006/relationships/slideLayout" Target="../slideLayouts/slideLayout27.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32" Type="http://schemas.openxmlformats.org/officeDocument/2006/relationships/hyperlink" Target="https://vlaamsekwalificatiestructuur.be/wat-is-vks/kwalificatieniveaus/" TargetMode="Externa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hyperlink" Target="https://tweedekansonderwijs.be/jouw-diploma" TargetMode="External"/><Relationship Id="rId2" Type="http://schemas.openxmlformats.org/officeDocument/2006/relationships/image" Target="../media/image27.jp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8" Type="http://schemas.openxmlformats.org/officeDocument/2006/relationships/hyperlink" Target="http://leerenervaringsbewijzendatabank.be/" TargetMode="External"/><Relationship Id="rId3" Type="http://schemas.openxmlformats.org/officeDocument/2006/relationships/hyperlink" Target="https://www.ahovoks.be/" TargetMode="External"/><Relationship Id="rId7" Type="http://schemas.openxmlformats.org/officeDocument/2006/relationships/hyperlink" Target="http://onderwijsdoelen.be/" TargetMode="External"/><Relationship Id="rId12" Type="http://schemas.openxmlformats.org/officeDocument/2006/relationships/hyperlink" Target="http://naricvlaanderen.be/" TargetMode="Externa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hyperlink" Target="https://www.hogeronderwijsregister.be/home" TargetMode="External"/><Relationship Id="rId11" Type="http://schemas.openxmlformats.org/officeDocument/2006/relationships/hyperlink" Target="http://examencommissiesecundaironderwijs.be/" TargetMode="External"/><Relationship Id="rId5" Type="http://schemas.openxmlformats.org/officeDocument/2006/relationships/hyperlink" Target="http://onderwijs.vlaanderen.be/" TargetMode="External"/><Relationship Id="rId10" Type="http://schemas.openxmlformats.org/officeDocument/2006/relationships/hyperlink" Target="https://toelatingsexamenartstandarts.be/" TargetMode="External"/><Relationship Id="rId4" Type="http://schemas.openxmlformats.org/officeDocument/2006/relationships/hyperlink" Target="http://schoolenstudietoelagen.be/" TargetMode="External"/><Relationship Id="rId9" Type="http://schemas.openxmlformats.org/officeDocument/2006/relationships/hyperlink" Target="http://vlaamsekwalificatiestructuur.b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examencommissiesecundaironderwijs.be/flexibele-diplomatrajecten" TargetMode="External"/><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7.xml"/><Relationship Id="rId5" Type="http://schemas.openxmlformats.org/officeDocument/2006/relationships/hyperlink" Target="https://cresco-app.onderwijs-apps.vlaanderen.be/home?soort=EVC" TargetMode="External"/><Relationship Id="rId4" Type="http://schemas.openxmlformats.org/officeDocument/2006/relationships/hyperlink" Target="https://www.vlaanderen.be/erkennen-van-verworven-competentie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app.akov.be/pls/pakov/f?p=VLAAMSE_KWALIFICATIESTRUCTUUR:BEROEPSKWALIFICATIE_ZOEKEN::::RP::" TargetMode="External"/><Relationship Id="rId2" Type="http://schemas.openxmlformats.org/officeDocument/2006/relationships/notesSlide" Target="../notesSlides/notesSlide9.xml"/><Relationship Id="rId1" Type="http://schemas.openxmlformats.org/officeDocument/2006/relationships/slideLayout" Target="../slideLayouts/slideLayout27.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7.xml"/><Relationship Id="rId5" Type="http://schemas.openxmlformats.org/officeDocument/2006/relationships/hyperlink" Target="https://www.opleidingsinhouden-app.onderwijs-apps.vlaanderen.be/" TargetMode="External"/><Relationship Id="rId4" Type="http://schemas.openxmlformats.org/officeDocument/2006/relationships/image" Target="../media/image38.jp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hyperlink" Target="https://www.kindengezin.be/nl/professionelen/sector/kinderopvang/leren-en-werken/kwalificatievereisten-en-opleidin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vlaamsekwalificatiestructuur.be/onderwijskwalificaties/" TargetMode="External"/><Relationship Id="rId2" Type="http://schemas.openxmlformats.org/officeDocument/2006/relationships/hyperlink" Target="https://vlaamsekwalificatiestructuur.be/beroepskwalificaties/" TargetMode="Externa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el 17"/>
          <p:cNvSpPr>
            <a:spLocks noGrp="1"/>
          </p:cNvSpPr>
          <p:nvPr>
            <p:ph type="ctrTitle"/>
          </p:nvPr>
        </p:nvSpPr>
        <p:spPr>
          <a:xfrm>
            <a:off x="2529191" y="2386677"/>
            <a:ext cx="6110955" cy="2484000"/>
          </a:xfrm>
        </p:spPr>
        <p:txBody>
          <a:bodyPr anchor="b"/>
          <a:lstStyle/>
          <a:p>
            <a:pPr algn="r"/>
            <a:r>
              <a:rPr lang="nl-BE" dirty="0"/>
              <a:t>Opleidingspaden naar de kinderopvang</a:t>
            </a:r>
            <a:endParaRPr lang="nl-BE" b="0" dirty="0"/>
          </a:p>
        </p:txBody>
      </p:sp>
      <p:sp>
        <p:nvSpPr>
          <p:cNvPr id="19" name="Ondertitel 18"/>
          <p:cNvSpPr>
            <a:spLocks noGrp="1"/>
          </p:cNvSpPr>
          <p:nvPr>
            <p:ph type="subTitle" idx="1"/>
          </p:nvPr>
        </p:nvSpPr>
        <p:spPr>
          <a:xfrm>
            <a:off x="3538521" y="5098550"/>
            <a:ext cx="5101625" cy="1224000"/>
          </a:xfrm>
        </p:spPr>
        <p:txBody>
          <a:bodyPr/>
          <a:lstStyle/>
          <a:p>
            <a:pPr algn="r"/>
            <a:r>
              <a:rPr lang="nl-BE" dirty="0"/>
              <a:t>Een laatste update en stand van zaken</a:t>
            </a:r>
          </a:p>
        </p:txBody>
      </p:sp>
      <p:sp>
        <p:nvSpPr>
          <p:cNvPr id="2" name="Rechthoek 1"/>
          <p:cNvSpPr/>
          <p:nvPr/>
        </p:nvSpPr>
        <p:spPr>
          <a:xfrm>
            <a:off x="0" y="0"/>
            <a:ext cx="282207" cy="6858000"/>
          </a:xfrm>
          <a:prstGeom prst="rect">
            <a:avLst/>
          </a:prstGeom>
          <a:solidFill>
            <a:srgbClr val="2B92BE"/>
          </a:solidFill>
          <a:ln>
            <a:solidFill>
              <a:srgbClr val="2B92B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26FF87CD-A7EE-596C-C12D-86AA72B216F7}"/>
              </a:ext>
            </a:extLst>
          </p:cNvPr>
          <p:cNvSpPr txBox="1"/>
          <p:nvPr/>
        </p:nvSpPr>
        <p:spPr>
          <a:xfrm>
            <a:off x="5699760" y="5412933"/>
            <a:ext cx="3139440" cy="307777"/>
          </a:xfrm>
          <a:prstGeom prst="rect">
            <a:avLst/>
          </a:prstGeom>
          <a:noFill/>
        </p:spPr>
        <p:txBody>
          <a:bodyPr wrap="square" rtlCol="0">
            <a:spAutoFit/>
          </a:bodyPr>
          <a:lstStyle/>
          <a:p>
            <a:r>
              <a:rPr lang="nl-BE" sz="1400" dirty="0"/>
              <a:t>elisabeth.serreyn@ond.vlaanderen.be</a:t>
            </a:r>
          </a:p>
        </p:txBody>
      </p:sp>
    </p:spTree>
    <p:extLst>
      <p:ext uri="{BB962C8B-B14F-4D97-AF65-F5344CB8AC3E}">
        <p14:creationId xmlns:p14="http://schemas.microsoft.com/office/powerpoint/2010/main" val="2687129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5332065-EDD8-E76E-BBC0-76E8A85172CB}"/>
              </a:ext>
            </a:extLst>
          </p:cNvPr>
          <p:cNvSpPr>
            <a:spLocks noGrp="1"/>
          </p:cNvSpPr>
          <p:nvPr>
            <p:ph type="title"/>
          </p:nvPr>
        </p:nvSpPr>
        <p:spPr>
          <a:xfrm>
            <a:off x="457942" y="4571"/>
            <a:ext cx="4578172" cy="1116000"/>
          </a:xfrm>
        </p:spPr>
        <p:txBody>
          <a:bodyPr>
            <a:normAutofit/>
          </a:bodyPr>
          <a:lstStyle/>
          <a:p>
            <a:r>
              <a:rPr lang="nl-BE" sz="3000" dirty="0"/>
              <a:t>Onderwijskwalificaties</a:t>
            </a:r>
            <a:r>
              <a:rPr lang="nl-BE" sz="3000" b="1" dirty="0"/>
              <a:t>: </a:t>
            </a:r>
          </a:p>
        </p:txBody>
      </p:sp>
      <p:sp>
        <p:nvSpPr>
          <p:cNvPr id="16" name="Vrije vorm: vorm 15">
            <a:extLst>
              <a:ext uri="{FF2B5EF4-FFF2-40B4-BE49-F238E27FC236}">
                <a16:creationId xmlns:a16="http://schemas.microsoft.com/office/drawing/2014/main" id="{5396A1B7-E919-155C-2322-01B61B69B018}"/>
              </a:ext>
            </a:extLst>
          </p:cNvPr>
          <p:cNvSpPr/>
          <p:nvPr/>
        </p:nvSpPr>
        <p:spPr>
          <a:xfrm>
            <a:off x="3743256" y="583084"/>
            <a:ext cx="501197" cy="604271"/>
          </a:xfrm>
          <a:custGeom>
            <a:avLst/>
            <a:gdLst>
              <a:gd name="connsiteX0" fmla="*/ 0 w 2115403"/>
              <a:gd name="connsiteY0" fmla="*/ 13647 h 600501"/>
              <a:gd name="connsiteX1" fmla="*/ 2101755 w 2115403"/>
              <a:gd name="connsiteY1" fmla="*/ 0 h 600501"/>
              <a:gd name="connsiteX2" fmla="*/ 2115403 w 2115403"/>
              <a:gd name="connsiteY2" fmla="*/ 600501 h 600501"/>
              <a:gd name="connsiteX0" fmla="*/ 0 w 2097986"/>
              <a:gd name="connsiteY0" fmla="*/ 22356 h 600501"/>
              <a:gd name="connsiteX1" fmla="*/ 2084338 w 2097986"/>
              <a:gd name="connsiteY1" fmla="*/ 0 h 600501"/>
              <a:gd name="connsiteX2" fmla="*/ 2097986 w 2097986"/>
              <a:gd name="connsiteY2" fmla="*/ 600501 h 600501"/>
              <a:gd name="connsiteX0" fmla="*/ 0 w 2097986"/>
              <a:gd name="connsiteY0" fmla="*/ 0 h 604271"/>
              <a:gd name="connsiteX1" fmla="*/ 2084338 w 2097986"/>
              <a:gd name="connsiteY1" fmla="*/ 3770 h 604271"/>
              <a:gd name="connsiteX2" fmla="*/ 2097986 w 2097986"/>
              <a:gd name="connsiteY2" fmla="*/ 604271 h 604271"/>
            </a:gdLst>
            <a:ahLst/>
            <a:cxnLst>
              <a:cxn ang="0">
                <a:pos x="connsiteX0" y="connsiteY0"/>
              </a:cxn>
              <a:cxn ang="0">
                <a:pos x="connsiteX1" y="connsiteY1"/>
              </a:cxn>
              <a:cxn ang="0">
                <a:pos x="connsiteX2" y="connsiteY2"/>
              </a:cxn>
            </a:cxnLst>
            <a:rect l="l" t="t" r="r" b="b"/>
            <a:pathLst>
              <a:path w="2097986" h="604271">
                <a:moveTo>
                  <a:pt x="0" y="0"/>
                </a:moveTo>
                <a:lnTo>
                  <a:pt x="2084338" y="3770"/>
                </a:lnTo>
                <a:lnTo>
                  <a:pt x="2097986" y="604271"/>
                </a:lnTo>
              </a:path>
            </a:pathLst>
          </a:custGeom>
          <a:ln w="63500">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22" name="Tekstvak 21">
            <a:extLst>
              <a:ext uri="{FF2B5EF4-FFF2-40B4-BE49-F238E27FC236}">
                <a16:creationId xmlns:a16="http://schemas.microsoft.com/office/drawing/2014/main" id="{54BA9BB2-BBF0-8D7D-A382-B3BED70FB14C}"/>
              </a:ext>
            </a:extLst>
          </p:cNvPr>
          <p:cNvSpPr txBox="1"/>
          <p:nvPr/>
        </p:nvSpPr>
        <p:spPr>
          <a:xfrm>
            <a:off x="5179519" y="4100567"/>
            <a:ext cx="3585540" cy="461665"/>
          </a:xfrm>
          <a:prstGeom prst="rect">
            <a:avLst/>
          </a:prstGeom>
          <a:noFill/>
        </p:spPr>
        <p:txBody>
          <a:bodyPr wrap="square" rtlCol="0">
            <a:spAutoFit/>
          </a:bodyPr>
          <a:lstStyle/>
          <a:p>
            <a:r>
              <a:rPr lang="nl-BE" sz="1200" u="sng" dirty="0">
                <a:latin typeface="Calibri" panose="020F0502020204030204" pitchFamily="34" charset="0"/>
                <a:cs typeface="Calibri" panose="020F0502020204030204" pitchFamily="34" charset="0"/>
              </a:rPr>
              <a:t>Vanaf ‘23-’24:</a:t>
            </a:r>
          </a:p>
          <a:p>
            <a:r>
              <a:rPr lang="nl-BE" sz="1200" dirty="0">
                <a:latin typeface="Calibri" panose="020F0502020204030204" pitchFamily="34" charset="0"/>
                <a:cs typeface="Calibri" panose="020F0502020204030204" pitchFamily="34" charset="0"/>
              </a:rPr>
              <a:t>- studierichtingen 3</a:t>
            </a:r>
            <a:r>
              <a:rPr lang="nl-BE" sz="1200" baseline="30000" dirty="0">
                <a:latin typeface="Calibri" panose="020F0502020204030204" pitchFamily="34" charset="0"/>
                <a:cs typeface="Calibri" panose="020F0502020204030204" pitchFamily="34" charset="0"/>
              </a:rPr>
              <a:t>de</a:t>
            </a:r>
            <a:r>
              <a:rPr lang="nl-BE" sz="1200" dirty="0">
                <a:latin typeface="Calibri" panose="020F0502020204030204" pitchFamily="34" charset="0"/>
                <a:cs typeface="Calibri" panose="020F0502020204030204" pitchFamily="34" charset="0"/>
              </a:rPr>
              <a:t> gr arbeidsmarktfinaliteit</a:t>
            </a:r>
          </a:p>
        </p:txBody>
      </p:sp>
      <p:sp>
        <p:nvSpPr>
          <p:cNvPr id="23" name="Tekstvak 22">
            <a:extLst>
              <a:ext uri="{FF2B5EF4-FFF2-40B4-BE49-F238E27FC236}">
                <a16:creationId xmlns:a16="http://schemas.microsoft.com/office/drawing/2014/main" id="{73CF10E2-CEB5-7AF1-C46A-1F6CC86702FF}"/>
              </a:ext>
            </a:extLst>
          </p:cNvPr>
          <p:cNvSpPr txBox="1"/>
          <p:nvPr/>
        </p:nvSpPr>
        <p:spPr>
          <a:xfrm>
            <a:off x="5251348" y="2441106"/>
            <a:ext cx="3554626" cy="1384995"/>
          </a:xfrm>
          <a:prstGeom prst="rect">
            <a:avLst/>
          </a:prstGeom>
          <a:noFill/>
        </p:spPr>
        <p:txBody>
          <a:bodyPr wrap="square" rtlCol="0">
            <a:spAutoFit/>
          </a:bodyPr>
          <a:lstStyle/>
          <a:p>
            <a:r>
              <a:rPr lang="nl-BE" sz="1200" u="sng" dirty="0">
                <a:latin typeface="Calibri" panose="020F0502020204030204" pitchFamily="34" charset="0"/>
                <a:cs typeface="Calibri" panose="020F0502020204030204" pitchFamily="34" charset="0"/>
              </a:rPr>
              <a:t>vanaf ‘23-’24:</a:t>
            </a:r>
          </a:p>
          <a:p>
            <a:r>
              <a:rPr lang="nl-BE" sz="1200" dirty="0">
                <a:latin typeface="Calibri" panose="020F0502020204030204" pitchFamily="34" charset="0"/>
                <a:cs typeface="Calibri" panose="020F0502020204030204" pitchFamily="34" charset="0"/>
              </a:rPr>
              <a:t>- studierichtingen 3</a:t>
            </a:r>
            <a:r>
              <a:rPr lang="nl-BE" sz="1200" baseline="30000" dirty="0">
                <a:latin typeface="Calibri" panose="020F0502020204030204" pitchFamily="34" charset="0"/>
                <a:cs typeface="Calibri" panose="020F0502020204030204" pitchFamily="34" charset="0"/>
              </a:rPr>
              <a:t>de</a:t>
            </a:r>
            <a:r>
              <a:rPr lang="nl-BE" sz="1200" dirty="0">
                <a:latin typeface="Calibri" panose="020F0502020204030204" pitchFamily="34" charset="0"/>
                <a:cs typeface="Calibri" panose="020F0502020204030204" pitchFamily="34" charset="0"/>
              </a:rPr>
              <a:t> gr Doorstroomfinaliteit</a:t>
            </a:r>
          </a:p>
          <a:p>
            <a:r>
              <a:rPr lang="nl-BE" sz="1200" dirty="0">
                <a:latin typeface="Calibri" panose="020F0502020204030204" pitchFamily="34" charset="0"/>
                <a:cs typeface="Calibri" panose="020F0502020204030204" pitchFamily="34" charset="0"/>
              </a:rPr>
              <a:t>- studierichtingen 3</a:t>
            </a:r>
            <a:r>
              <a:rPr lang="nl-BE" sz="1200" baseline="30000" dirty="0">
                <a:latin typeface="Calibri" panose="020F0502020204030204" pitchFamily="34" charset="0"/>
                <a:cs typeface="Calibri" panose="020F0502020204030204" pitchFamily="34" charset="0"/>
              </a:rPr>
              <a:t>de</a:t>
            </a:r>
            <a:r>
              <a:rPr lang="nl-BE" sz="1200" dirty="0">
                <a:latin typeface="Calibri" panose="020F0502020204030204" pitchFamily="34" charset="0"/>
                <a:cs typeface="Calibri" panose="020F0502020204030204" pitchFamily="34" charset="0"/>
              </a:rPr>
              <a:t> gr Dubbele finaliteit</a:t>
            </a:r>
          </a:p>
          <a:p>
            <a:endParaRPr lang="nl-BE" sz="1200" dirty="0">
              <a:latin typeface="Calibri" panose="020F0502020204030204" pitchFamily="34" charset="0"/>
              <a:cs typeface="Calibri" panose="020F0502020204030204" pitchFamily="34" charset="0"/>
            </a:endParaRPr>
          </a:p>
          <a:p>
            <a:r>
              <a:rPr lang="nl-BE" sz="1200" u="sng" dirty="0">
                <a:latin typeface="Calibri" panose="020F0502020204030204" pitchFamily="34" charset="0"/>
                <a:cs typeface="Calibri" panose="020F0502020204030204" pitchFamily="34" charset="0"/>
              </a:rPr>
              <a:t>Vanaf ’25-’26:</a:t>
            </a:r>
          </a:p>
          <a:p>
            <a:r>
              <a:rPr lang="nl-BE" sz="1200" dirty="0">
                <a:latin typeface="Calibri" panose="020F0502020204030204" pitchFamily="34" charset="0"/>
                <a:cs typeface="Calibri" panose="020F0502020204030204" pitchFamily="34" charset="0"/>
              </a:rPr>
              <a:t>Zevende leerjaar gericht op doorstroom naar bachelor in het hoger onderwijs (voorheen ‘</a:t>
            </a:r>
            <a:r>
              <a:rPr lang="nl-BE" sz="1200" i="1" dirty="0">
                <a:latin typeface="Calibri" panose="020F0502020204030204" pitchFamily="34" charset="0"/>
                <a:cs typeface="Calibri" panose="020F0502020204030204" pitchFamily="34" charset="0"/>
              </a:rPr>
              <a:t>naamloos jaar</a:t>
            </a:r>
            <a:r>
              <a:rPr lang="nl-BE" sz="1200" dirty="0">
                <a:latin typeface="Calibri" panose="020F0502020204030204" pitchFamily="34" charset="0"/>
                <a:cs typeface="Calibri" panose="020F0502020204030204" pitchFamily="34" charset="0"/>
              </a:rPr>
              <a:t>’)</a:t>
            </a:r>
          </a:p>
        </p:txBody>
      </p:sp>
      <p:sp>
        <p:nvSpPr>
          <p:cNvPr id="24" name="Linkeraccolade 23">
            <a:extLst>
              <a:ext uri="{FF2B5EF4-FFF2-40B4-BE49-F238E27FC236}">
                <a16:creationId xmlns:a16="http://schemas.microsoft.com/office/drawing/2014/main" id="{FB3E3C6C-7088-030A-4F97-AE677F21DADF}"/>
              </a:ext>
            </a:extLst>
          </p:cNvPr>
          <p:cNvSpPr/>
          <p:nvPr/>
        </p:nvSpPr>
        <p:spPr>
          <a:xfrm>
            <a:off x="4871441" y="2501755"/>
            <a:ext cx="329345" cy="124835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26" name="Linkeraccolade 25">
            <a:extLst>
              <a:ext uri="{FF2B5EF4-FFF2-40B4-BE49-F238E27FC236}">
                <a16:creationId xmlns:a16="http://schemas.microsoft.com/office/drawing/2014/main" id="{536F8960-39B1-B815-28B4-2CDEF7193BBF}"/>
              </a:ext>
            </a:extLst>
          </p:cNvPr>
          <p:cNvSpPr/>
          <p:nvPr/>
        </p:nvSpPr>
        <p:spPr>
          <a:xfrm>
            <a:off x="4871440" y="4031693"/>
            <a:ext cx="329345" cy="111616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27" name="Tekstvak 26">
            <a:extLst>
              <a:ext uri="{FF2B5EF4-FFF2-40B4-BE49-F238E27FC236}">
                <a16:creationId xmlns:a16="http://schemas.microsoft.com/office/drawing/2014/main" id="{6BEC834D-7EBC-12F6-E476-0267D8FD9B00}"/>
              </a:ext>
            </a:extLst>
          </p:cNvPr>
          <p:cNvSpPr txBox="1"/>
          <p:nvPr/>
        </p:nvSpPr>
        <p:spPr>
          <a:xfrm>
            <a:off x="5179519" y="4603884"/>
            <a:ext cx="4102380" cy="830997"/>
          </a:xfrm>
          <a:prstGeom prst="rect">
            <a:avLst/>
          </a:prstGeom>
          <a:noFill/>
        </p:spPr>
        <p:txBody>
          <a:bodyPr wrap="square" rtlCol="0">
            <a:spAutoFit/>
          </a:bodyPr>
          <a:lstStyle/>
          <a:p>
            <a:r>
              <a:rPr lang="nl-BE" sz="1200" u="sng" dirty="0">
                <a:latin typeface="Calibri" panose="020F0502020204030204" pitchFamily="34" charset="0"/>
                <a:cs typeface="Calibri" panose="020F0502020204030204" pitchFamily="34" charset="0"/>
              </a:rPr>
              <a:t>Vanaf ’25-’26:</a:t>
            </a:r>
          </a:p>
          <a:p>
            <a:r>
              <a:rPr lang="nl-BE" sz="1200" dirty="0">
                <a:latin typeface="Calibri" panose="020F0502020204030204" pitchFamily="34" charset="0"/>
                <a:cs typeface="Calibri" panose="020F0502020204030204" pitchFamily="34" charset="0"/>
              </a:rPr>
              <a:t>! ‘Zevende leerjaren gericht op doorstroom naar de arbeidsmarkt’ = Beroepskwalificatie, géén </a:t>
            </a:r>
            <a:r>
              <a:rPr lang="nl-BE" sz="1200" strike="sngStrike" dirty="0">
                <a:latin typeface="Calibri" panose="020F0502020204030204" pitchFamily="34" charset="0"/>
                <a:cs typeface="Calibri" panose="020F0502020204030204" pitchFamily="34" charset="0"/>
              </a:rPr>
              <a:t>onderwijskwalificatie</a:t>
            </a:r>
          </a:p>
        </p:txBody>
      </p:sp>
      <p:grpSp>
        <p:nvGrpSpPr>
          <p:cNvPr id="32" name="Groep 31">
            <a:extLst>
              <a:ext uri="{FF2B5EF4-FFF2-40B4-BE49-F238E27FC236}">
                <a16:creationId xmlns:a16="http://schemas.microsoft.com/office/drawing/2014/main" id="{C0234463-C06A-F84D-937E-114966DFC5B4}"/>
              </a:ext>
            </a:extLst>
          </p:cNvPr>
          <p:cNvGrpSpPr/>
          <p:nvPr/>
        </p:nvGrpSpPr>
        <p:grpSpPr>
          <a:xfrm>
            <a:off x="-2141909" y="1171827"/>
            <a:ext cx="8981339" cy="6046395"/>
            <a:chOff x="-1950837" y="871572"/>
            <a:chExt cx="8981339" cy="6046395"/>
          </a:xfrm>
        </p:grpSpPr>
        <p:grpSp>
          <p:nvGrpSpPr>
            <p:cNvPr id="28" name="Groep 27">
              <a:extLst>
                <a:ext uri="{FF2B5EF4-FFF2-40B4-BE49-F238E27FC236}">
                  <a16:creationId xmlns:a16="http://schemas.microsoft.com/office/drawing/2014/main" id="{9E63CABC-8483-1F58-E260-9ADFDECE2EEC}"/>
                </a:ext>
              </a:extLst>
            </p:cNvPr>
            <p:cNvGrpSpPr/>
            <p:nvPr/>
          </p:nvGrpSpPr>
          <p:grpSpPr>
            <a:xfrm>
              <a:off x="-1882597" y="871572"/>
              <a:ext cx="8913099" cy="4180742"/>
              <a:chOff x="-2045163" y="1153343"/>
              <a:chExt cx="8913099" cy="5751388"/>
            </a:xfrm>
          </p:grpSpPr>
          <p:graphicFrame>
            <p:nvGraphicFramePr>
              <p:cNvPr id="7" name="Diagram 6">
                <a:extLst>
                  <a:ext uri="{FF2B5EF4-FFF2-40B4-BE49-F238E27FC236}">
                    <a16:creationId xmlns:a16="http://schemas.microsoft.com/office/drawing/2014/main" id="{673B2876-3F8D-A11E-97F6-F96283E3DABA}"/>
                  </a:ext>
                </a:extLst>
              </p:cNvPr>
              <p:cNvGraphicFramePr/>
              <p:nvPr>
                <p:extLst>
                  <p:ext uri="{D42A27DB-BD31-4B8C-83A1-F6EECF244321}">
                    <p14:modId xmlns:p14="http://schemas.microsoft.com/office/powerpoint/2010/main" val="57267744"/>
                  </p:ext>
                </p:extLst>
              </p:nvPr>
            </p:nvGraphicFramePr>
            <p:xfrm>
              <a:off x="470964" y="2952198"/>
              <a:ext cx="6396972" cy="3952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C36B18A4-525F-C31D-B59F-08AE88E3D5BF}"/>
                  </a:ext>
                </a:extLst>
              </p:cNvPr>
              <p:cNvGraphicFramePr/>
              <p:nvPr>
                <p:extLst>
                  <p:ext uri="{D42A27DB-BD31-4B8C-83A1-F6EECF244321}">
                    <p14:modId xmlns:p14="http://schemas.microsoft.com/office/powerpoint/2010/main" val="4272542059"/>
                  </p:ext>
                </p:extLst>
              </p:nvPr>
            </p:nvGraphicFramePr>
            <p:xfrm>
              <a:off x="470964" y="1201493"/>
              <a:ext cx="6396972" cy="16627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a:extLst>
                  <a:ext uri="{FF2B5EF4-FFF2-40B4-BE49-F238E27FC236}">
                    <a16:creationId xmlns:a16="http://schemas.microsoft.com/office/drawing/2014/main" id="{25899E41-9DC7-53C5-3125-17C0CDD8EE3B}"/>
                  </a:ext>
                </a:extLst>
              </p:cNvPr>
              <p:cNvGraphicFramePr/>
              <p:nvPr>
                <p:extLst>
                  <p:ext uri="{D42A27DB-BD31-4B8C-83A1-F6EECF244321}">
                    <p14:modId xmlns:p14="http://schemas.microsoft.com/office/powerpoint/2010/main" val="3415842515"/>
                  </p:ext>
                </p:extLst>
              </p:nvPr>
            </p:nvGraphicFramePr>
            <p:xfrm>
              <a:off x="-2034631" y="2929788"/>
              <a:ext cx="6396972" cy="395253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3" name="Diagram 12">
                <a:extLst>
                  <a:ext uri="{FF2B5EF4-FFF2-40B4-BE49-F238E27FC236}">
                    <a16:creationId xmlns:a16="http://schemas.microsoft.com/office/drawing/2014/main" id="{7475C70D-431F-89D5-45EE-8704E692FD98}"/>
                  </a:ext>
                </a:extLst>
              </p:cNvPr>
              <p:cNvGraphicFramePr/>
              <p:nvPr>
                <p:extLst>
                  <p:ext uri="{D42A27DB-BD31-4B8C-83A1-F6EECF244321}">
                    <p14:modId xmlns:p14="http://schemas.microsoft.com/office/powerpoint/2010/main" val="1826602254"/>
                  </p:ext>
                </p:extLst>
              </p:nvPr>
            </p:nvGraphicFramePr>
            <p:xfrm>
              <a:off x="-2045163" y="1153343"/>
              <a:ext cx="6396972" cy="16627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pSp>
        <p:grpSp>
          <p:nvGrpSpPr>
            <p:cNvPr id="29" name="Groep 28">
              <a:extLst>
                <a:ext uri="{FF2B5EF4-FFF2-40B4-BE49-F238E27FC236}">
                  <a16:creationId xmlns:a16="http://schemas.microsoft.com/office/drawing/2014/main" id="{851FAE7B-853F-C8B8-995A-9909B531B10E}"/>
                </a:ext>
              </a:extLst>
            </p:cNvPr>
            <p:cNvGrpSpPr/>
            <p:nvPr/>
          </p:nvGrpSpPr>
          <p:grpSpPr>
            <a:xfrm>
              <a:off x="-1950837" y="4420427"/>
              <a:ext cx="8981339" cy="2497540"/>
              <a:chOff x="-2005428" y="3794078"/>
              <a:chExt cx="8981339" cy="2833768"/>
            </a:xfrm>
          </p:grpSpPr>
          <p:graphicFrame>
            <p:nvGraphicFramePr>
              <p:cNvPr id="30" name="Diagram 29">
                <a:extLst>
                  <a:ext uri="{FF2B5EF4-FFF2-40B4-BE49-F238E27FC236}">
                    <a16:creationId xmlns:a16="http://schemas.microsoft.com/office/drawing/2014/main" id="{C9045C6C-307B-ABFF-9D07-FE29596F3C7D}"/>
                  </a:ext>
                </a:extLst>
              </p:cNvPr>
              <p:cNvGraphicFramePr/>
              <p:nvPr>
                <p:extLst>
                  <p:ext uri="{D42A27DB-BD31-4B8C-83A1-F6EECF244321}">
                    <p14:modId xmlns:p14="http://schemas.microsoft.com/office/powerpoint/2010/main" val="3080005999"/>
                  </p:ext>
                </p:extLst>
              </p:nvPr>
            </p:nvGraphicFramePr>
            <p:xfrm>
              <a:off x="578939" y="3794078"/>
              <a:ext cx="6396972" cy="283376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31" name="Diagram 30">
                <a:extLst>
                  <a:ext uri="{FF2B5EF4-FFF2-40B4-BE49-F238E27FC236}">
                    <a16:creationId xmlns:a16="http://schemas.microsoft.com/office/drawing/2014/main" id="{ADB3B0FD-E457-F5A5-C0A3-B53CDEA36B47}"/>
                  </a:ext>
                </a:extLst>
              </p:cNvPr>
              <p:cNvGraphicFramePr/>
              <p:nvPr>
                <p:extLst>
                  <p:ext uri="{D42A27DB-BD31-4B8C-83A1-F6EECF244321}">
                    <p14:modId xmlns:p14="http://schemas.microsoft.com/office/powerpoint/2010/main" val="1415021700"/>
                  </p:ext>
                </p:extLst>
              </p:nvPr>
            </p:nvGraphicFramePr>
            <p:xfrm>
              <a:off x="-2005428" y="3850526"/>
              <a:ext cx="6577427" cy="2750024"/>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pSp>
      </p:grpSp>
      <p:sp>
        <p:nvSpPr>
          <p:cNvPr id="33" name="Tekstvak 32">
            <a:extLst>
              <a:ext uri="{FF2B5EF4-FFF2-40B4-BE49-F238E27FC236}">
                <a16:creationId xmlns:a16="http://schemas.microsoft.com/office/drawing/2014/main" id="{CCEE5319-F65A-0E7D-EF27-25820F0B1932}"/>
              </a:ext>
            </a:extLst>
          </p:cNvPr>
          <p:cNvSpPr txBox="1"/>
          <p:nvPr/>
        </p:nvSpPr>
        <p:spPr>
          <a:xfrm>
            <a:off x="936739" y="688833"/>
            <a:ext cx="2231426" cy="276999"/>
          </a:xfrm>
          <a:prstGeom prst="rect">
            <a:avLst/>
          </a:prstGeom>
          <a:noFill/>
        </p:spPr>
        <p:txBody>
          <a:bodyPr wrap="square" rtlCol="0">
            <a:spAutoFit/>
          </a:bodyPr>
          <a:lstStyle/>
          <a:p>
            <a:r>
              <a:rPr lang="nl-BE" sz="1200" dirty="0">
                <a:solidFill>
                  <a:srgbClr val="2B92BE"/>
                </a:solidFill>
                <a:hlinkClick r:id="rId32">
                  <a:extLst>
                    <a:ext uri="{A12FA001-AC4F-418D-AE19-62706E023703}">
                      <ahyp:hlinkClr xmlns:ahyp="http://schemas.microsoft.com/office/drawing/2018/hyperlinkcolor" val="tx"/>
                    </a:ext>
                  </a:extLst>
                </a:hlinkClick>
              </a:rPr>
              <a:t>website VKS: kwalificatieniveaus</a:t>
            </a:r>
            <a:endParaRPr lang="nl-BE" sz="1200" dirty="0">
              <a:solidFill>
                <a:srgbClr val="2B92BE"/>
              </a:solidFill>
            </a:endParaRPr>
          </a:p>
        </p:txBody>
      </p:sp>
      <p:sp>
        <p:nvSpPr>
          <p:cNvPr id="34" name="Vrije vorm: vorm 33">
            <a:extLst>
              <a:ext uri="{FF2B5EF4-FFF2-40B4-BE49-F238E27FC236}">
                <a16:creationId xmlns:a16="http://schemas.microsoft.com/office/drawing/2014/main" id="{BF09F477-839A-DA8C-D839-8BBBBE612612}"/>
              </a:ext>
            </a:extLst>
          </p:cNvPr>
          <p:cNvSpPr/>
          <p:nvPr/>
        </p:nvSpPr>
        <p:spPr>
          <a:xfrm flipH="1">
            <a:off x="6636284" y="5352569"/>
            <a:ext cx="0" cy="1517951"/>
          </a:xfrm>
          <a:custGeom>
            <a:avLst/>
            <a:gdLst>
              <a:gd name="connsiteX0" fmla="*/ 0 w 2115403"/>
              <a:gd name="connsiteY0" fmla="*/ 13647 h 600501"/>
              <a:gd name="connsiteX1" fmla="*/ 2101755 w 2115403"/>
              <a:gd name="connsiteY1" fmla="*/ 0 h 600501"/>
              <a:gd name="connsiteX2" fmla="*/ 2115403 w 2115403"/>
              <a:gd name="connsiteY2" fmla="*/ 600501 h 600501"/>
              <a:gd name="connsiteX0" fmla="*/ 0 w 2097986"/>
              <a:gd name="connsiteY0" fmla="*/ 22356 h 600501"/>
              <a:gd name="connsiteX1" fmla="*/ 2084338 w 2097986"/>
              <a:gd name="connsiteY1" fmla="*/ 0 h 600501"/>
              <a:gd name="connsiteX2" fmla="*/ 2097986 w 2097986"/>
              <a:gd name="connsiteY2" fmla="*/ 600501 h 600501"/>
              <a:gd name="connsiteX0" fmla="*/ 0 w 2097986"/>
              <a:gd name="connsiteY0" fmla="*/ 0 h 604271"/>
              <a:gd name="connsiteX1" fmla="*/ 2084338 w 2097986"/>
              <a:gd name="connsiteY1" fmla="*/ 3770 h 604271"/>
              <a:gd name="connsiteX2" fmla="*/ 2097986 w 2097986"/>
              <a:gd name="connsiteY2" fmla="*/ 604271 h 604271"/>
              <a:gd name="connsiteX0" fmla="*/ -2 w 13646"/>
              <a:gd name="connsiteY0" fmla="*/ 0 h 600501"/>
              <a:gd name="connsiteX1" fmla="*/ 13646 w 13646"/>
              <a:gd name="connsiteY1" fmla="*/ 600501 h 600501"/>
            </a:gdLst>
            <a:ahLst/>
            <a:cxnLst>
              <a:cxn ang="0">
                <a:pos x="connsiteX0" y="connsiteY0"/>
              </a:cxn>
              <a:cxn ang="0">
                <a:pos x="connsiteX1" y="connsiteY1"/>
              </a:cxn>
            </a:cxnLst>
            <a:rect l="l" t="t" r="r" b="b"/>
            <a:pathLst>
              <a:path w="13646" h="600501">
                <a:moveTo>
                  <a:pt x="-2" y="0"/>
                </a:moveTo>
                <a:lnTo>
                  <a:pt x="13646" y="600501"/>
                </a:lnTo>
              </a:path>
            </a:pathLst>
          </a:custGeom>
          <a:ln w="63500">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Tree>
    <p:extLst>
      <p:ext uri="{BB962C8B-B14F-4D97-AF65-F5344CB8AC3E}">
        <p14:creationId xmlns:p14="http://schemas.microsoft.com/office/powerpoint/2010/main" val="16685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5332065-EDD8-E76E-BBC0-76E8A85172CB}"/>
              </a:ext>
            </a:extLst>
          </p:cNvPr>
          <p:cNvSpPr>
            <a:spLocks noGrp="1"/>
          </p:cNvSpPr>
          <p:nvPr>
            <p:ph type="title"/>
          </p:nvPr>
        </p:nvSpPr>
        <p:spPr>
          <a:xfrm>
            <a:off x="297417" y="0"/>
            <a:ext cx="7788624" cy="1116000"/>
          </a:xfrm>
        </p:spPr>
        <p:txBody>
          <a:bodyPr/>
          <a:lstStyle/>
          <a:p>
            <a:r>
              <a:rPr lang="nl-BE" sz="3000" dirty="0"/>
              <a:t>Beroepskwalificatie:</a:t>
            </a:r>
            <a:r>
              <a:rPr lang="nl-BE" dirty="0"/>
              <a:t> </a:t>
            </a:r>
          </a:p>
        </p:txBody>
      </p:sp>
      <p:sp>
        <p:nvSpPr>
          <p:cNvPr id="9" name="Tekstvak 8">
            <a:extLst>
              <a:ext uri="{FF2B5EF4-FFF2-40B4-BE49-F238E27FC236}">
                <a16:creationId xmlns:a16="http://schemas.microsoft.com/office/drawing/2014/main" id="{FF8F215A-5F87-978A-3D1D-F6A830ACD32D}"/>
              </a:ext>
            </a:extLst>
          </p:cNvPr>
          <p:cNvSpPr txBox="1"/>
          <p:nvPr/>
        </p:nvSpPr>
        <p:spPr>
          <a:xfrm>
            <a:off x="764273" y="916383"/>
            <a:ext cx="8082309" cy="646331"/>
          </a:xfrm>
          <a:prstGeom prst="rect">
            <a:avLst/>
          </a:prstGeom>
          <a:noFill/>
        </p:spPr>
        <p:txBody>
          <a:bodyPr wrap="square" rtlCol="0">
            <a:spAutoFit/>
          </a:bodyPr>
          <a:lstStyle/>
          <a:p>
            <a:r>
              <a:rPr lang="nl-BE" dirty="0"/>
              <a:t>: wordt opgemaakt door de </a:t>
            </a:r>
            <a:r>
              <a:rPr lang="nl-BE" b="1" dirty="0"/>
              <a:t>sector</a:t>
            </a:r>
            <a:r>
              <a:rPr lang="nl-BE" dirty="0"/>
              <a:t>. Bijvoorbeeld voor de </a:t>
            </a:r>
            <a:r>
              <a:rPr lang="nl-BE" dirty="0" err="1"/>
              <a:t>BK’s</a:t>
            </a:r>
            <a:r>
              <a:rPr lang="nl-BE" dirty="0"/>
              <a:t> kinderbegeleider waren deze partners mede-indieners van het BK-dossier:</a:t>
            </a:r>
          </a:p>
        </p:txBody>
      </p:sp>
      <p:sp>
        <p:nvSpPr>
          <p:cNvPr id="11" name="Tekstvak 10">
            <a:extLst>
              <a:ext uri="{FF2B5EF4-FFF2-40B4-BE49-F238E27FC236}">
                <a16:creationId xmlns:a16="http://schemas.microsoft.com/office/drawing/2014/main" id="{0DD7DD30-9DBF-7349-C3CF-6E03E01D7C25}"/>
              </a:ext>
            </a:extLst>
          </p:cNvPr>
          <p:cNvSpPr txBox="1"/>
          <p:nvPr/>
        </p:nvSpPr>
        <p:spPr>
          <a:xfrm>
            <a:off x="1838458" y="1562714"/>
            <a:ext cx="7008124" cy="2862322"/>
          </a:xfrm>
          <a:prstGeom prst="rect">
            <a:avLst/>
          </a:prstGeom>
          <a:noFill/>
        </p:spPr>
        <p:txBody>
          <a:bodyPr wrap="square">
            <a:spAutoFit/>
          </a:bodyPr>
          <a:lstStyle/>
          <a:p>
            <a:pPr marL="285750" indent="-285750">
              <a:buFont typeface="Arial" panose="020B0604020202020204" pitchFamily="34" charset="0"/>
              <a:buChar char="•"/>
            </a:pPr>
            <a:r>
              <a:rPr lang="nl-BE" dirty="0"/>
              <a:t>Vlaams </a:t>
            </a:r>
            <a:r>
              <a:rPr lang="nl-BE" dirty="0" err="1"/>
              <a:t>Instituur</a:t>
            </a:r>
            <a:r>
              <a:rPr lang="nl-BE" dirty="0"/>
              <a:t> voor Vorming in Opleiding (VIVO)</a:t>
            </a:r>
          </a:p>
          <a:p>
            <a:pPr marL="285750" indent="-285750">
              <a:buFont typeface="Arial" panose="020B0604020202020204" pitchFamily="34" charset="0"/>
              <a:buChar char="•"/>
            </a:pPr>
            <a:r>
              <a:rPr lang="nl-BE" dirty="0"/>
              <a:t>Opgroeien (vroegere ‘Kind en Gezin’)</a:t>
            </a:r>
          </a:p>
          <a:p>
            <a:pPr marL="285750" indent="-285750">
              <a:buFont typeface="Arial" panose="020B0604020202020204" pitchFamily="34" charset="0"/>
              <a:buChar char="•"/>
            </a:pPr>
            <a:r>
              <a:rPr lang="nl-BE" dirty="0"/>
              <a:t>VDAB</a:t>
            </a:r>
          </a:p>
          <a:p>
            <a:pPr marL="285750" indent="-285750">
              <a:buFont typeface="Arial" panose="020B0604020202020204" pitchFamily="34" charset="0"/>
              <a:buChar char="•"/>
            </a:pPr>
            <a:r>
              <a:rPr lang="nl-BE" dirty="0"/>
              <a:t>Vlaams Welzijnsverbond</a:t>
            </a:r>
          </a:p>
          <a:p>
            <a:pPr marL="285750" indent="-285750">
              <a:buFont typeface="Arial" panose="020B0604020202020204" pitchFamily="34" charset="0"/>
              <a:buChar char="•"/>
            </a:pPr>
            <a:r>
              <a:rPr lang="nl-BE" dirty="0"/>
              <a:t>Federatie Sociale Ondernemingen (SOM)</a:t>
            </a:r>
          </a:p>
          <a:p>
            <a:pPr marL="285750" indent="-285750">
              <a:buFont typeface="Arial" panose="020B0604020202020204" pitchFamily="34" charset="0"/>
              <a:buChar char="•"/>
            </a:pPr>
            <a:r>
              <a:rPr lang="nl-BE" dirty="0"/>
              <a:t>Gezinsbond</a:t>
            </a:r>
          </a:p>
          <a:p>
            <a:pPr marL="285750" indent="-285750">
              <a:buFont typeface="Arial" panose="020B0604020202020204" pitchFamily="34" charset="0"/>
              <a:buChar char="•"/>
            </a:pPr>
            <a:r>
              <a:rPr lang="nl-BE" dirty="0"/>
              <a:t>Vereniging voor Vlaamse Steden en Gemeenten</a:t>
            </a:r>
          </a:p>
          <a:p>
            <a:pPr marL="285750" indent="-285750">
              <a:buFont typeface="Arial" panose="020B0604020202020204" pitchFamily="34" charset="0"/>
              <a:buChar char="•"/>
            </a:pPr>
            <a:r>
              <a:rPr lang="nl-BE" dirty="0"/>
              <a:t>Solidariteit voor het Gezin</a:t>
            </a:r>
          </a:p>
          <a:p>
            <a:pPr marL="285750" indent="-285750">
              <a:buFont typeface="Arial" panose="020B0604020202020204" pitchFamily="34" charset="0"/>
              <a:buChar char="•"/>
            </a:pPr>
            <a:r>
              <a:rPr lang="nl-BE" dirty="0" err="1"/>
              <a:t>Zorgnet-Icuro</a:t>
            </a:r>
            <a:endParaRPr lang="nl-BE" dirty="0"/>
          </a:p>
          <a:p>
            <a:pPr marL="285750" indent="-285750">
              <a:buFont typeface="Arial" panose="020B0604020202020204" pitchFamily="34" charset="0"/>
              <a:buChar char="•"/>
            </a:pPr>
            <a:r>
              <a:rPr lang="nl-BE" dirty="0"/>
              <a:t>…</a:t>
            </a:r>
          </a:p>
        </p:txBody>
      </p:sp>
      <p:sp>
        <p:nvSpPr>
          <p:cNvPr id="12" name="Tekstvak 11">
            <a:extLst>
              <a:ext uri="{FF2B5EF4-FFF2-40B4-BE49-F238E27FC236}">
                <a16:creationId xmlns:a16="http://schemas.microsoft.com/office/drawing/2014/main" id="{B4DAA75F-7C48-6DED-F982-39DFA7597031}"/>
              </a:ext>
            </a:extLst>
          </p:cNvPr>
          <p:cNvSpPr txBox="1"/>
          <p:nvPr/>
        </p:nvSpPr>
        <p:spPr>
          <a:xfrm>
            <a:off x="786161" y="4431565"/>
            <a:ext cx="8038532" cy="880369"/>
          </a:xfrm>
          <a:prstGeom prst="rect">
            <a:avLst/>
          </a:prstGeom>
          <a:noFill/>
        </p:spPr>
        <p:txBody>
          <a:bodyPr wrap="square" rtlCol="0">
            <a:spAutoFit/>
          </a:bodyPr>
          <a:lstStyle/>
          <a:p>
            <a:pPr>
              <a:lnSpc>
                <a:spcPct val="150000"/>
              </a:lnSpc>
            </a:pPr>
            <a:r>
              <a:rPr lang="nl-BE" dirty="0"/>
              <a:t>: Bevat competenties (Kennis, vaardigheden en attitudes), contextfactoren, mate van autonomie en verantwoordelijkheden</a:t>
            </a:r>
          </a:p>
        </p:txBody>
      </p:sp>
      <p:sp>
        <p:nvSpPr>
          <p:cNvPr id="13" name="Tekstvak 12">
            <a:extLst>
              <a:ext uri="{FF2B5EF4-FFF2-40B4-BE49-F238E27FC236}">
                <a16:creationId xmlns:a16="http://schemas.microsoft.com/office/drawing/2014/main" id="{DFA0067E-10F3-13EE-A8B2-B7C3531852A1}"/>
              </a:ext>
            </a:extLst>
          </p:cNvPr>
          <p:cNvSpPr txBox="1"/>
          <p:nvPr/>
        </p:nvSpPr>
        <p:spPr>
          <a:xfrm>
            <a:off x="786161" y="5572285"/>
            <a:ext cx="8038532" cy="369332"/>
          </a:xfrm>
          <a:prstGeom prst="rect">
            <a:avLst/>
          </a:prstGeom>
          <a:noFill/>
        </p:spPr>
        <p:txBody>
          <a:bodyPr wrap="square" rtlCol="0">
            <a:spAutoFit/>
          </a:bodyPr>
          <a:lstStyle/>
          <a:p>
            <a:r>
              <a:rPr lang="nl-BE" dirty="0"/>
              <a:t>: Bevat de gehanteerde referentiekaders en verwijzingen naar de regelgeving</a:t>
            </a:r>
          </a:p>
        </p:txBody>
      </p:sp>
    </p:spTree>
    <p:extLst>
      <p:ext uri="{BB962C8B-B14F-4D97-AF65-F5344CB8AC3E}">
        <p14:creationId xmlns:p14="http://schemas.microsoft.com/office/powerpoint/2010/main" val="672343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5332065-EDD8-E76E-BBC0-76E8A85172CB}"/>
              </a:ext>
            </a:extLst>
          </p:cNvPr>
          <p:cNvSpPr>
            <a:spLocks noGrp="1"/>
          </p:cNvSpPr>
          <p:nvPr>
            <p:ph type="title"/>
          </p:nvPr>
        </p:nvSpPr>
        <p:spPr>
          <a:xfrm>
            <a:off x="297417" y="95534"/>
            <a:ext cx="7788624" cy="1116000"/>
          </a:xfrm>
        </p:spPr>
        <p:txBody>
          <a:bodyPr>
            <a:normAutofit fontScale="90000"/>
          </a:bodyPr>
          <a:lstStyle/>
          <a:p>
            <a:r>
              <a:rPr lang="nl-BE" sz="3000" dirty="0">
                <a:latin typeface="Calibri" panose="020F0502020204030204" pitchFamily="34" charset="0"/>
                <a:cs typeface="Calibri" panose="020F0502020204030204" pitchFamily="34" charset="0"/>
              </a:rPr>
              <a:t>Beroepskwalificatie: </a:t>
            </a:r>
            <a:br>
              <a:rPr lang="nl-BE" sz="3000" dirty="0">
                <a:latin typeface="Calibri" panose="020F0502020204030204" pitchFamily="34" charset="0"/>
                <a:cs typeface="Calibri" panose="020F0502020204030204" pitchFamily="34" charset="0"/>
              </a:rPr>
            </a:br>
            <a:r>
              <a:rPr lang="nl-BE" sz="3000" dirty="0">
                <a:latin typeface="Calibri" panose="020F0502020204030204" pitchFamily="34" charset="0"/>
                <a:cs typeface="Calibri" panose="020F0502020204030204" pitchFamily="34" charset="0"/>
              </a:rPr>
              <a:t>voorbeeld BK Kinderbegeleider baby’s en peuters</a:t>
            </a:r>
            <a:r>
              <a:rPr lang="nl-BE" dirty="0">
                <a:latin typeface="Calibri" panose="020F0502020204030204" pitchFamily="34" charset="0"/>
                <a:cs typeface="Calibri" panose="020F0502020204030204" pitchFamily="34" charset="0"/>
              </a:rPr>
              <a:t> </a:t>
            </a:r>
          </a:p>
        </p:txBody>
      </p:sp>
      <p:pic>
        <p:nvPicPr>
          <p:cNvPr id="8" name="Afbeelding 7">
            <a:extLst>
              <a:ext uri="{FF2B5EF4-FFF2-40B4-BE49-F238E27FC236}">
                <a16:creationId xmlns:a16="http://schemas.microsoft.com/office/drawing/2014/main" id="{C0E1B399-EB7E-B16C-C7D2-55C0569A18AC}"/>
              </a:ext>
            </a:extLst>
          </p:cNvPr>
          <p:cNvPicPr>
            <a:picLocks noChangeAspect="1"/>
          </p:cNvPicPr>
          <p:nvPr/>
        </p:nvPicPr>
        <p:blipFill rotWithShape="1">
          <a:blip r:embed="rId2"/>
          <a:srcRect t="2163" b="3053"/>
          <a:stretch/>
        </p:blipFill>
        <p:spPr>
          <a:xfrm>
            <a:off x="964291" y="1432938"/>
            <a:ext cx="7215418" cy="5329528"/>
          </a:xfrm>
          <a:prstGeom prst="rect">
            <a:avLst/>
          </a:prstGeom>
          <a:ln>
            <a:solidFill>
              <a:schemeClr val="accent1"/>
            </a:solidFill>
          </a:ln>
        </p:spPr>
      </p:pic>
    </p:spTree>
    <p:extLst>
      <p:ext uri="{BB962C8B-B14F-4D97-AF65-F5344CB8AC3E}">
        <p14:creationId xmlns:p14="http://schemas.microsoft.com/office/powerpoint/2010/main" val="4157781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5332065-EDD8-E76E-BBC0-76E8A85172CB}"/>
              </a:ext>
            </a:extLst>
          </p:cNvPr>
          <p:cNvSpPr>
            <a:spLocks noGrp="1"/>
          </p:cNvSpPr>
          <p:nvPr>
            <p:ph type="title"/>
          </p:nvPr>
        </p:nvSpPr>
        <p:spPr>
          <a:xfrm>
            <a:off x="297417" y="95534"/>
            <a:ext cx="7788624" cy="1116000"/>
          </a:xfrm>
        </p:spPr>
        <p:txBody>
          <a:bodyPr>
            <a:normAutofit fontScale="90000"/>
          </a:bodyPr>
          <a:lstStyle/>
          <a:p>
            <a:r>
              <a:rPr lang="nl-BE" sz="3000" dirty="0">
                <a:latin typeface="Calibri" panose="020F0502020204030204" pitchFamily="34" charset="0"/>
                <a:cs typeface="Calibri" panose="020F0502020204030204" pitchFamily="34" charset="0"/>
              </a:rPr>
              <a:t>Beroepskwalificatie: </a:t>
            </a:r>
            <a:br>
              <a:rPr lang="nl-BE" sz="3000" dirty="0">
                <a:latin typeface="Calibri" panose="020F0502020204030204" pitchFamily="34" charset="0"/>
                <a:cs typeface="Calibri" panose="020F0502020204030204" pitchFamily="34" charset="0"/>
              </a:rPr>
            </a:br>
            <a:r>
              <a:rPr lang="nl-BE" sz="3000" dirty="0">
                <a:latin typeface="Calibri" panose="020F0502020204030204" pitchFamily="34" charset="0"/>
                <a:cs typeface="Calibri" panose="020F0502020204030204" pitchFamily="34" charset="0"/>
              </a:rPr>
              <a:t>voorbeeld BK Kinderbegeleider baby’s en peuters</a:t>
            </a:r>
            <a:r>
              <a:rPr lang="nl-BE" dirty="0">
                <a:latin typeface="Calibri" panose="020F0502020204030204" pitchFamily="34" charset="0"/>
                <a:cs typeface="Calibri" panose="020F0502020204030204" pitchFamily="34" charset="0"/>
              </a:rPr>
              <a:t> </a:t>
            </a:r>
          </a:p>
        </p:txBody>
      </p:sp>
      <p:pic>
        <p:nvPicPr>
          <p:cNvPr id="4" name="Afbeelding 3">
            <a:extLst>
              <a:ext uri="{FF2B5EF4-FFF2-40B4-BE49-F238E27FC236}">
                <a16:creationId xmlns:a16="http://schemas.microsoft.com/office/drawing/2014/main" id="{06022CC9-8954-77AE-8B07-0E4042D2169A}"/>
              </a:ext>
            </a:extLst>
          </p:cNvPr>
          <p:cNvPicPr>
            <a:picLocks noChangeAspect="1"/>
          </p:cNvPicPr>
          <p:nvPr/>
        </p:nvPicPr>
        <p:blipFill>
          <a:blip r:embed="rId2"/>
          <a:stretch>
            <a:fillRect/>
          </a:stretch>
        </p:blipFill>
        <p:spPr>
          <a:xfrm>
            <a:off x="383361" y="1714260"/>
            <a:ext cx="8461520" cy="4072390"/>
          </a:xfrm>
          <a:prstGeom prst="rect">
            <a:avLst/>
          </a:prstGeom>
        </p:spPr>
      </p:pic>
      <p:sp>
        <p:nvSpPr>
          <p:cNvPr id="2" name="Ovaal 1">
            <a:extLst>
              <a:ext uri="{FF2B5EF4-FFF2-40B4-BE49-F238E27FC236}">
                <a16:creationId xmlns:a16="http://schemas.microsoft.com/office/drawing/2014/main" id="{1D05A1D3-2521-FD7A-C31A-EE399D8D8D42}"/>
              </a:ext>
            </a:extLst>
          </p:cNvPr>
          <p:cNvSpPr/>
          <p:nvPr/>
        </p:nvSpPr>
        <p:spPr>
          <a:xfrm>
            <a:off x="383361" y="1583139"/>
            <a:ext cx="7788624" cy="741363"/>
          </a:xfrm>
          <a:prstGeom prst="ellipse">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a:extLst>
              <a:ext uri="{FF2B5EF4-FFF2-40B4-BE49-F238E27FC236}">
                <a16:creationId xmlns:a16="http://schemas.microsoft.com/office/drawing/2014/main" id="{C5B16C16-E394-9C30-D0C3-CCB3BBB47A23}"/>
              </a:ext>
            </a:extLst>
          </p:cNvPr>
          <p:cNvSpPr txBox="1"/>
          <p:nvPr/>
        </p:nvSpPr>
        <p:spPr>
          <a:xfrm>
            <a:off x="6237382" y="1261466"/>
            <a:ext cx="1361398" cy="369332"/>
          </a:xfrm>
          <a:prstGeom prst="rect">
            <a:avLst/>
          </a:prstGeom>
          <a:noFill/>
        </p:spPr>
        <p:txBody>
          <a:bodyPr wrap="none" rtlCol="0">
            <a:spAutoFit/>
          </a:bodyPr>
          <a:lstStyle/>
          <a:p>
            <a:r>
              <a:rPr lang="nl-BE" dirty="0">
                <a:solidFill>
                  <a:srgbClr val="00B0F0"/>
                </a:solidFill>
              </a:rPr>
              <a:t>competentie</a:t>
            </a:r>
          </a:p>
        </p:txBody>
      </p:sp>
      <p:sp>
        <p:nvSpPr>
          <p:cNvPr id="7" name="Tekstvak 6">
            <a:extLst>
              <a:ext uri="{FF2B5EF4-FFF2-40B4-BE49-F238E27FC236}">
                <a16:creationId xmlns:a16="http://schemas.microsoft.com/office/drawing/2014/main" id="{7A1D64E2-6328-4D91-1F0F-07C5EC9097B7}"/>
              </a:ext>
            </a:extLst>
          </p:cNvPr>
          <p:cNvSpPr txBox="1"/>
          <p:nvPr/>
        </p:nvSpPr>
        <p:spPr>
          <a:xfrm>
            <a:off x="1856614" y="6220464"/>
            <a:ext cx="1445845" cy="369332"/>
          </a:xfrm>
          <a:prstGeom prst="rect">
            <a:avLst/>
          </a:prstGeom>
          <a:noFill/>
        </p:spPr>
        <p:txBody>
          <a:bodyPr wrap="none" rtlCol="0">
            <a:spAutoFit/>
          </a:bodyPr>
          <a:lstStyle/>
          <a:p>
            <a:r>
              <a:rPr lang="nl-BE" dirty="0">
                <a:solidFill>
                  <a:srgbClr val="00B0F0"/>
                </a:solidFill>
              </a:rPr>
              <a:t>vaardigheden</a:t>
            </a:r>
          </a:p>
        </p:txBody>
      </p:sp>
      <p:sp>
        <p:nvSpPr>
          <p:cNvPr id="9" name="Tekstvak 8">
            <a:extLst>
              <a:ext uri="{FF2B5EF4-FFF2-40B4-BE49-F238E27FC236}">
                <a16:creationId xmlns:a16="http://schemas.microsoft.com/office/drawing/2014/main" id="{434D6AC3-571A-2A9A-8310-7F289E1BAEF0}"/>
              </a:ext>
            </a:extLst>
          </p:cNvPr>
          <p:cNvSpPr txBox="1"/>
          <p:nvPr/>
        </p:nvSpPr>
        <p:spPr>
          <a:xfrm>
            <a:off x="6400540" y="6220464"/>
            <a:ext cx="1773691" cy="369332"/>
          </a:xfrm>
          <a:prstGeom prst="rect">
            <a:avLst/>
          </a:prstGeom>
          <a:noFill/>
        </p:spPr>
        <p:txBody>
          <a:bodyPr wrap="none" rtlCol="0">
            <a:spAutoFit/>
          </a:bodyPr>
          <a:lstStyle/>
          <a:p>
            <a:r>
              <a:rPr lang="nl-BE" dirty="0">
                <a:solidFill>
                  <a:srgbClr val="00B0F0"/>
                </a:solidFill>
              </a:rPr>
              <a:t>kenniselementen</a:t>
            </a:r>
          </a:p>
        </p:txBody>
      </p:sp>
      <p:sp>
        <p:nvSpPr>
          <p:cNvPr id="10" name="Linkeraccolade 9">
            <a:extLst>
              <a:ext uri="{FF2B5EF4-FFF2-40B4-BE49-F238E27FC236}">
                <a16:creationId xmlns:a16="http://schemas.microsoft.com/office/drawing/2014/main" id="{A0054DF2-782A-778E-9418-A5EBF6F78402}"/>
              </a:ext>
            </a:extLst>
          </p:cNvPr>
          <p:cNvSpPr/>
          <p:nvPr/>
        </p:nvSpPr>
        <p:spPr>
          <a:xfrm rot="16200000">
            <a:off x="2279808" y="4118239"/>
            <a:ext cx="369332" cy="3706154"/>
          </a:xfrm>
          <a:prstGeom prst="lef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1" name="Linkeraccolade 10">
            <a:extLst>
              <a:ext uri="{FF2B5EF4-FFF2-40B4-BE49-F238E27FC236}">
                <a16:creationId xmlns:a16="http://schemas.microsoft.com/office/drawing/2014/main" id="{B7F1DE41-7961-2442-7E27-E6B26F19612B}"/>
              </a:ext>
            </a:extLst>
          </p:cNvPr>
          <p:cNvSpPr/>
          <p:nvPr/>
        </p:nvSpPr>
        <p:spPr>
          <a:xfrm rot="16200000">
            <a:off x="7025154" y="4616524"/>
            <a:ext cx="369332" cy="2793887"/>
          </a:xfrm>
          <a:prstGeom prst="leftBrace">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Tree>
    <p:extLst>
      <p:ext uri="{BB962C8B-B14F-4D97-AF65-F5344CB8AC3E}">
        <p14:creationId xmlns:p14="http://schemas.microsoft.com/office/powerpoint/2010/main" val="360885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9" grpId="0"/>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sp>
        <p:nvSpPr>
          <p:cNvPr id="3" name="Titel 2">
            <a:extLst>
              <a:ext uri="{FF2B5EF4-FFF2-40B4-BE49-F238E27FC236}">
                <a16:creationId xmlns:a16="http://schemas.microsoft.com/office/drawing/2014/main" id="{1FA6D764-EA93-6A14-B740-FD4C244BB2AC}"/>
              </a:ext>
            </a:extLst>
          </p:cNvPr>
          <p:cNvSpPr>
            <a:spLocks noGrp="1"/>
          </p:cNvSpPr>
          <p:nvPr>
            <p:ph type="title"/>
          </p:nvPr>
        </p:nvSpPr>
        <p:spPr>
          <a:xfrm>
            <a:off x="452627" y="770467"/>
            <a:ext cx="3460153" cy="3352800"/>
          </a:xfrm>
        </p:spPr>
        <p:txBody>
          <a:bodyPr vert="horz" lIns="91440" tIns="45720" rIns="91440" bIns="45720" rtlCol="0" anchor="b">
            <a:normAutofit/>
          </a:bodyPr>
          <a:lstStyle/>
          <a:p>
            <a:pPr>
              <a:lnSpc>
                <a:spcPct val="80000"/>
              </a:lnSpc>
            </a:pPr>
            <a:r>
              <a:rPr lang="en-US" sz="6300" kern="1200" spc="-120" baseline="0" dirty="0" err="1">
                <a:solidFill>
                  <a:srgbClr val="FFFFFF"/>
                </a:solidFill>
                <a:latin typeface="+mj-lt"/>
                <a:ea typeface="+mj-ea"/>
                <a:cs typeface="+mj-cs"/>
              </a:rPr>
              <a:t>Vragen</a:t>
            </a:r>
            <a:r>
              <a:rPr lang="en-US" sz="6300" kern="1200" spc="-120" baseline="0" dirty="0">
                <a:solidFill>
                  <a:srgbClr val="FFFFFF"/>
                </a:solidFill>
                <a:latin typeface="+mj-lt"/>
                <a:ea typeface="+mj-ea"/>
                <a:cs typeface="+mj-cs"/>
              </a:rPr>
              <a:t>?...</a:t>
            </a:r>
            <a:br>
              <a:rPr lang="en-US" sz="6300" kern="1200" spc="-120" baseline="0" dirty="0">
                <a:solidFill>
                  <a:srgbClr val="FFFFFF"/>
                </a:solidFill>
                <a:latin typeface="+mj-lt"/>
                <a:ea typeface="+mj-ea"/>
                <a:cs typeface="+mj-cs"/>
              </a:rPr>
            </a:br>
            <a:br>
              <a:rPr lang="en-US" sz="6300" kern="1200" spc="-120" baseline="0" dirty="0">
                <a:solidFill>
                  <a:srgbClr val="FFFFFF"/>
                </a:solidFill>
                <a:latin typeface="+mj-lt"/>
                <a:ea typeface="+mj-ea"/>
                <a:cs typeface="+mj-cs"/>
              </a:rPr>
            </a:br>
            <a:r>
              <a:rPr lang="en-US" sz="6300" kern="1200" spc="-120" baseline="0" dirty="0">
                <a:solidFill>
                  <a:srgbClr val="FFFFFF"/>
                </a:solidFill>
                <a:latin typeface="+mj-lt"/>
                <a:ea typeface="+mj-ea"/>
                <a:cs typeface="+mj-cs"/>
              </a:rPr>
              <a:t> Of </a:t>
            </a:r>
            <a:r>
              <a:rPr lang="en-US" sz="6300" kern="1200" spc="-120" baseline="0" dirty="0" err="1">
                <a:solidFill>
                  <a:srgbClr val="FFFFFF"/>
                </a:solidFill>
                <a:latin typeface="+mj-lt"/>
                <a:ea typeface="+mj-ea"/>
                <a:cs typeface="+mj-cs"/>
              </a:rPr>
              <a:t>verder</a:t>
            </a:r>
            <a:endParaRPr lang="en-US" sz="6300" kern="1200" spc="-120" baseline="0" dirty="0">
              <a:solidFill>
                <a:srgbClr val="FFFFFF"/>
              </a:solidFill>
              <a:latin typeface="+mj-lt"/>
              <a:ea typeface="+mj-ea"/>
              <a:cs typeface="+mj-cs"/>
            </a:endParaRPr>
          </a:p>
        </p:txBody>
      </p:sp>
      <p:sp>
        <p:nvSpPr>
          <p:cNvPr id="20" name="Rectangle 19">
            <a:extLst>
              <a:ext uri="{FF2B5EF4-FFF2-40B4-BE49-F238E27FC236}">
                <a16:creationId xmlns:a16="http://schemas.microsoft.com/office/drawing/2014/main" id="{FCA118C4-32A6-466D-8453-BA738103A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9402" y="0"/>
            <a:ext cx="50545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Menselijk gezicht, persoon, kleding, dame&#10;&#10;Automatisch gegenereerde beschrijving">
            <a:extLst>
              <a:ext uri="{FF2B5EF4-FFF2-40B4-BE49-F238E27FC236}">
                <a16:creationId xmlns:a16="http://schemas.microsoft.com/office/drawing/2014/main" id="{3347555D-2F86-D3A8-C36B-3A114C029DA3}"/>
              </a:ext>
            </a:extLst>
          </p:cNvPr>
          <p:cNvPicPr>
            <a:picLocks noChangeAspect="1"/>
          </p:cNvPicPr>
          <p:nvPr/>
        </p:nvPicPr>
        <p:blipFill rotWithShape="1">
          <a:blip r:embed="rId2">
            <a:extLst>
              <a:ext uri="{28A0092B-C50C-407E-A947-70E740481C1C}">
                <a14:useLocalDpi xmlns:a14="http://schemas.microsoft.com/office/drawing/2010/main" val="0"/>
              </a:ext>
            </a:extLst>
          </a:blip>
          <a:srcRect l="20813" r="30315" b="2"/>
          <a:stretch/>
        </p:blipFill>
        <p:spPr>
          <a:xfrm>
            <a:off x="4572000" y="629265"/>
            <a:ext cx="4089402" cy="5585271"/>
          </a:xfrm>
          <a:prstGeom prst="rect">
            <a:avLst/>
          </a:prstGeom>
        </p:spPr>
      </p:pic>
    </p:spTree>
    <p:extLst>
      <p:ext uri="{BB962C8B-B14F-4D97-AF65-F5344CB8AC3E}">
        <p14:creationId xmlns:p14="http://schemas.microsoft.com/office/powerpoint/2010/main" val="1305852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0390D42-5C7A-0C4F-2A5F-390343A8EE65}"/>
              </a:ext>
            </a:extLst>
          </p:cNvPr>
          <p:cNvSpPr>
            <a:spLocks noGrp="1"/>
          </p:cNvSpPr>
          <p:nvPr>
            <p:ph type="title"/>
          </p:nvPr>
        </p:nvSpPr>
        <p:spPr>
          <a:xfrm>
            <a:off x="377437" y="0"/>
            <a:ext cx="7788624" cy="1116000"/>
          </a:xfrm>
        </p:spPr>
        <p:txBody>
          <a:bodyPr>
            <a:normAutofit/>
          </a:bodyPr>
          <a:lstStyle/>
          <a:p>
            <a:r>
              <a:rPr lang="nl-BE" sz="3200" dirty="0"/>
              <a:t>Leerpad: het secundair onderwijs</a:t>
            </a:r>
          </a:p>
        </p:txBody>
      </p:sp>
      <p:graphicFrame>
        <p:nvGraphicFramePr>
          <p:cNvPr id="13" name="Tabel 12">
            <a:extLst>
              <a:ext uri="{FF2B5EF4-FFF2-40B4-BE49-F238E27FC236}">
                <a16:creationId xmlns:a16="http://schemas.microsoft.com/office/drawing/2014/main" id="{16A090A3-7BAB-F58D-D371-1149EDCC7FF6}"/>
              </a:ext>
            </a:extLst>
          </p:cNvPr>
          <p:cNvGraphicFramePr>
            <a:graphicFrameLocks noGrp="1"/>
          </p:cNvGraphicFramePr>
          <p:nvPr>
            <p:extLst>
              <p:ext uri="{D42A27DB-BD31-4B8C-83A1-F6EECF244321}">
                <p14:modId xmlns:p14="http://schemas.microsoft.com/office/powerpoint/2010/main" val="3969389767"/>
              </p:ext>
            </p:extLst>
          </p:nvPr>
        </p:nvGraphicFramePr>
        <p:xfrm>
          <a:off x="377438" y="1564935"/>
          <a:ext cx="8685761" cy="2644482"/>
        </p:xfrm>
        <a:graphic>
          <a:graphicData uri="http://schemas.openxmlformats.org/drawingml/2006/table">
            <a:tbl>
              <a:tblPr firstRow="1" firstCol="1" bandRow="1"/>
              <a:tblGrid>
                <a:gridCol w="1121756">
                  <a:extLst>
                    <a:ext uri="{9D8B030D-6E8A-4147-A177-3AD203B41FA5}">
                      <a16:colId xmlns:a16="http://schemas.microsoft.com/office/drawing/2014/main" val="527181184"/>
                    </a:ext>
                  </a:extLst>
                </a:gridCol>
                <a:gridCol w="1233376">
                  <a:extLst>
                    <a:ext uri="{9D8B030D-6E8A-4147-A177-3AD203B41FA5}">
                      <a16:colId xmlns:a16="http://schemas.microsoft.com/office/drawing/2014/main" val="869116345"/>
                    </a:ext>
                  </a:extLst>
                </a:gridCol>
                <a:gridCol w="2902686">
                  <a:extLst>
                    <a:ext uri="{9D8B030D-6E8A-4147-A177-3AD203B41FA5}">
                      <a16:colId xmlns:a16="http://schemas.microsoft.com/office/drawing/2014/main" val="647137889"/>
                    </a:ext>
                  </a:extLst>
                </a:gridCol>
                <a:gridCol w="3427943">
                  <a:extLst>
                    <a:ext uri="{9D8B030D-6E8A-4147-A177-3AD203B41FA5}">
                      <a16:colId xmlns:a16="http://schemas.microsoft.com/office/drawing/2014/main" val="1776348961"/>
                    </a:ext>
                  </a:extLst>
                </a:gridCol>
              </a:tblGrid>
              <a:tr h="299720">
                <a:tc rowSpan="3">
                  <a:txBody>
                    <a:bodyPr/>
                    <a:lstStyle/>
                    <a:p>
                      <a:pPr>
                        <a:lnSpc>
                          <a:spcPct val="107000"/>
                        </a:lnSpc>
                      </a:pPr>
                      <a:endParaRPr lang="nl-BE" sz="1000" dirty="0">
                        <a:effectLst/>
                        <a:latin typeface="Calibri" panose="020F0502020204030204" pitchFamily="34" charset="0"/>
                        <a:cs typeface="Times New Roman" panose="02020603050405020304" pitchFamily="18" charset="0"/>
                      </a:endParaRPr>
                    </a:p>
                  </a:txBody>
                  <a:tcPr marL="36000" marR="36000" marT="36000" marB="3600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a:lnSpc>
                          <a:spcPct val="107000"/>
                        </a:lnSpc>
                        <a:spcAft>
                          <a:spcPts val="800"/>
                        </a:spcAft>
                      </a:pPr>
                      <a:r>
                        <a:rPr lang="nl-BE" sz="1200" b="1" u="sng" dirty="0" err="1">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vòòr</a:t>
                      </a:r>
                      <a:r>
                        <a:rPr lang="nl-BE"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modernisering secundair onderwijs: </a:t>
                      </a:r>
                    </a:p>
                    <a:p>
                      <a:pPr algn="ctr">
                        <a:lnSpc>
                          <a:spcPct val="107000"/>
                        </a:lnSpc>
                        <a:spcAft>
                          <a:spcPts val="800"/>
                        </a:spcAft>
                      </a:pPr>
                      <a:r>
                        <a:rPr lang="nl-BE"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r>
                        <a:rPr lang="nl-BE" sz="12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a:t>
                      </a:r>
                      <a:r>
                        <a:rPr lang="nl-BE"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graad:</a:t>
                      </a:r>
                    </a:p>
                    <a:p>
                      <a:pPr algn="ctr">
                        <a:lnSpc>
                          <a:spcPct val="107000"/>
                        </a:lnSpc>
                        <a:spcAft>
                          <a:spcPts val="800"/>
                        </a:spcAft>
                      </a:pPr>
                      <a:r>
                        <a:rPr lang="nl-BE"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studiegebied </a:t>
                      </a:r>
                      <a:r>
                        <a:rPr lang="nl-BE" sz="1200" b="1" dirty="0">
                          <a:solidFill>
                            <a:schemeClr val="accent6">
                              <a:lumMod val="50000"/>
                            </a:schemeClr>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PERSONENZORG</a:t>
                      </a:r>
                      <a:endParaRPr lang="nl-BE" sz="1200" dirty="0">
                        <a:solidFill>
                          <a:schemeClr val="accent6">
                            <a:lumMod val="50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2501163024"/>
                  </a:ext>
                </a:extLst>
              </a:tr>
              <a:tr h="260837">
                <a:tc vMerge="1">
                  <a:txBody>
                    <a:bodyPr/>
                    <a:lstStyle/>
                    <a:p>
                      <a:pPr>
                        <a:lnSpc>
                          <a:spcPct val="107000"/>
                        </a:lnSpc>
                      </a:pPr>
                      <a:endParaRPr lang="nl-BE" sz="1000" dirty="0">
                        <a:effectLst/>
                        <a:latin typeface="Calibri" panose="020F0502020204030204" pitchFamily="34" charset="0"/>
                        <a:cs typeface="Times New Roman" panose="02020603050405020304" pitchFamily="18" charset="0"/>
                      </a:endParaRPr>
                    </a:p>
                  </a:txBody>
                  <a:tcPr marL="36000" marR="36000" marT="36000" marB="3600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nl-BE" sz="1200" cap="small" baseline="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aso</a:t>
                      </a:r>
                      <a:endParaRPr lang="nl-BE" sz="1200" cap="small"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0000"/>
                        </a:lnSpc>
                        <a:spcAft>
                          <a:spcPts val="600"/>
                        </a:spcAft>
                      </a:pPr>
                      <a:r>
                        <a:rPr lang="nl-BE" sz="1200" cap="small" baseline="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tso</a:t>
                      </a:r>
                      <a:r>
                        <a:rPr lang="nl-BE" sz="1200" cap="small" baseline="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/kso</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0000"/>
                        </a:lnSpc>
                        <a:spcAft>
                          <a:spcPts val="600"/>
                        </a:spcAft>
                      </a:pPr>
                      <a:r>
                        <a:rPr lang="nl-BE" sz="1200" cap="small" baseline="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bso</a:t>
                      </a:r>
                      <a:endParaRPr lang="nl-BE" sz="1200" cap="small" baseline="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3015597592"/>
                  </a:ext>
                </a:extLst>
              </a:tr>
              <a:tr h="762541">
                <a:tc vMerge="1">
                  <a:txBody>
                    <a:bodyPr/>
                    <a:lstStyle/>
                    <a:p>
                      <a:pPr>
                        <a:lnSpc>
                          <a:spcPct val="100000"/>
                        </a:lnSpc>
                        <a:spcAft>
                          <a:spcPts val="600"/>
                        </a:spcAft>
                      </a:pPr>
                      <a:endParaRPr lang="nl-BE" sz="1000" dirty="0">
                        <a:effectLst/>
                        <a:latin typeface="Calibri" panose="020F0502020204030204" pitchFamily="34" charset="0"/>
                        <a:cs typeface="Times New Roman" panose="02020603050405020304" pitchFamily="18" charset="0"/>
                      </a:endParaRPr>
                    </a:p>
                  </a:txBody>
                  <a:tcPr marL="36000" marR="36000" marT="36000" marB="3600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600"/>
                        </a:spcAft>
                      </a:pP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spcAft>
                          <a:spcPts val="600"/>
                        </a:spcAft>
                      </a:pPr>
                      <a:r>
                        <a:rPr lang="nl-BE" sz="12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Gezondheids- en welzijnswetenschappen</a:t>
                      </a:r>
                    </a:p>
                    <a:p>
                      <a:pPr algn="ctr">
                        <a:lnSpc>
                          <a:spcPct val="100000"/>
                        </a:lnSpc>
                        <a:spcAft>
                          <a:spcPts val="600"/>
                        </a:spcAft>
                      </a:pPr>
                      <a:r>
                        <a:rPr lang="nl-BE" sz="12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Jeugd- en gehandicaptenzorg</a:t>
                      </a:r>
                    </a:p>
                    <a:p>
                      <a:pPr algn="ctr">
                        <a:lnSpc>
                          <a:spcPct val="100000"/>
                        </a:lnSpc>
                        <a:spcAft>
                          <a:spcPts val="600"/>
                        </a:spcAft>
                      </a:pPr>
                      <a:r>
                        <a:rPr lang="nl-BE" sz="12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Sociale en technische wetenschappen</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spcAft>
                          <a:spcPts val="600"/>
                        </a:spcAft>
                      </a:pPr>
                      <a:r>
                        <a:rPr lang="nl-BE" sz="12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Organisatiehulp</a:t>
                      </a:r>
                    </a:p>
                    <a:p>
                      <a:pPr algn="ctr">
                        <a:lnSpc>
                          <a:spcPct val="100000"/>
                        </a:lnSpc>
                        <a:spcAft>
                          <a:spcPts val="600"/>
                        </a:spcAft>
                      </a:pPr>
                      <a:r>
                        <a:rPr lang="nl-BE" sz="12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Verzorging</a:t>
                      </a:r>
                    </a:p>
                    <a:p>
                      <a:pPr algn="ctr">
                        <a:lnSpc>
                          <a:spcPct val="100000"/>
                        </a:lnSpc>
                        <a:spcAft>
                          <a:spcPts val="600"/>
                        </a:spcAft>
                      </a:pPr>
                      <a:r>
                        <a:rPr lang="nl-BE" sz="12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Kinderzorg</a:t>
                      </a:r>
                      <a:endParaRPr lang="nl-BE" sz="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24695388"/>
                  </a:ext>
                </a:extLst>
              </a:tr>
              <a:tr h="0">
                <a:tc>
                  <a:txBody>
                    <a:bodyPr/>
                    <a:lstStyle/>
                    <a:p>
                      <a:pPr algn="ctr">
                        <a:lnSpc>
                          <a:spcPct val="107000"/>
                        </a:lnSpc>
                        <a:spcAft>
                          <a:spcPts val="800"/>
                        </a:spcAft>
                      </a:pPr>
                      <a:r>
                        <a:rPr lang="nl-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Basisvorming</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nl-BE"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Eindtermen</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Eindtermen</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Eindtermen</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3975968"/>
                  </a:ext>
                </a:extLst>
              </a:tr>
              <a:tr h="0">
                <a:tc>
                  <a:txBody>
                    <a:bodyPr/>
                    <a:lstStyle/>
                    <a:p>
                      <a:pPr algn="ctr">
                        <a:lnSpc>
                          <a:spcPct val="107000"/>
                        </a:lnSpc>
                        <a:spcAft>
                          <a:spcPts val="800"/>
                        </a:spcAft>
                      </a:pPr>
                      <a:r>
                        <a:rPr lang="nl-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Specifieke vorming</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nl-BE"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Specifieke eindtermen</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Richting-specifieke leerplandoelen</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Richting-specifieke leerplandoelen</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0983817"/>
                  </a:ext>
                </a:extLst>
              </a:tr>
              <a:tr h="0">
                <a:tc>
                  <a:txBody>
                    <a:bodyPr/>
                    <a:lstStyle/>
                    <a:p>
                      <a:pPr algn="ctr">
                        <a:lnSpc>
                          <a:spcPct val="107000"/>
                        </a:lnSpc>
                        <a:spcAft>
                          <a:spcPts val="800"/>
                        </a:spcAft>
                      </a:pPr>
                      <a:r>
                        <a:rPr lang="nl-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Studiebekrachtiging</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1200" dirty="0">
                          <a:effectLst/>
                          <a:latin typeface="Calibri" panose="020F0502020204030204" pitchFamily="34" charset="0"/>
                          <a:ea typeface="Calibri" panose="020F0502020204030204" pitchFamily="34" charset="0"/>
                          <a:cs typeface="Times New Roman" panose="02020603050405020304" pitchFamily="18" charset="0"/>
                        </a:rPr>
                        <a:t>Diploma Secundair Onderwijs</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1200" dirty="0">
                          <a:effectLst/>
                          <a:latin typeface="Calibri" panose="020F0502020204030204" pitchFamily="34" charset="0"/>
                          <a:ea typeface="Calibri" panose="020F0502020204030204" pitchFamily="34" charset="0"/>
                          <a:cs typeface="Times New Roman" panose="02020603050405020304" pitchFamily="18" charset="0"/>
                        </a:rPr>
                        <a:t>Getuigschrift</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4411450"/>
                  </a:ext>
                </a:extLst>
              </a:tr>
            </a:tbl>
          </a:graphicData>
        </a:graphic>
      </p:graphicFrame>
      <p:cxnSp>
        <p:nvCxnSpPr>
          <p:cNvPr id="4" name="Rechte verbindingslijn met pijl 3">
            <a:extLst>
              <a:ext uri="{FF2B5EF4-FFF2-40B4-BE49-F238E27FC236}">
                <a16:creationId xmlns:a16="http://schemas.microsoft.com/office/drawing/2014/main" id="{D9C5EEA6-629E-88F9-BCEA-C241031A205E}"/>
              </a:ext>
            </a:extLst>
          </p:cNvPr>
          <p:cNvCxnSpPr>
            <a:cxnSpLocks/>
            <a:endCxn id="6" idx="0"/>
          </p:cNvCxnSpPr>
          <p:nvPr/>
        </p:nvCxnSpPr>
        <p:spPr>
          <a:xfrm>
            <a:off x="4191118" y="4185686"/>
            <a:ext cx="0" cy="768022"/>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 name="Rechte verbindingslijn met pijl 4">
            <a:extLst>
              <a:ext uri="{FF2B5EF4-FFF2-40B4-BE49-F238E27FC236}">
                <a16:creationId xmlns:a16="http://schemas.microsoft.com/office/drawing/2014/main" id="{5F071D63-092C-B965-9144-E7090F062DB1}"/>
              </a:ext>
            </a:extLst>
          </p:cNvPr>
          <p:cNvCxnSpPr>
            <a:cxnSpLocks/>
          </p:cNvCxnSpPr>
          <p:nvPr/>
        </p:nvCxnSpPr>
        <p:spPr>
          <a:xfrm>
            <a:off x="7350406" y="4185686"/>
            <a:ext cx="0" cy="906522"/>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EE54DD4D-EB7B-A659-1DAC-5E0E298B06D9}"/>
              </a:ext>
            </a:extLst>
          </p:cNvPr>
          <p:cNvSpPr txBox="1"/>
          <p:nvPr/>
        </p:nvSpPr>
        <p:spPr>
          <a:xfrm>
            <a:off x="3191966" y="4953708"/>
            <a:ext cx="1998304" cy="1079398"/>
          </a:xfrm>
          <a:prstGeom prst="rect">
            <a:avLst/>
          </a:prstGeom>
          <a:noFill/>
          <a:ln>
            <a:solidFill>
              <a:schemeClr val="tx2"/>
            </a:solidFill>
          </a:ln>
        </p:spPr>
        <p:txBody>
          <a:bodyPr wrap="none" rtlCol="0">
            <a:spAutoFit/>
          </a:bodyPr>
          <a:lstStyle/>
          <a:p>
            <a:r>
              <a:rPr lang="nl-BE" sz="1200" u="sng" dirty="0">
                <a:latin typeface="Calibri" panose="020F0502020204030204" pitchFamily="34" charset="0"/>
                <a:cs typeface="Calibri" panose="020F0502020204030204" pitchFamily="34" charset="0"/>
              </a:rPr>
              <a:t>Se-n-se: </a:t>
            </a:r>
          </a:p>
          <a:p>
            <a:pPr>
              <a:lnSpc>
                <a:spcPct val="150000"/>
              </a:lnSpc>
            </a:pPr>
            <a:r>
              <a:rPr lang="nl-BE" sz="1200" dirty="0">
                <a:latin typeface="Calibri" panose="020F0502020204030204" pitchFamily="34" charset="0"/>
                <a:cs typeface="Calibri" panose="020F0502020204030204" pitchFamily="34" charset="0"/>
              </a:rPr>
              <a:t>- Animatie in de ouderenzorg</a:t>
            </a:r>
          </a:p>
          <a:p>
            <a:pPr>
              <a:lnSpc>
                <a:spcPct val="150000"/>
              </a:lnSpc>
            </a:pPr>
            <a:r>
              <a:rPr lang="nl-BE" sz="1200" dirty="0">
                <a:latin typeface="Calibri" panose="020F0502020204030204" pitchFamily="34" charset="0"/>
                <a:cs typeface="Calibri" panose="020F0502020204030204" pitchFamily="34" charset="0"/>
              </a:rPr>
              <a:t>- Leefgroepenwerking</a:t>
            </a:r>
          </a:p>
          <a:p>
            <a:pPr>
              <a:lnSpc>
                <a:spcPct val="150000"/>
              </a:lnSpc>
            </a:pPr>
            <a:r>
              <a:rPr lang="nl-BE" sz="1200" dirty="0">
                <a:latin typeface="Calibri" panose="020F0502020204030204" pitchFamily="34" charset="0"/>
                <a:cs typeface="Calibri" panose="020F0502020204030204" pitchFamily="34" charset="0"/>
              </a:rPr>
              <a:t>- Tandartsassistent </a:t>
            </a:r>
          </a:p>
        </p:txBody>
      </p:sp>
      <p:sp>
        <p:nvSpPr>
          <p:cNvPr id="7" name="Tekstvak 6">
            <a:extLst>
              <a:ext uri="{FF2B5EF4-FFF2-40B4-BE49-F238E27FC236}">
                <a16:creationId xmlns:a16="http://schemas.microsoft.com/office/drawing/2014/main" id="{904CF82C-91B3-4A4E-4509-956422396DC7}"/>
              </a:ext>
            </a:extLst>
          </p:cNvPr>
          <p:cNvSpPr txBox="1"/>
          <p:nvPr/>
        </p:nvSpPr>
        <p:spPr>
          <a:xfrm>
            <a:off x="6086217" y="5092208"/>
            <a:ext cx="2773782" cy="802399"/>
          </a:xfrm>
          <a:prstGeom prst="rect">
            <a:avLst/>
          </a:prstGeom>
          <a:noFill/>
          <a:ln>
            <a:solidFill>
              <a:schemeClr val="tx2"/>
            </a:solidFill>
          </a:ln>
        </p:spPr>
        <p:txBody>
          <a:bodyPr wrap="square" rtlCol="0">
            <a:spAutoFit/>
          </a:bodyPr>
          <a:lstStyle/>
          <a:p>
            <a:r>
              <a:rPr lang="nl-BE" sz="1200" u="sng" dirty="0">
                <a:latin typeface="Calibri" panose="020F0502020204030204" pitchFamily="34" charset="0"/>
                <a:cs typeface="Calibri" panose="020F0502020204030204" pitchFamily="34" charset="0"/>
              </a:rPr>
              <a:t>Specialisatiejaar</a:t>
            </a:r>
            <a:r>
              <a:rPr lang="nl-BE" sz="1200" dirty="0">
                <a:latin typeface="Calibri" panose="020F0502020204030204" pitchFamily="34" charset="0"/>
                <a:cs typeface="Calibri" panose="020F0502020204030204" pitchFamily="34" charset="0"/>
              </a:rPr>
              <a:t>:</a:t>
            </a:r>
          </a:p>
          <a:p>
            <a:pPr>
              <a:lnSpc>
                <a:spcPct val="150000"/>
              </a:lnSpc>
            </a:pPr>
            <a:r>
              <a:rPr lang="nl-BE" sz="1200" dirty="0">
                <a:latin typeface="Calibri" panose="020F0502020204030204" pitchFamily="34" charset="0"/>
                <a:cs typeface="Calibri" panose="020F0502020204030204" pitchFamily="34" charset="0"/>
              </a:rPr>
              <a:t>- Personenzorg</a:t>
            </a:r>
          </a:p>
          <a:p>
            <a:pPr>
              <a:lnSpc>
                <a:spcPct val="150000"/>
              </a:lnSpc>
            </a:pPr>
            <a:r>
              <a:rPr lang="nl-BE" sz="1200" dirty="0">
                <a:latin typeface="Calibri" panose="020F0502020204030204" pitchFamily="34" charset="0"/>
                <a:cs typeface="Calibri" panose="020F0502020204030204" pitchFamily="34" charset="0"/>
              </a:rPr>
              <a:t>- Thuis- en bejaardenzorg/zorgkundige</a:t>
            </a:r>
          </a:p>
        </p:txBody>
      </p:sp>
      <p:cxnSp>
        <p:nvCxnSpPr>
          <p:cNvPr id="8" name="Rechte verbindingslijn met pijl 7">
            <a:extLst>
              <a:ext uri="{FF2B5EF4-FFF2-40B4-BE49-F238E27FC236}">
                <a16:creationId xmlns:a16="http://schemas.microsoft.com/office/drawing/2014/main" id="{45B49213-141F-4D2E-AEF5-B68FA62A420F}"/>
              </a:ext>
            </a:extLst>
          </p:cNvPr>
          <p:cNvCxnSpPr>
            <a:cxnSpLocks/>
          </p:cNvCxnSpPr>
          <p:nvPr/>
        </p:nvCxnSpPr>
        <p:spPr>
          <a:xfrm>
            <a:off x="7370726" y="5896050"/>
            <a:ext cx="0" cy="529793"/>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78C1B3D4-4ACA-8481-B7F1-00B3C3629CA2}"/>
              </a:ext>
            </a:extLst>
          </p:cNvPr>
          <p:cNvSpPr txBox="1"/>
          <p:nvPr/>
        </p:nvSpPr>
        <p:spPr>
          <a:xfrm>
            <a:off x="6086216" y="6425843"/>
            <a:ext cx="2773773" cy="276999"/>
          </a:xfrm>
          <a:prstGeom prst="rect">
            <a:avLst/>
          </a:prstGeom>
          <a:noFill/>
          <a:ln>
            <a:solidFill>
              <a:schemeClr val="tx1"/>
            </a:solidFill>
          </a:ln>
        </p:spPr>
        <p:txBody>
          <a:bodyPr wrap="square" rtlCol="0">
            <a:spAutoFit/>
          </a:bodyPr>
          <a:lstStyle/>
          <a:p>
            <a:pPr algn="ctr"/>
            <a:r>
              <a:rPr lang="nl-BE" sz="1200" dirty="0"/>
              <a:t>Diploma Secundair Onderwijs</a:t>
            </a:r>
          </a:p>
        </p:txBody>
      </p:sp>
      <p:sp>
        <p:nvSpPr>
          <p:cNvPr id="2" name="Rechthoek: afgeronde hoeken 1">
            <a:extLst>
              <a:ext uri="{FF2B5EF4-FFF2-40B4-BE49-F238E27FC236}">
                <a16:creationId xmlns:a16="http://schemas.microsoft.com/office/drawing/2014/main" id="{78D10EB0-5ADC-5FF0-FBCA-F6DA050341DE}"/>
              </a:ext>
            </a:extLst>
          </p:cNvPr>
          <p:cNvSpPr/>
          <p:nvPr/>
        </p:nvSpPr>
        <p:spPr>
          <a:xfrm>
            <a:off x="6784173" y="74217"/>
            <a:ext cx="2279026" cy="1097385"/>
          </a:xfrm>
          <a:prstGeom prst="roundRect">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400" dirty="0"/>
              <a:t>Via secundair onderwijs</a:t>
            </a:r>
          </a:p>
          <a:p>
            <a:pPr algn="ctr"/>
            <a:r>
              <a:rPr lang="nl-BE" sz="1400" dirty="0"/>
              <a:t>‘VOLTIJDS-niet-duaal’</a:t>
            </a:r>
          </a:p>
        </p:txBody>
      </p:sp>
    </p:spTree>
    <p:extLst>
      <p:ext uri="{BB962C8B-B14F-4D97-AF65-F5344CB8AC3E}">
        <p14:creationId xmlns:p14="http://schemas.microsoft.com/office/powerpoint/2010/main" val="4250652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0390D42-5C7A-0C4F-2A5F-390343A8EE65}"/>
              </a:ext>
            </a:extLst>
          </p:cNvPr>
          <p:cNvSpPr>
            <a:spLocks noGrp="1"/>
          </p:cNvSpPr>
          <p:nvPr>
            <p:ph type="title"/>
          </p:nvPr>
        </p:nvSpPr>
        <p:spPr>
          <a:xfrm>
            <a:off x="377437" y="0"/>
            <a:ext cx="7788624" cy="1116000"/>
          </a:xfrm>
        </p:spPr>
        <p:txBody>
          <a:bodyPr>
            <a:normAutofit/>
          </a:bodyPr>
          <a:lstStyle/>
          <a:p>
            <a:r>
              <a:rPr lang="nl-BE" sz="3200" dirty="0"/>
              <a:t>Leerpad: het secundair onderwijs</a:t>
            </a:r>
          </a:p>
        </p:txBody>
      </p:sp>
      <p:graphicFrame>
        <p:nvGraphicFramePr>
          <p:cNvPr id="16" name="Tabel 15">
            <a:extLst>
              <a:ext uri="{FF2B5EF4-FFF2-40B4-BE49-F238E27FC236}">
                <a16:creationId xmlns:a16="http://schemas.microsoft.com/office/drawing/2014/main" id="{A9AEB0F7-2082-DFA5-F1BB-3E02FD6F4FA0}"/>
              </a:ext>
            </a:extLst>
          </p:cNvPr>
          <p:cNvGraphicFramePr>
            <a:graphicFrameLocks noGrp="1"/>
          </p:cNvGraphicFramePr>
          <p:nvPr>
            <p:extLst>
              <p:ext uri="{D42A27DB-BD31-4B8C-83A1-F6EECF244321}">
                <p14:modId xmlns:p14="http://schemas.microsoft.com/office/powerpoint/2010/main" val="974316732"/>
              </p:ext>
            </p:extLst>
          </p:nvPr>
        </p:nvGraphicFramePr>
        <p:xfrm>
          <a:off x="377437" y="1294410"/>
          <a:ext cx="8685763" cy="3352338"/>
        </p:xfrm>
        <a:graphic>
          <a:graphicData uri="http://schemas.openxmlformats.org/drawingml/2006/table">
            <a:tbl>
              <a:tblPr firstRow="1" firstCol="1" bandRow="1"/>
              <a:tblGrid>
                <a:gridCol w="1100491">
                  <a:extLst>
                    <a:ext uri="{9D8B030D-6E8A-4147-A177-3AD203B41FA5}">
                      <a16:colId xmlns:a16="http://schemas.microsoft.com/office/drawing/2014/main" val="2127249711"/>
                    </a:ext>
                  </a:extLst>
                </a:gridCol>
                <a:gridCol w="1265274">
                  <a:extLst>
                    <a:ext uri="{9D8B030D-6E8A-4147-A177-3AD203B41FA5}">
                      <a16:colId xmlns:a16="http://schemas.microsoft.com/office/drawing/2014/main" val="2694348934"/>
                    </a:ext>
                  </a:extLst>
                </a:gridCol>
                <a:gridCol w="1031358">
                  <a:extLst>
                    <a:ext uri="{9D8B030D-6E8A-4147-A177-3AD203B41FA5}">
                      <a16:colId xmlns:a16="http://schemas.microsoft.com/office/drawing/2014/main" val="1389745896"/>
                    </a:ext>
                  </a:extLst>
                </a:gridCol>
                <a:gridCol w="1658677">
                  <a:extLst>
                    <a:ext uri="{9D8B030D-6E8A-4147-A177-3AD203B41FA5}">
                      <a16:colId xmlns:a16="http://schemas.microsoft.com/office/drawing/2014/main" val="4225763486"/>
                    </a:ext>
                  </a:extLst>
                </a:gridCol>
                <a:gridCol w="1605518">
                  <a:extLst>
                    <a:ext uri="{9D8B030D-6E8A-4147-A177-3AD203B41FA5}">
                      <a16:colId xmlns:a16="http://schemas.microsoft.com/office/drawing/2014/main" val="3832338856"/>
                    </a:ext>
                  </a:extLst>
                </a:gridCol>
                <a:gridCol w="2024445">
                  <a:extLst>
                    <a:ext uri="{9D8B030D-6E8A-4147-A177-3AD203B41FA5}">
                      <a16:colId xmlns:a16="http://schemas.microsoft.com/office/drawing/2014/main" val="2918590165"/>
                    </a:ext>
                  </a:extLst>
                </a:gridCol>
              </a:tblGrid>
              <a:tr h="299720">
                <a:tc rowSpan="3">
                  <a:txBody>
                    <a:bodyPr/>
                    <a:lstStyle/>
                    <a:p>
                      <a:pPr>
                        <a:lnSpc>
                          <a:spcPct val="107000"/>
                        </a:lnSpc>
                      </a:pPr>
                      <a:endParaRPr lang="nl-BE" sz="1000" dirty="0">
                        <a:effectLst/>
                        <a:latin typeface="Calibri" panose="020F0502020204030204" pitchFamily="34" charset="0"/>
                        <a:cs typeface="Times New Roman" panose="02020603050405020304" pitchFamily="18" charset="0"/>
                      </a:endParaRPr>
                    </a:p>
                  </a:txBody>
                  <a:tcPr marL="0" marR="0" marT="36000" marB="3600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5">
                  <a:txBody>
                    <a:bodyPr/>
                    <a:lstStyle/>
                    <a:p>
                      <a:pPr algn="ctr">
                        <a:lnSpc>
                          <a:spcPct val="107000"/>
                        </a:lnSpc>
                        <a:spcAft>
                          <a:spcPts val="800"/>
                        </a:spcAft>
                      </a:pPr>
                      <a:r>
                        <a:rPr lang="nl-BE" sz="1200" b="1" u="sng"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na</a:t>
                      </a:r>
                      <a:r>
                        <a:rPr lang="nl-BE"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modernisering secundair onderwijs (vanaf 1/9/25): </a:t>
                      </a:r>
                    </a:p>
                    <a:p>
                      <a:pPr algn="ctr">
                        <a:lnSpc>
                          <a:spcPct val="107000"/>
                        </a:lnSpc>
                        <a:spcAft>
                          <a:spcPts val="800"/>
                        </a:spcAft>
                      </a:pPr>
                      <a:r>
                        <a:rPr lang="nl-BE"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r>
                        <a:rPr lang="nl-BE" sz="12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a:t>
                      </a:r>
                      <a:r>
                        <a:rPr lang="nl-BE"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graad - domein </a:t>
                      </a:r>
                      <a:r>
                        <a:rPr lang="nl-BE" sz="1200" b="1" dirty="0">
                          <a:solidFill>
                            <a:schemeClr val="accent6">
                              <a:lumMod val="50000"/>
                            </a:schemeClr>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Maatschappij en Welzijn</a:t>
                      </a:r>
                      <a:endParaRPr lang="nl-BE" sz="1200" dirty="0">
                        <a:solidFill>
                          <a:schemeClr val="accent6">
                            <a:lumMod val="50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3155273584"/>
                  </a:ext>
                </a:extLst>
              </a:tr>
              <a:tr h="309245">
                <a:tc vMerge="1">
                  <a:txBody>
                    <a:bodyPr/>
                    <a:lstStyle/>
                    <a:p>
                      <a:pPr>
                        <a:lnSpc>
                          <a:spcPct val="107000"/>
                        </a:lnSpc>
                      </a:pPr>
                      <a:endParaRPr lang="nl-BE" sz="1000" dirty="0">
                        <a:effectLst/>
                        <a:latin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600"/>
                        </a:spcAft>
                      </a:pPr>
                      <a:r>
                        <a:rPr lang="nl-BE" sz="1000" cap="small" baseline="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Doorstroomfinaliteit, </a:t>
                      </a:r>
                      <a:br>
                        <a:rPr lang="nl-BE" sz="1000" cap="small" baseline="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br>
                      <a:r>
                        <a:rPr lang="nl-BE" sz="1000" cap="small" baseline="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aso, </a:t>
                      </a:r>
                      <a:r>
                        <a:rPr lang="nl-BE" sz="1000" cap="small" baseline="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tso</a:t>
                      </a:r>
                      <a:r>
                        <a:rPr lang="nl-BE" sz="1000" cap="small" baseline="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-kso</a:t>
                      </a:r>
                      <a:endParaRPr lang="nl-BE" sz="1000" cap="small"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algn="ctr">
                        <a:lnSpc>
                          <a:spcPct val="100000"/>
                        </a:lnSpc>
                        <a:spcAft>
                          <a:spcPts val="600"/>
                        </a:spcAft>
                      </a:pPr>
                      <a:r>
                        <a:rPr lang="nl-BE" sz="1000" cap="small" baseline="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Dubbele finaliteit, </a:t>
                      </a:r>
                      <a:r>
                        <a:rPr lang="nl-BE" sz="1000" cap="small" baseline="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tso</a:t>
                      </a:r>
                      <a:r>
                        <a:rPr lang="nl-BE" sz="1000" cap="small" baseline="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-kso</a:t>
                      </a:r>
                      <a:endParaRPr lang="nl-BE" sz="1000" cap="small"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nl-BE"/>
                    </a:p>
                  </a:txBody>
                  <a:tcPr/>
                </a:tc>
                <a:tc gridSpan="2">
                  <a:txBody>
                    <a:bodyPr/>
                    <a:lstStyle/>
                    <a:p>
                      <a:pPr algn="ctr">
                        <a:lnSpc>
                          <a:spcPct val="100000"/>
                        </a:lnSpc>
                        <a:spcAft>
                          <a:spcPts val="600"/>
                        </a:spcAft>
                      </a:pPr>
                      <a:r>
                        <a:rPr lang="nl-BE" sz="1000" cap="small" baseline="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Arbeidsmarktfinaliteit, </a:t>
                      </a:r>
                      <a:r>
                        <a:rPr lang="nl-BE" sz="1000" cap="small" baseline="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bso</a:t>
                      </a:r>
                      <a:endParaRPr lang="nl-BE" sz="1000" cap="small" baseline="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nl-BE"/>
                    </a:p>
                  </a:txBody>
                  <a:tcPr/>
                </a:tc>
                <a:extLst>
                  <a:ext uri="{0D108BD9-81ED-4DB2-BD59-A6C34878D82A}">
                    <a16:rowId xmlns:a16="http://schemas.microsoft.com/office/drawing/2014/main" val="2845080946"/>
                  </a:ext>
                </a:extLst>
              </a:tr>
              <a:tr h="309245">
                <a:tc vMerge="1">
                  <a:txBody>
                    <a:bodyPr/>
                    <a:lstStyle/>
                    <a:p>
                      <a:pPr>
                        <a:lnSpc>
                          <a:spcPct val="107000"/>
                        </a:lnSpc>
                      </a:pPr>
                      <a:endParaRPr lang="nl-BE" sz="1000" dirty="0">
                        <a:effectLst/>
                        <a:latin typeface="Calibri" panose="020F0502020204030204" pitchFamily="34" charset="0"/>
                        <a:cs typeface="Times New Roman" panose="02020603050405020304" pitchFamily="18" charset="0"/>
                      </a:endParaRPr>
                    </a:p>
                  </a:txBody>
                  <a:tcPr marL="0" marR="0" marT="36000" marB="3600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600"/>
                        </a:spcAft>
                      </a:pP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00000"/>
                        </a:lnSpc>
                        <a:spcAft>
                          <a:spcPts val="600"/>
                        </a:spcAft>
                      </a:pPr>
                      <a:r>
                        <a:rPr lang="nl-BE" sz="10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Gezondheidzorg</a:t>
                      </a:r>
                    </a:p>
                    <a:p>
                      <a:pPr algn="ctr">
                        <a:lnSpc>
                          <a:spcPct val="100000"/>
                        </a:lnSpc>
                        <a:spcAft>
                          <a:spcPts val="600"/>
                        </a:spcAft>
                      </a:pPr>
                      <a:r>
                        <a:rPr lang="nl-BE" sz="10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Opvoeding &amp; begeleiding</a:t>
                      </a:r>
                      <a:endParaRPr lang="nl-BE" sz="1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nl-BE"/>
                    </a:p>
                  </a:txBody>
                  <a:tcPr/>
                </a:tc>
                <a:tc gridSpan="2">
                  <a:txBody>
                    <a:bodyPr/>
                    <a:lstStyle/>
                    <a:p>
                      <a:pPr algn="ctr">
                        <a:lnSpc>
                          <a:spcPct val="100000"/>
                        </a:lnSpc>
                        <a:spcAft>
                          <a:spcPts val="600"/>
                        </a:spcAft>
                      </a:pPr>
                      <a:r>
                        <a:rPr lang="nl-BE" sz="10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Assistentie Wonen, Zorg en Welzijn</a:t>
                      </a:r>
                    </a:p>
                    <a:p>
                      <a:pPr algn="ctr">
                        <a:lnSpc>
                          <a:spcPct val="100000"/>
                        </a:lnSpc>
                        <a:spcAft>
                          <a:spcPts val="600"/>
                        </a:spcAft>
                      </a:pPr>
                      <a:r>
                        <a:rPr lang="nl-BE" sz="10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Basiszorg en Ondersteuning</a:t>
                      </a:r>
                      <a:endParaRPr lang="nl-BE" sz="1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nl-BE"/>
                    </a:p>
                  </a:txBody>
                  <a:tcPr/>
                </a:tc>
                <a:extLst>
                  <a:ext uri="{0D108BD9-81ED-4DB2-BD59-A6C34878D82A}">
                    <a16:rowId xmlns:a16="http://schemas.microsoft.com/office/drawing/2014/main" val="1221441249"/>
                  </a:ext>
                </a:extLst>
              </a:tr>
              <a:tr h="0">
                <a:tc>
                  <a:txBody>
                    <a:bodyPr/>
                    <a:lstStyle/>
                    <a:p>
                      <a:pPr algn="ctr">
                        <a:lnSpc>
                          <a:spcPct val="107000"/>
                        </a:lnSpc>
                        <a:spcAft>
                          <a:spcPts val="800"/>
                        </a:spcAft>
                      </a:pPr>
                      <a:r>
                        <a:rPr lang="nl-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Basisvorming</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nl-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Eindtermen</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7000"/>
                        </a:lnSpc>
                        <a:spcAft>
                          <a:spcPts val="800"/>
                        </a:spcAft>
                      </a:pPr>
                      <a:r>
                        <a:rPr lang="nl-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Eindtermen</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BE"/>
                    </a:p>
                  </a:txBody>
                  <a:tcPr/>
                </a:tc>
                <a:tc gridSpan="2">
                  <a:txBody>
                    <a:bodyPr/>
                    <a:lstStyle/>
                    <a:p>
                      <a:pPr algn="ctr">
                        <a:lnSpc>
                          <a:spcPct val="107000"/>
                        </a:lnSpc>
                        <a:spcAft>
                          <a:spcPts val="800"/>
                        </a:spcAft>
                      </a:pPr>
                      <a:r>
                        <a:rPr lang="nl-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Eindtermen</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BE"/>
                    </a:p>
                  </a:txBody>
                  <a:tcPr/>
                </a:tc>
                <a:extLst>
                  <a:ext uri="{0D108BD9-81ED-4DB2-BD59-A6C34878D82A}">
                    <a16:rowId xmlns:a16="http://schemas.microsoft.com/office/drawing/2014/main" val="876083065"/>
                  </a:ext>
                </a:extLst>
              </a:tr>
              <a:tr h="0">
                <a:tc rowSpan="2">
                  <a:txBody>
                    <a:bodyPr/>
                    <a:lstStyle/>
                    <a:p>
                      <a:pPr algn="ctr">
                        <a:lnSpc>
                          <a:spcPct val="100000"/>
                        </a:lnSpc>
                        <a:spcAft>
                          <a:spcPts val="0"/>
                        </a:spcAft>
                      </a:pPr>
                      <a:r>
                        <a:rPr lang="nl-BE" sz="1000" dirty="0">
                          <a:solidFill>
                            <a:srgbClr val="000000"/>
                          </a:solidFill>
                          <a:effectLst/>
                          <a:latin typeface="Calibri" panose="020F0502020204030204" pitchFamily="34" charset="0"/>
                          <a:cs typeface="Calibri" panose="020F0502020204030204" pitchFamily="34" charset="0"/>
                        </a:rPr>
                        <a:t>Specifieke vorming</a:t>
                      </a:r>
                      <a:endParaRPr lang="nl-BE" sz="1000" dirty="0">
                        <a:effectLst/>
                        <a:latin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lumMod val="85000"/>
                      </a:schemeClr>
                    </a:solidFill>
                  </a:tcPr>
                </a:tc>
                <a:tc>
                  <a:txBody>
                    <a:bodyPr/>
                    <a:lstStyle/>
                    <a:p>
                      <a:pPr algn="ctr">
                        <a:lnSpc>
                          <a:spcPct val="107000"/>
                        </a:lnSpc>
                        <a:spcAft>
                          <a:spcPts val="800"/>
                        </a:spcAft>
                      </a:pPr>
                      <a:r>
                        <a:rPr lang="nl-BE" sz="1000" dirty="0">
                          <a:effectLst/>
                          <a:latin typeface="Calibri" panose="020F0502020204030204" pitchFamily="34" charset="0"/>
                          <a:ea typeface="Calibri" panose="020F0502020204030204" pitchFamily="34" charset="0"/>
                          <a:cs typeface="Times New Roman" panose="02020603050405020304" pitchFamily="18" charset="0"/>
                        </a:rPr>
                        <a:t>Specifieke eindtermen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7000"/>
                        </a:lnSpc>
                        <a:spcAft>
                          <a:spcPts val="800"/>
                        </a:spcAft>
                      </a:pPr>
                      <a:r>
                        <a:rPr lang="nl-BE" sz="1000" dirty="0">
                          <a:effectLst/>
                          <a:latin typeface="Calibri" panose="020F0502020204030204" pitchFamily="34" charset="0"/>
                          <a:ea typeface="Calibri" panose="020F0502020204030204" pitchFamily="34" charset="0"/>
                          <a:cs typeface="Times New Roman" panose="02020603050405020304" pitchFamily="18" charset="0"/>
                        </a:rPr>
                        <a:t>Specifieke eindtermen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BE"/>
                    </a:p>
                  </a:txBody>
                  <a:tcPr/>
                </a:tc>
                <a:tc gridSpan="2">
                  <a:txBody>
                    <a:bodyPr/>
                    <a:lstStyle/>
                    <a:p>
                      <a:pPr algn="ctr">
                        <a:lnSpc>
                          <a:spcPct val="107000"/>
                        </a:lnSpc>
                        <a:spcAft>
                          <a:spcPts val="800"/>
                        </a:spcAft>
                      </a:pP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BE"/>
                    </a:p>
                  </a:txBody>
                  <a:tcPr/>
                </a:tc>
                <a:extLst>
                  <a:ext uri="{0D108BD9-81ED-4DB2-BD59-A6C34878D82A}">
                    <a16:rowId xmlns:a16="http://schemas.microsoft.com/office/drawing/2014/main" val="573814347"/>
                  </a:ext>
                </a:extLst>
              </a:tr>
              <a:tr h="243160">
                <a:tc vMerge="1">
                  <a:txBody>
                    <a:bodyPr/>
                    <a:lstStyle/>
                    <a:p>
                      <a:pPr algn="ctr">
                        <a:lnSpc>
                          <a:spcPct val="100000"/>
                        </a:lnSpc>
                        <a:spcAft>
                          <a:spcPts val="0"/>
                        </a:spcAft>
                      </a:pPr>
                      <a:r>
                        <a:rPr lang="nl-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Specifieke vorming</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endParaRPr lang="nl-BE"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0"/>
                        </a:spcAft>
                      </a:pPr>
                      <a:r>
                        <a:rPr lang="nl-BE" sz="1000" dirty="0" err="1">
                          <a:solidFill>
                            <a:srgbClr val="000000"/>
                          </a:solidFill>
                          <a:effectLst/>
                          <a:latin typeface="Calibri" panose="020F0502020204030204" pitchFamily="34" charset="0"/>
                          <a:cs typeface="Calibri" panose="020F0502020204030204" pitchFamily="34" charset="0"/>
                        </a:rPr>
                        <a:t>Één</a:t>
                      </a:r>
                      <a:r>
                        <a:rPr lang="nl-BE" sz="1000" dirty="0">
                          <a:solidFill>
                            <a:srgbClr val="000000"/>
                          </a:solidFill>
                          <a:effectLst/>
                          <a:latin typeface="Calibri" panose="020F0502020204030204" pitchFamily="34" charset="0"/>
                          <a:cs typeface="Calibri" panose="020F0502020204030204" pitchFamily="34" charset="0"/>
                        </a:rPr>
                        <a:t> of meerdere </a:t>
                      </a:r>
                      <a:r>
                        <a:rPr lang="nl-BE" sz="1000" dirty="0" err="1">
                          <a:solidFill>
                            <a:srgbClr val="000000"/>
                          </a:solidFill>
                          <a:effectLst/>
                          <a:latin typeface="Calibri" panose="020F0502020204030204" pitchFamily="34" charset="0"/>
                          <a:cs typeface="Calibri" panose="020F0502020204030204" pitchFamily="34" charset="0"/>
                        </a:rPr>
                        <a:t>BK’s</a:t>
                      </a:r>
                      <a:r>
                        <a:rPr lang="nl-BE" sz="1000" dirty="0">
                          <a:solidFill>
                            <a:srgbClr val="000000"/>
                          </a:solidFill>
                          <a:effectLst/>
                          <a:latin typeface="Calibri" panose="020F0502020204030204" pitchFamily="34" charset="0"/>
                          <a:cs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BE"/>
                    </a:p>
                  </a:txBody>
                  <a:tcPr/>
                </a:tc>
                <a:tc gridSpan="2">
                  <a:txBody>
                    <a:bodyPr/>
                    <a:lstStyle/>
                    <a:p>
                      <a:pPr algn="ctr">
                        <a:lnSpc>
                          <a:spcPct val="100000"/>
                        </a:lnSpc>
                        <a:spcAft>
                          <a:spcPts val="0"/>
                        </a:spcAft>
                      </a:pPr>
                      <a:r>
                        <a:rPr lang="nl-BE" sz="1000" dirty="0" err="1">
                          <a:solidFill>
                            <a:srgbClr val="000000"/>
                          </a:solidFill>
                          <a:effectLst/>
                          <a:latin typeface="Calibri" panose="020F0502020204030204" pitchFamily="34" charset="0"/>
                          <a:cs typeface="Calibri" panose="020F0502020204030204" pitchFamily="34" charset="0"/>
                        </a:rPr>
                        <a:t>Één</a:t>
                      </a:r>
                      <a:r>
                        <a:rPr lang="nl-BE" sz="1000" dirty="0">
                          <a:solidFill>
                            <a:srgbClr val="000000"/>
                          </a:solidFill>
                          <a:effectLst/>
                          <a:latin typeface="Calibri" panose="020F0502020204030204" pitchFamily="34" charset="0"/>
                          <a:cs typeface="Calibri" panose="020F0502020204030204" pitchFamily="34" charset="0"/>
                        </a:rPr>
                        <a:t> of meerdere </a:t>
                      </a:r>
                      <a:r>
                        <a:rPr lang="nl-BE" sz="1000" dirty="0" err="1">
                          <a:solidFill>
                            <a:srgbClr val="000000"/>
                          </a:solidFill>
                          <a:effectLst/>
                          <a:latin typeface="Calibri" panose="020F0502020204030204" pitchFamily="34" charset="0"/>
                          <a:cs typeface="Calibri" panose="020F0502020204030204" pitchFamily="34" charset="0"/>
                        </a:rPr>
                        <a:t>BK’s</a:t>
                      </a:r>
                      <a:r>
                        <a:rPr lang="nl-BE" sz="1000" dirty="0">
                          <a:solidFill>
                            <a:srgbClr val="000000"/>
                          </a:solidFill>
                          <a:effectLst/>
                          <a:latin typeface="Calibri" panose="020F0502020204030204" pitchFamily="34" charset="0"/>
                          <a:cs typeface="Calibri" panose="020F0502020204030204" pitchFamily="34" charset="0"/>
                        </a:rPr>
                        <a:t>:</a:t>
                      </a: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BE"/>
                    </a:p>
                  </a:txBody>
                  <a:tcPr/>
                </a:tc>
                <a:extLst>
                  <a:ext uri="{0D108BD9-81ED-4DB2-BD59-A6C34878D82A}">
                    <a16:rowId xmlns:a16="http://schemas.microsoft.com/office/drawing/2014/main" val="1783749546"/>
                  </a:ext>
                </a:extLst>
              </a:tr>
              <a:tr h="309245">
                <a:tc>
                  <a:txBody>
                    <a:bodyPr/>
                    <a:lstStyle/>
                    <a:p>
                      <a:pPr algn="ctr">
                        <a:lnSpc>
                          <a:spcPct val="107000"/>
                        </a:lnSpc>
                        <a:spcAft>
                          <a:spcPts val="800"/>
                        </a:spcAft>
                      </a:pP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pPr>
                      <a:endParaRPr lang="nl-BE" sz="1000" dirty="0">
                        <a:effectLst/>
                        <a:latin typeface="Calibri" panose="020F0502020204030204" pitchFamily="34" charset="0"/>
                        <a:cs typeface="Times New Roman" panose="02020603050405020304" pitchFamily="18" charset="0"/>
                      </a:endParaRP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1000" u="sng"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Gezondheidszorg</a:t>
                      </a:r>
                      <a:r>
                        <a:rPr lang="nl-BE" sz="1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algn="ctr">
                        <a:lnSpc>
                          <a:spcPct val="100000"/>
                        </a:lnSpc>
                        <a:spcAft>
                          <a:spcPts val="0"/>
                        </a:spcAft>
                      </a:pPr>
                      <a:r>
                        <a:rPr lang="nl-BE" sz="10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BK verzorgende </a:t>
                      </a:r>
                    </a:p>
                    <a:p>
                      <a:pPr algn="ctr">
                        <a:lnSpc>
                          <a:spcPct val="100000"/>
                        </a:lnSpc>
                        <a:spcAft>
                          <a:spcPts val="0"/>
                        </a:spcAft>
                      </a:pPr>
                      <a:r>
                        <a:rPr lang="nl-BE" sz="10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BK Zorgkundige</a:t>
                      </a:r>
                      <a:endParaRPr lang="nl-BE" sz="1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1000" u="sng"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Opvoeding &amp; begeleiding</a:t>
                      </a:r>
                    </a:p>
                    <a:p>
                      <a:pPr algn="ctr">
                        <a:lnSpc>
                          <a:spcPct val="100000"/>
                        </a:lnSpc>
                        <a:spcAft>
                          <a:spcPts val="0"/>
                        </a:spcAft>
                      </a:pPr>
                      <a:r>
                        <a:rPr lang="nl-BE" sz="1000" dirty="0">
                          <a:solidFill>
                            <a:schemeClr val="accent6">
                              <a:lumMod val="50000"/>
                            </a:schemeClr>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BK </a:t>
                      </a:r>
                      <a:r>
                        <a:rPr lang="nl-BE" sz="1000" dirty="0" err="1">
                          <a:solidFill>
                            <a:schemeClr val="accent6">
                              <a:lumMod val="50000"/>
                            </a:schemeClr>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kinderbeg</a:t>
                      </a:r>
                      <a:r>
                        <a:rPr lang="nl-BE" sz="1000" dirty="0">
                          <a:solidFill>
                            <a:schemeClr val="accent6">
                              <a:lumMod val="50000"/>
                            </a:schemeClr>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baby’s &amp;</a:t>
                      </a:r>
                    </a:p>
                    <a:p>
                      <a:pPr algn="ctr">
                        <a:lnSpc>
                          <a:spcPct val="100000"/>
                        </a:lnSpc>
                        <a:spcAft>
                          <a:spcPts val="0"/>
                        </a:spcAft>
                      </a:pPr>
                      <a:r>
                        <a:rPr lang="nl-BE" sz="1000" dirty="0">
                          <a:solidFill>
                            <a:schemeClr val="accent6">
                              <a:lumMod val="50000"/>
                            </a:schemeClr>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BK </a:t>
                      </a:r>
                      <a:r>
                        <a:rPr lang="nl-BE" sz="1000" dirty="0" err="1">
                          <a:solidFill>
                            <a:schemeClr val="accent6">
                              <a:lumMod val="50000"/>
                            </a:schemeClr>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kinderbeg</a:t>
                      </a:r>
                      <a:r>
                        <a:rPr lang="nl-BE" sz="1000" dirty="0">
                          <a:solidFill>
                            <a:schemeClr val="accent6">
                              <a:lumMod val="50000"/>
                            </a:schemeClr>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nl-BE" sz="1000" dirty="0" err="1">
                          <a:solidFill>
                            <a:schemeClr val="accent6">
                              <a:lumMod val="50000"/>
                            </a:schemeClr>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schoolgnde</a:t>
                      </a:r>
                      <a:r>
                        <a:rPr lang="nl-BE" sz="1000" dirty="0">
                          <a:solidFill>
                            <a:schemeClr val="accent6">
                              <a:lumMod val="50000"/>
                            </a:schemeClr>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nl-BE" sz="1000" dirty="0" err="1">
                          <a:solidFill>
                            <a:schemeClr val="accent6">
                              <a:lumMod val="50000"/>
                            </a:schemeClr>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kdrn</a:t>
                      </a:r>
                      <a:endParaRPr lang="nl-BE" sz="1000" dirty="0">
                        <a:solidFill>
                          <a:schemeClr val="accent6">
                            <a:lumMod val="50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BE" sz="1000" u="sng"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Assistentie Wonen, </a:t>
                      </a:r>
                      <a:br>
                        <a:rPr lang="nl-BE" sz="1000" u="sng"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br>
                      <a:r>
                        <a:rPr lang="nl-BE" sz="1000" u="sng"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Zorg &amp;Welzijn</a:t>
                      </a:r>
                    </a:p>
                    <a:p>
                      <a:pPr algn="ctr">
                        <a:lnSpc>
                          <a:spcPct val="100000"/>
                        </a:lnSpc>
                        <a:spcAft>
                          <a:spcPts val="0"/>
                        </a:spcAft>
                      </a:pPr>
                      <a:r>
                        <a:rPr lang="nl-BE" sz="10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BK medewerker kamerdienst</a:t>
                      </a:r>
                    </a:p>
                    <a:p>
                      <a:pPr algn="ctr">
                        <a:lnSpc>
                          <a:spcPct val="100000"/>
                        </a:lnSpc>
                        <a:spcAft>
                          <a:spcPts val="0"/>
                        </a:spcAft>
                      </a:pPr>
                      <a:r>
                        <a:rPr lang="nl-BE" sz="10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BK Huishoudhulp </a:t>
                      </a:r>
                      <a:r>
                        <a:rPr lang="nl-BE" sz="1000" kern="1200" dirty="0" err="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id</a:t>
                      </a:r>
                      <a:r>
                        <a:rPr lang="nl-BE" sz="10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zorg</a:t>
                      </a:r>
                    </a:p>
                    <a:p>
                      <a:pPr algn="ctr">
                        <a:lnSpc>
                          <a:spcPct val="100000"/>
                        </a:lnSpc>
                        <a:spcAft>
                          <a:spcPts val="0"/>
                        </a:spcAft>
                      </a:pPr>
                      <a:r>
                        <a:rPr lang="nl-BE" sz="10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BK logistiek assistent </a:t>
                      </a:r>
                      <a:r>
                        <a:rPr lang="nl-BE" sz="1000" kern="1200" dirty="0" err="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id</a:t>
                      </a:r>
                      <a:r>
                        <a:rPr lang="nl-BE" sz="10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zorg</a:t>
                      </a:r>
                    </a:p>
                  </a:txBody>
                  <a:tcPr marL="0" marR="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BE" sz="1000" u="sng"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Basiszorg en Ondersteuning</a:t>
                      </a:r>
                      <a:endParaRPr lang="nl-BE" sz="1000" u="sng"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nl-BE" sz="1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BK logistiek assist </a:t>
                      </a:r>
                      <a:r>
                        <a:rPr lang="nl-BE" sz="1000" dirty="0" err="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id</a:t>
                      </a:r>
                      <a:r>
                        <a:rPr lang="nl-BE" sz="1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zorg</a:t>
                      </a:r>
                    </a:p>
                    <a:p>
                      <a:pPr algn="ctr">
                        <a:lnSpc>
                          <a:spcPct val="100000"/>
                        </a:lnSpc>
                        <a:spcAft>
                          <a:spcPts val="0"/>
                        </a:spcAft>
                      </a:pPr>
                      <a:r>
                        <a:rPr lang="nl-BE" sz="1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BK Huishoudhulp </a:t>
                      </a:r>
                      <a:r>
                        <a:rPr lang="nl-BE" sz="1000" dirty="0" err="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id</a:t>
                      </a:r>
                      <a:r>
                        <a:rPr lang="nl-BE" sz="1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zorg</a:t>
                      </a:r>
                    </a:p>
                    <a:p>
                      <a:pPr algn="ctr">
                        <a:lnSpc>
                          <a:spcPct val="100000"/>
                        </a:lnSpc>
                        <a:spcAft>
                          <a:spcPts val="0"/>
                        </a:spcAft>
                      </a:pPr>
                      <a:r>
                        <a:rPr lang="nl-BE" sz="100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Selectie</a:t>
                      </a:r>
                      <a:r>
                        <a:rPr lang="nl-BE" sz="1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BK zorgkundige</a:t>
                      </a:r>
                    </a:p>
                    <a:p>
                      <a:pPr algn="ctr">
                        <a:lnSpc>
                          <a:spcPct val="100000"/>
                        </a:lnSpc>
                        <a:spcAft>
                          <a:spcPts val="0"/>
                        </a:spcAft>
                      </a:pPr>
                      <a:r>
                        <a:rPr lang="nl-BE" sz="100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Selectie</a:t>
                      </a:r>
                      <a:r>
                        <a:rPr lang="nl-BE" sz="1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BK verzorgende</a:t>
                      </a:r>
                    </a:p>
                    <a:p>
                      <a:pPr algn="ctr">
                        <a:lnSpc>
                          <a:spcPct val="100000"/>
                        </a:lnSpc>
                        <a:spcAft>
                          <a:spcPts val="0"/>
                        </a:spcAft>
                      </a:pPr>
                      <a:r>
                        <a:rPr lang="nl-BE" sz="1000" i="1" dirty="0">
                          <a:solidFill>
                            <a:schemeClr val="accent6">
                              <a:lumMod val="50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Selectie</a:t>
                      </a:r>
                      <a:r>
                        <a:rPr lang="nl-BE" sz="1000" dirty="0">
                          <a:solidFill>
                            <a:schemeClr val="accent6">
                              <a:lumMod val="50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BK </a:t>
                      </a:r>
                      <a:r>
                        <a:rPr lang="nl-BE" sz="1000" dirty="0" err="1">
                          <a:solidFill>
                            <a:schemeClr val="accent6">
                              <a:lumMod val="50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kinderbeg.baby’s</a:t>
                      </a:r>
                      <a:endParaRPr lang="nl-BE" sz="1000" dirty="0">
                        <a:solidFill>
                          <a:schemeClr val="accent6">
                            <a:lumMod val="50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nl-BE" sz="1000" i="1" dirty="0">
                          <a:solidFill>
                            <a:schemeClr val="accent6">
                              <a:lumMod val="50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Selectie</a:t>
                      </a:r>
                      <a:r>
                        <a:rPr lang="nl-BE" sz="1000" dirty="0">
                          <a:solidFill>
                            <a:schemeClr val="accent6">
                              <a:lumMod val="50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BK </a:t>
                      </a:r>
                      <a:r>
                        <a:rPr lang="nl-BE" sz="1000" dirty="0" err="1">
                          <a:solidFill>
                            <a:schemeClr val="accent6">
                              <a:lumMod val="50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kinderbeg</a:t>
                      </a:r>
                      <a:r>
                        <a:rPr lang="nl-BE" sz="1000" dirty="0">
                          <a:solidFill>
                            <a:schemeClr val="accent6">
                              <a:lumMod val="50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nl-BE" sz="1000" dirty="0" err="1">
                          <a:solidFill>
                            <a:schemeClr val="accent6">
                              <a:lumMod val="50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Schoolgnd</a:t>
                      </a:r>
                      <a:r>
                        <a:rPr lang="nl-BE" sz="1000" dirty="0">
                          <a:solidFill>
                            <a:schemeClr val="accent6">
                              <a:lumMod val="50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p>
                  </a:txBody>
                  <a:tcPr marL="0" marR="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6395859"/>
                  </a:ext>
                </a:extLst>
              </a:tr>
              <a:tr h="196850">
                <a:tc>
                  <a:txBody>
                    <a:bodyPr/>
                    <a:lstStyle/>
                    <a:p>
                      <a:pPr algn="ctr">
                        <a:lnSpc>
                          <a:spcPct val="107000"/>
                        </a:lnSpc>
                        <a:spcAft>
                          <a:spcPts val="800"/>
                        </a:spcAft>
                      </a:pPr>
                      <a:r>
                        <a:rPr lang="nl-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Studiebekrachtiging</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nl-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OK4</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7000"/>
                        </a:lnSpc>
                        <a:spcAft>
                          <a:spcPts val="800"/>
                        </a:spcAft>
                      </a:pPr>
                      <a:r>
                        <a:rPr lang="nl-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OK4</a:t>
                      </a:r>
                      <a:endParaRPr lang="nl-B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BE"/>
                    </a:p>
                  </a:txBody>
                  <a:tcPr/>
                </a:tc>
                <a:tc gridSpan="2">
                  <a:txBody>
                    <a:bodyPr/>
                    <a:lstStyle/>
                    <a:p>
                      <a:pPr algn="ctr">
                        <a:lnSpc>
                          <a:spcPct val="107000"/>
                        </a:lnSpc>
                        <a:spcAft>
                          <a:spcPts val="800"/>
                        </a:spcAft>
                      </a:pPr>
                      <a:r>
                        <a:rPr lang="nl-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OK3</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BE"/>
                    </a:p>
                  </a:txBody>
                  <a:tcPr/>
                </a:tc>
                <a:extLst>
                  <a:ext uri="{0D108BD9-81ED-4DB2-BD59-A6C34878D82A}">
                    <a16:rowId xmlns:a16="http://schemas.microsoft.com/office/drawing/2014/main" val="2286891146"/>
                  </a:ext>
                </a:extLst>
              </a:tr>
            </a:tbl>
          </a:graphicData>
        </a:graphic>
      </p:graphicFrame>
      <p:cxnSp>
        <p:nvCxnSpPr>
          <p:cNvPr id="2" name="Rechte verbindingslijn met pijl 1">
            <a:extLst>
              <a:ext uri="{FF2B5EF4-FFF2-40B4-BE49-F238E27FC236}">
                <a16:creationId xmlns:a16="http://schemas.microsoft.com/office/drawing/2014/main" id="{99059C70-C9F2-6BA7-BB42-7528BA2AD2AB}"/>
              </a:ext>
            </a:extLst>
          </p:cNvPr>
          <p:cNvCxnSpPr>
            <a:cxnSpLocks/>
          </p:cNvCxnSpPr>
          <p:nvPr/>
        </p:nvCxnSpPr>
        <p:spPr>
          <a:xfrm>
            <a:off x="2881423" y="4646432"/>
            <a:ext cx="797442" cy="578172"/>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 name="Rechte verbindingslijn met pijl 5">
            <a:extLst>
              <a:ext uri="{FF2B5EF4-FFF2-40B4-BE49-F238E27FC236}">
                <a16:creationId xmlns:a16="http://schemas.microsoft.com/office/drawing/2014/main" id="{5948EC90-4E55-E8B0-578C-5E522BCBC05C}"/>
              </a:ext>
            </a:extLst>
          </p:cNvPr>
          <p:cNvCxnSpPr>
            <a:cxnSpLocks/>
          </p:cNvCxnSpPr>
          <p:nvPr/>
        </p:nvCxnSpPr>
        <p:spPr>
          <a:xfrm>
            <a:off x="4029740" y="4646432"/>
            <a:ext cx="340241" cy="578172"/>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B2E01CF1-8B88-14EC-6D48-079BCC496B57}"/>
              </a:ext>
            </a:extLst>
          </p:cNvPr>
          <p:cNvCxnSpPr>
            <a:cxnSpLocks/>
          </p:cNvCxnSpPr>
          <p:nvPr/>
        </p:nvCxnSpPr>
        <p:spPr>
          <a:xfrm flipH="1">
            <a:off x="5179596" y="4646432"/>
            <a:ext cx="1954851" cy="53564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0EE3E773-50A2-5079-3AE4-10E1150147D6}"/>
              </a:ext>
            </a:extLst>
          </p:cNvPr>
          <p:cNvSpPr txBox="1"/>
          <p:nvPr/>
        </p:nvSpPr>
        <p:spPr>
          <a:xfrm>
            <a:off x="3195082" y="5182072"/>
            <a:ext cx="2991525" cy="1633396"/>
          </a:xfrm>
          <a:prstGeom prst="rect">
            <a:avLst/>
          </a:prstGeom>
          <a:noFill/>
          <a:ln>
            <a:solidFill>
              <a:schemeClr val="tx2"/>
            </a:solidFill>
          </a:ln>
        </p:spPr>
        <p:txBody>
          <a:bodyPr wrap="none" rtlCol="0">
            <a:spAutoFit/>
          </a:bodyPr>
          <a:lstStyle/>
          <a:p>
            <a:r>
              <a:rPr lang="nl-BE" sz="1200" u="sng" dirty="0">
                <a:latin typeface="Calibri" panose="020F0502020204030204" pitchFamily="34" charset="0"/>
                <a:cs typeface="Calibri" panose="020F0502020204030204" pitchFamily="34" charset="0"/>
              </a:rPr>
              <a:t>Zevende leerjaar gericht op de arbeidsmarkt:</a:t>
            </a:r>
          </a:p>
          <a:p>
            <a:pPr>
              <a:lnSpc>
                <a:spcPct val="150000"/>
              </a:lnSpc>
            </a:pPr>
            <a:r>
              <a:rPr lang="nl-BE" sz="1200" dirty="0">
                <a:latin typeface="Calibri" panose="020F0502020204030204" pitchFamily="34" charset="0"/>
                <a:cs typeface="Calibri" panose="020F0502020204030204" pitchFamily="34" charset="0"/>
              </a:rPr>
              <a:t>- </a:t>
            </a:r>
            <a:r>
              <a:rPr lang="nl-BE" sz="1200" dirty="0">
                <a:highlight>
                  <a:srgbClr val="FFFF00"/>
                </a:highlight>
                <a:latin typeface="Calibri" panose="020F0502020204030204" pitchFamily="34" charset="0"/>
                <a:cs typeface="Calibri" panose="020F0502020204030204" pitchFamily="34" charset="0"/>
              </a:rPr>
              <a:t>BK Kinderbegeleider</a:t>
            </a:r>
          </a:p>
          <a:p>
            <a:pPr>
              <a:lnSpc>
                <a:spcPct val="150000"/>
              </a:lnSpc>
            </a:pPr>
            <a:r>
              <a:rPr lang="nl-BE" sz="1200" dirty="0">
                <a:solidFill>
                  <a:schemeClr val="bg1">
                    <a:lumMod val="50000"/>
                  </a:schemeClr>
                </a:solidFill>
                <a:latin typeface="Calibri" panose="020F0502020204030204" pitchFamily="34" charset="0"/>
                <a:cs typeface="Calibri" panose="020F0502020204030204" pitchFamily="34" charset="0"/>
              </a:rPr>
              <a:t>- BK Zorgkundige/verzorgende</a:t>
            </a:r>
          </a:p>
          <a:p>
            <a:pPr>
              <a:lnSpc>
                <a:spcPct val="150000"/>
              </a:lnSpc>
            </a:pPr>
            <a:r>
              <a:rPr lang="nl-BE" sz="1200" dirty="0">
                <a:solidFill>
                  <a:schemeClr val="bg1">
                    <a:lumMod val="50000"/>
                  </a:schemeClr>
                </a:solidFill>
                <a:latin typeface="Calibri" panose="020F0502020204030204" pitchFamily="34" charset="0"/>
                <a:cs typeface="Calibri" panose="020F0502020204030204" pitchFamily="34" charset="0"/>
              </a:rPr>
              <a:t>- BK Persoonsbegeleider</a:t>
            </a:r>
          </a:p>
          <a:p>
            <a:pPr>
              <a:lnSpc>
                <a:spcPct val="150000"/>
              </a:lnSpc>
            </a:pPr>
            <a:r>
              <a:rPr lang="nl-BE" sz="1200" dirty="0">
                <a:solidFill>
                  <a:schemeClr val="bg1">
                    <a:lumMod val="50000"/>
                  </a:schemeClr>
                </a:solidFill>
                <a:latin typeface="Calibri" panose="020F0502020204030204" pitchFamily="34" charset="0"/>
                <a:cs typeface="Calibri" panose="020F0502020204030204" pitchFamily="34" charset="0"/>
              </a:rPr>
              <a:t>- BK Medisch Administratief Assistent</a:t>
            </a:r>
          </a:p>
          <a:p>
            <a:pPr>
              <a:lnSpc>
                <a:spcPct val="150000"/>
              </a:lnSpc>
            </a:pPr>
            <a:r>
              <a:rPr lang="nl-BE" sz="1200" dirty="0">
                <a:solidFill>
                  <a:schemeClr val="bg1">
                    <a:lumMod val="50000"/>
                  </a:schemeClr>
                </a:solidFill>
                <a:latin typeface="Calibri" panose="020F0502020204030204" pitchFamily="34" charset="0"/>
                <a:cs typeface="Calibri" panose="020F0502020204030204" pitchFamily="34" charset="0"/>
              </a:rPr>
              <a:t>- BK Tandartsassistent</a:t>
            </a:r>
          </a:p>
        </p:txBody>
      </p:sp>
      <p:cxnSp>
        <p:nvCxnSpPr>
          <p:cNvPr id="20" name="Rechte verbindingslijn met pijl 19">
            <a:extLst>
              <a:ext uri="{FF2B5EF4-FFF2-40B4-BE49-F238E27FC236}">
                <a16:creationId xmlns:a16="http://schemas.microsoft.com/office/drawing/2014/main" id="{0E3BCA27-5B4A-B170-07B9-6FD5FF2038ED}"/>
              </a:ext>
            </a:extLst>
          </p:cNvPr>
          <p:cNvCxnSpPr>
            <a:cxnSpLocks/>
            <a:endCxn id="19" idx="0"/>
          </p:cNvCxnSpPr>
          <p:nvPr/>
        </p:nvCxnSpPr>
        <p:spPr>
          <a:xfrm>
            <a:off x="7251405" y="4646432"/>
            <a:ext cx="516898" cy="95035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Tekstvak 18">
            <a:extLst>
              <a:ext uri="{FF2B5EF4-FFF2-40B4-BE49-F238E27FC236}">
                <a16:creationId xmlns:a16="http://schemas.microsoft.com/office/drawing/2014/main" id="{7B7116AE-B5E9-64B8-BD97-7246EE952A60}"/>
              </a:ext>
            </a:extLst>
          </p:cNvPr>
          <p:cNvSpPr txBox="1"/>
          <p:nvPr/>
        </p:nvSpPr>
        <p:spPr>
          <a:xfrm>
            <a:off x="6434284" y="5596783"/>
            <a:ext cx="2668038" cy="894732"/>
          </a:xfrm>
          <a:prstGeom prst="rect">
            <a:avLst/>
          </a:prstGeom>
          <a:noFill/>
          <a:ln>
            <a:solidFill>
              <a:schemeClr val="tx2"/>
            </a:solidFill>
          </a:ln>
        </p:spPr>
        <p:txBody>
          <a:bodyPr wrap="none" rtlCol="0">
            <a:spAutoFit/>
          </a:bodyPr>
          <a:lstStyle/>
          <a:p>
            <a:pPr>
              <a:lnSpc>
                <a:spcPct val="150000"/>
              </a:lnSpc>
            </a:pPr>
            <a:r>
              <a:rPr lang="nl-BE" sz="1200" u="sng" dirty="0">
                <a:latin typeface="Calibri" panose="020F0502020204030204" pitchFamily="34" charset="0"/>
                <a:cs typeface="Calibri" panose="020F0502020204030204" pitchFamily="34" charset="0"/>
              </a:rPr>
              <a:t>Zevende leerjaar gericht op doorstroom</a:t>
            </a:r>
          </a:p>
          <a:p>
            <a:pPr algn="ctr">
              <a:lnSpc>
                <a:spcPct val="150000"/>
              </a:lnSpc>
            </a:pPr>
            <a:r>
              <a:rPr lang="nl-BE" sz="1200" dirty="0">
                <a:latin typeface="Calibri" panose="020F0502020204030204" pitchFamily="34" charset="0"/>
                <a:cs typeface="Calibri" panose="020F0502020204030204" pitchFamily="34" charset="0"/>
              </a:rPr>
              <a:t>(vroegere ‘</a:t>
            </a:r>
            <a:r>
              <a:rPr lang="nl-BE" sz="1200" i="1" dirty="0">
                <a:latin typeface="Calibri" panose="020F0502020204030204" pitchFamily="34" charset="0"/>
                <a:cs typeface="Calibri" panose="020F0502020204030204" pitchFamily="34" charset="0"/>
              </a:rPr>
              <a:t>naamloos leerjaar</a:t>
            </a:r>
            <a:r>
              <a:rPr lang="nl-BE" sz="1200" dirty="0">
                <a:latin typeface="Calibri" panose="020F0502020204030204" pitchFamily="34" charset="0"/>
                <a:cs typeface="Calibri" panose="020F0502020204030204" pitchFamily="34" charset="0"/>
              </a:rPr>
              <a:t>’)</a:t>
            </a:r>
          </a:p>
          <a:p>
            <a:pPr algn="ctr">
              <a:lnSpc>
                <a:spcPct val="150000"/>
              </a:lnSpc>
            </a:pPr>
            <a:r>
              <a:rPr lang="nl-BE" sz="1200" dirty="0">
                <a:latin typeface="Calibri" panose="020F0502020204030204" pitchFamily="34" charset="0"/>
                <a:cs typeface="Calibri" panose="020F0502020204030204" pitchFamily="34" charset="0"/>
              </a:rPr>
              <a:t>-&gt; OK4</a:t>
            </a:r>
          </a:p>
        </p:txBody>
      </p:sp>
      <p:sp>
        <p:nvSpPr>
          <p:cNvPr id="4" name="Rechthoek: afgeronde hoeken 3">
            <a:extLst>
              <a:ext uri="{FF2B5EF4-FFF2-40B4-BE49-F238E27FC236}">
                <a16:creationId xmlns:a16="http://schemas.microsoft.com/office/drawing/2014/main" id="{0EADED5D-66C9-ABB6-C44A-604F373347A1}"/>
              </a:ext>
            </a:extLst>
          </p:cNvPr>
          <p:cNvSpPr/>
          <p:nvPr/>
        </p:nvSpPr>
        <p:spPr>
          <a:xfrm>
            <a:off x="6792816" y="59255"/>
            <a:ext cx="2279026" cy="1097385"/>
          </a:xfrm>
          <a:prstGeom prst="roundRect">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400" dirty="0"/>
              <a:t>Via secundair onderwijs</a:t>
            </a:r>
          </a:p>
          <a:p>
            <a:pPr algn="ctr"/>
            <a:r>
              <a:rPr lang="nl-BE" sz="1400" dirty="0"/>
              <a:t>‘VOLTIJDS-niet-duaal’</a:t>
            </a:r>
          </a:p>
        </p:txBody>
      </p:sp>
    </p:spTree>
    <p:extLst>
      <p:ext uri="{BB962C8B-B14F-4D97-AF65-F5344CB8AC3E}">
        <p14:creationId xmlns:p14="http://schemas.microsoft.com/office/powerpoint/2010/main" val="268994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0390D42-5C7A-0C4F-2A5F-390343A8EE65}"/>
              </a:ext>
            </a:extLst>
          </p:cNvPr>
          <p:cNvSpPr>
            <a:spLocks noGrp="1"/>
          </p:cNvSpPr>
          <p:nvPr>
            <p:ph type="title"/>
          </p:nvPr>
        </p:nvSpPr>
        <p:spPr>
          <a:xfrm>
            <a:off x="377437" y="0"/>
            <a:ext cx="7788624" cy="1116000"/>
          </a:xfrm>
        </p:spPr>
        <p:txBody>
          <a:bodyPr>
            <a:normAutofit/>
          </a:bodyPr>
          <a:lstStyle/>
          <a:p>
            <a:r>
              <a:rPr lang="nl-BE" sz="3200" dirty="0"/>
              <a:t>Leerpad: het secundair onderwijs</a:t>
            </a:r>
          </a:p>
        </p:txBody>
      </p:sp>
      <p:graphicFrame>
        <p:nvGraphicFramePr>
          <p:cNvPr id="13" name="Tabel 12">
            <a:extLst>
              <a:ext uri="{FF2B5EF4-FFF2-40B4-BE49-F238E27FC236}">
                <a16:creationId xmlns:a16="http://schemas.microsoft.com/office/drawing/2014/main" id="{16A090A3-7BAB-F58D-D371-1149EDCC7FF6}"/>
              </a:ext>
            </a:extLst>
          </p:cNvPr>
          <p:cNvGraphicFramePr>
            <a:graphicFrameLocks noGrp="1"/>
          </p:cNvGraphicFramePr>
          <p:nvPr/>
        </p:nvGraphicFramePr>
        <p:xfrm>
          <a:off x="377438" y="1564935"/>
          <a:ext cx="8685761" cy="2644482"/>
        </p:xfrm>
        <a:graphic>
          <a:graphicData uri="http://schemas.openxmlformats.org/drawingml/2006/table">
            <a:tbl>
              <a:tblPr firstRow="1" firstCol="1" bandRow="1"/>
              <a:tblGrid>
                <a:gridCol w="1121756">
                  <a:extLst>
                    <a:ext uri="{9D8B030D-6E8A-4147-A177-3AD203B41FA5}">
                      <a16:colId xmlns:a16="http://schemas.microsoft.com/office/drawing/2014/main" val="527181184"/>
                    </a:ext>
                  </a:extLst>
                </a:gridCol>
                <a:gridCol w="1233376">
                  <a:extLst>
                    <a:ext uri="{9D8B030D-6E8A-4147-A177-3AD203B41FA5}">
                      <a16:colId xmlns:a16="http://schemas.microsoft.com/office/drawing/2014/main" val="869116345"/>
                    </a:ext>
                  </a:extLst>
                </a:gridCol>
                <a:gridCol w="2902686">
                  <a:extLst>
                    <a:ext uri="{9D8B030D-6E8A-4147-A177-3AD203B41FA5}">
                      <a16:colId xmlns:a16="http://schemas.microsoft.com/office/drawing/2014/main" val="647137889"/>
                    </a:ext>
                  </a:extLst>
                </a:gridCol>
                <a:gridCol w="3427943">
                  <a:extLst>
                    <a:ext uri="{9D8B030D-6E8A-4147-A177-3AD203B41FA5}">
                      <a16:colId xmlns:a16="http://schemas.microsoft.com/office/drawing/2014/main" val="1776348961"/>
                    </a:ext>
                  </a:extLst>
                </a:gridCol>
              </a:tblGrid>
              <a:tr h="299720">
                <a:tc rowSpan="3">
                  <a:txBody>
                    <a:bodyPr/>
                    <a:lstStyle/>
                    <a:p>
                      <a:pPr>
                        <a:lnSpc>
                          <a:spcPct val="107000"/>
                        </a:lnSpc>
                      </a:pPr>
                      <a:endParaRPr lang="nl-BE" sz="1000" dirty="0">
                        <a:effectLst/>
                        <a:latin typeface="Calibri" panose="020F0502020204030204" pitchFamily="34" charset="0"/>
                        <a:cs typeface="Times New Roman" panose="02020603050405020304" pitchFamily="18" charset="0"/>
                      </a:endParaRPr>
                    </a:p>
                  </a:txBody>
                  <a:tcPr marL="36000" marR="36000" marT="36000" marB="3600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a:lnSpc>
                          <a:spcPct val="107000"/>
                        </a:lnSpc>
                        <a:spcAft>
                          <a:spcPts val="800"/>
                        </a:spcAft>
                      </a:pPr>
                      <a:r>
                        <a:rPr lang="nl-BE" sz="1200" b="1" u="sng" dirty="0" err="1">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vòòr</a:t>
                      </a:r>
                      <a:r>
                        <a:rPr lang="nl-BE"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modernisering secundair onderwijs: </a:t>
                      </a:r>
                    </a:p>
                    <a:p>
                      <a:pPr algn="ctr">
                        <a:lnSpc>
                          <a:spcPct val="107000"/>
                        </a:lnSpc>
                        <a:spcAft>
                          <a:spcPts val="800"/>
                        </a:spcAft>
                      </a:pPr>
                      <a:r>
                        <a:rPr lang="nl-BE"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r>
                        <a:rPr lang="nl-BE" sz="12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a:t>
                      </a:r>
                      <a:r>
                        <a:rPr lang="nl-BE"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graad:</a:t>
                      </a:r>
                    </a:p>
                    <a:p>
                      <a:pPr algn="ctr">
                        <a:lnSpc>
                          <a:spcPct val="107000"/>
                        </a:lnSpc>
                        <a:spcAft>
                          <a:spcPts val="800"/>
                        </a:spcAft>
                      </a:pPr>
                      <a:r>
                        <a:rPr lang="nl-BE"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studiegebied </a:t>
                      </a:r>
                      <a:r>
                        <a:rPr lang="nl-BE" sz="1200" b="1" dirty="0">
                          <a:solidFill>
                            <a:schemeClr val="accent6">
                              <a:lumMod val="50000"/>
                            </a:schemeClr>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PERSONENZORG</a:t>
                      </a:r>
                      <a:endParaRPr lang="nl-BE" sz="1200" dirty="0">
                        <a:solidFill>
                          <a:schemeClr val="accent6">
                            <a:lumMod val="50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2501163024"/>
                  </a:ext>
                </a:extLst>
              </a:tr>
              <a:tr h="260837">
                <a:tc vMerge="1">
                  <a:txBody>
                    <a:bodyPr/>
                    <a:lstStyle/>
                    <a:p>
                      <a:pPr>
                        <a:lnSpc>
                          <a:spcPct val="107000"/>
                        </a:lnSpc>
                      </a:pPr>
                      <a:endParaRPr lang="nl-BE" sz="1000" dirty="0">
                        <a:effectLst/>
                        <a:latin typeface="Calibri" panose="020F0502020204030204" pitchFamily="34" charset="0"/>
                        <a:cs typeface="Times New Roman" panose="02020603050405020304" pitchFamily="18" charset="0"/>
                      </a:endParaRPr>
                    </a:p>
                  </a:txBody>
                  <a:tcPr marL="36000" marR="36000" marT="36000" marB="3600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nl-BE" sz="1200" cap="small" baseline="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aso</a:t>
                      </a:r>
                      <a:endParaRPr lang="nl-BE" sz="1200" cap="small"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0000"/>
                        </a:lnSpc>
                        <a:spcAft>
                          <a:spcPts val="600"/>
                        </a:spcAft>
                      </a:pPr>
                      <a:r>
                        <a:rPr lang="nl-BE" sz="1200" cap="small" baseline="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tso</a:t>
                      </a:r>
                      <a:r>
                        <a:rPr lang="nl-BE" sz="1200" cap="small" baseline="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/kso</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gn="ctr">
                        <a:lnSpc>
                          <a:spcPct val="100000"/>
                        </a:lnSpc>
                        <a:spcAft>
                          <a:spcPts val="600"/>
                        </a:spcAft>
                      </a:pPr>
                      <a:r>
                        <a:rPr lang="nl-BE" sz="1200" cap="small" baseline="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bso</a:t>
                      </a:r>
                      <a:endParaRPr lang="nl-BE" sz="1200" cap="small" baseline="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val="3015597592"/>
                  </a:ext>
                </a:extLst>
              </a:tr>
              <a:tr h="762541">
                <a:tc vMerge="1">
                  <a:txBody>
                    <a:bodyPr/>
                    <a:lstStyle/>
                    <a:p>
                      <a:pPr>
                        <a:lnSpc>
                          <a:spcPct val="100000"/>
                        </a:lnSpc>
                        <a:spcAft>
                          <a:spcPts val="600"/>
                        </a:spcAft>
                      </a:pPr>
                      <a:endParaRPr lang="nl-BE" sz="1000" dirty="0">
                        <a:effectLst/>
                        <a:latin typeface="Calibri" panose="020F0502020204030204" pitchFamily="34" charset="0"/>
                        <a:cs typeface="Times New Roman" panose="02020603050405020304" pitchFamily="18" charset="0"/>
                      </a:endParaRPr>
                    </a:p>
                  </a:txBody>
                  <a:tcPr marL="36000" marR="36000" marT="36000" marB="3600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600"/>
                        </a:spcAft>
                      </a:pP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spcAft>
                          <a:spcPts val="600"/>
                        </a:spcAft>
                      </a:pPr>
                      <a:r>
                        <a:rPr lang="nl-BE" sz="12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Gezondheids- en welzijnswetenschappen</a:t>
                      </a:r>
                    </a:p>
                    <a:p>
                      <a:pPr algn="ctr">
                        <a:lnSpc>
                          <a:spcPct val="100000"/>
                        </a:lnSpc>
                        <a:spcAft>
                          <a:spcPts val="600"/>
                        </a:spcAft>
                      </a:pPr>
                      <a:r>
                        <a:rPr lang="nl-BE" sz="12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Jeugd- en gehandicaptenzorg</a:t>
                      </a:r>
                    </a:p>
                    <a:p>
                      <a:pPr algn="ctr">
                        <a:lnSpc>
                          <a:spcPct val="100000"/>
                        </a:lnSpc>
                        <a:spcAft>
                          <a:spcPts val="600"/>
                        </a:spcAft>
                      </a:pPr>
                      <a:r>
                        <a:rPr lang="nl-BE" sz="12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Sociale en technische wetenschappen</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0000"/>
                        </a:lnSpc>
                        <a:spcAft>
                          <a:spcPts val="600"/>
                        </a:spcAft>
                      </a:pPr>
                      <a:r>
                        <a:rPr lang="nl-BE" sz="12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Organisatiehulp</a:t>
                      </a:r>
                    </a:p>
                    <a:p>
                      <a:pPr algn="ctr">
                        <a:lnSpc>
                          <a:spcPct val="100000"/>
                        </a:lnSpc>
                        <a:spcAft>
                          <a:spcPts val="600"/>
                        </a:spcAft>
                      </a:pPr>
                      <a:r>
                        <a:rPr lang="nl-BE" sz="12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Verzorging</a:t>
                      </a:r>
                    </a:p>
                    <a:p>
                      <a:pPr algn="ctr">
                        <a:lnSpc>
                          <a:spcPct val="100000"/>
                        </a:lnSpc>
                        <a:spcAft>
                          <a:spcPts val="600"/>
                        </a:spcAft>
                      </a:pPr>
                      <a:r>
                        <a:rPr lang="nl-BE" sz="12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Kinderzorg</a:t>
                      </a:r>
                      <a:endParaRPr lang="nl-BE" sz="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24695388"/>
                  </a:ext>
                </a:extLst>
              </a:tr>
              <a:tr h="0">
                <a:tc>
                  <a:txBody>
                    <a:bodyPr/>
                    <a:lstStyle/>
                    <a:p>
                      <a:pPr algn="ctr">
                        <a:lnSpc>
                          <a:spcPct val="107000"/>
                        </a:lnSpc>
                        <a:spcAft>
                          <a:spcPts val="800"/>
                        </a:spcAft>
                      </a:pPr>
                      <a:r>
                        <a:rPr lang="nl-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Basisvorming</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nl-BE"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Eindtermen</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Eindtermen</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Eindtermen</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3975968"/>
                  </a:ext>
                </a:extLst>
              </a:tr>
              <a:tr h="0">
                <a:tc>
                  <a:txBody>
                    <a:bodyPr/>
                    <a:lstStyle/>
                    <a:p>
                      <a:pPr algn="ctr">
                        <a:lnSpc>
                          <a:spcPct val="107000"/>
                        </a:lnSpc>
                        <a:spcAft>
                          <a:spcPts val="800"/>
                        </a:spcAft>
                      </a:pPr>
                      <a:r>
                        <a:rPr lang="nl-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Specifieke vorming</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nl-BE"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Specifieke eindtermen</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Richting-specifieke leerplandoelen</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Richting-specifieke leerplandoelen</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0983817"/>
                  </a:ext>
                </a:extLst>
              </a:tr>
              <a:tr h="0">
                <a:tc>
                  <a:txBody>
                    <a:bodyPr/>
                    <a:lstStyle/>
                    <a:p>
                      <a:pPr algn="ctr">
                        <a:lnSpc>
                          <a:spcPct val="107000"/>
                        </a:lnSpc>
                        <a:spcAft>
                          <a:spcPts val="800"/>
                        </a:spcAft>
                      </a:pPr>
                      <a:r>
                        <a:rPr lang="nl-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Studiebekrachtiging</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1200" dirty="0">
                          <a:effectLst/>
                          <a:latin typeface="Calibri" panose="020F0502020204030204" pitchFamily="34" charset="0"/>
                          <a:ea typeface="Calibri" panose="020F0502020204030204" pitchFamily="34" charset="0"/>
                          <a:cs typeface="Times New Roman" panose="02020603050405020304" pitchFamily="18" charset="0"/>
                        </a:rPr>
                        <a:t>Diploma Secundair Onderwijs</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1200" dirty="0">
                          <a:effectLst/>
                          <a:latin typeface="Calibri" panose="020F0502020204030204" pitchFamily="34" charset="0"/>
                          <a:ea typeface="Calibri" panose="020F0502020204030204" pitchFamily="34" charset="0"/>
                          <a:cs typeface="Times New Roman" panose="02020603050405020304" pitchFamily="18" charset="0"/>
                        </a:rPr>
                        <a:t>Getuigschrift</a:t>
                      </a:r>
                    </a:p>
                  </a:txBody>
                  <a:tcPr marL="36000" marR="360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4411450"/>
                  </a:ext>
                </a:extLst>
              </a:tr>
            </a:tbl>
          </a:graphicData>
        </a:graphic>
      </p:graphicFrame>
      <p:cxnSp>
        <p:nvCxnSpPr>
          <p:cNvPr id="4" name="Rechte verbindingslijn met pijl 3">
            <a:extLst>
              <a:ext uri="{FF2B5EF4-FFF2-40B4-BE49-F238E27FC236}">
                <a16:creationId xmlns:a16="http://schemas.microsoft.com/office/drawing/2014/main" id="{D9C5EEA6-629E-88F9-BCEA-C241031A205E}"/>
              </a:ext>
            </a:extLst>
          </p:cNvPr>
          <p:cNvCxnSpPr>
            <a:cxnSpLocks/>
          </p:cNvCxnSpPr>
          <p:nvPr/>
        </p:nvCxnSpPr>
        <p:spPr>
          <a:xfrm>
            <a:off x="3774558" y="4185686"/>
            <a:ext cx="0" cy="931163"/>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 name="Rechte verbindingslijn met pijl 4">
            <a:extLst>
              <a:ext uri="{FF2B5EF4-FFF2-40B4-BE49-F238E27FC236}">
                <a16:creationId xmlns:a16="http://schemas.microsoft.com/office/drawing/2014/main" id="{5F071D63-092C-B965-9144-E7090F062DB1}"/>
              </a:ext>
            </a:extLst>
          </p:cNvPr>
          <p:cNvCxnSpPr>
            <a:cxnSpLocks/>
          </p:cNvCxnSpPr>
          <p:nvPr/>
        </p:nvCxnSpPr>
        <p:spPr>
          <a:xfrm>
            <a:off x="7116726" y="4185686"/>
            <a:ext cx="0" cy="330434"/>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EE54DD4D-EB7B-A659-1DAC-5E0E298B06D9}"/>
              </a:ext>
            </a:extLst>
          </p:cNvPr>
          <p:cNvSpPr txBox="1"/>
          <p:nvPr/>
        </p:nvSpPr>
        <p:spPr>
          <a:xfrm>
            <a:off x="2775406" y="5096529"/>
            <a:ext cx="1998304" cy="1079398"/>
          </a:xfrm>
          <a:prstGeom prst="rect">
            <a:avLst/>
          </a:prstGeom>
          <a:noFill/>
          <a:ln>
            <a:solidFill>
              <a:schemeClr val="tx2"/>
            </a:solidFill>
          </a:ln>
        </p:spPr>
        <p:txBody>
          <a:bodyPr wrap="none" rtlCol="0">
            <a:spAutoFit/>
          </a:bodyPr>
          <a:lstStyle/>
          <a:p>
            <a:r>
              <a:rPr lang="nl-BE" sz="1200" u="sng" dirty="0">
                <a:latin typeface="Calibri" panose="020F0502020204030204" pitchFamily="34" charset="0"/>
                <a:cs typeface="Calibri" panose="020F0502020204030204" pitchFamily="34" charset="0"/>
              </a:rPr>
              <a:t>Se-n-se: </a:t>
            </a:r>
          </a:p>
          <a:p>
            <a:pPr>
              <a:lnSpc>
                <a:spcPct val="150000"/>
              </a:lnSpc>
            </a:pPr>
            <a:r>
              <a:rPr lang="nl-BE" sz="1200" dirty="0">
                <a:latin typeface="Calibri" panose="020F0502020204030204" pitchFamily="34" charset="0"/>
                <a:cs typeface="Calibri" panose="020F0502020204030204" pitchFamily="34" charset="0"/>
              </a:rPr>
              <a:t>- Animatie in de ouderenzorg</a:t>
            </a:r>
          </a:p>
          <a:p>
            <a:pPr>
              <a:lnSpc>
                <a:spcPct val="150000"/>
              </a:lnSpc>
            </a:pPr>
            <a:r>
              <a:rPr lang="nl-BE" sz="1200" dirty="0">
                <a:latin typeface="Calibri" panose="020F0502020204030204" pitchFamily="34" charset="0"/>
                <a:cs typeface="Calibri" panose="020F0502020204030204" pitchFamily="34" charset="0"/>
              </a:rPr>
              <a:t>- Leefgroepenwerking</a:t>
            </a:r>
          </a:p>
          <a:p>
            <a:pPr>
              <a:lnSpc>
                <a:spcPct val="150000"/>
              </a:lnSpc>
            </a:pPr>
            <a:r>
              <a:rPr lang="nl-BE" sz="1200" dirty="0">
                <a:latin typeface="Calibri" panose="020F0502020204030204" pitchFamily="34" charset="0"/>
                <a:cs typeface="Calibri" panose="020F0502020204030204" pitchFamily="34" charset="0"/>
              </a:rPr>
              <a:t>- Tandartsassistent </a:t>
            </a:r>
          </a:p>
        </p:txBody>
      </p:sp>
      <p:sp>
        <p:nvSpPr>
          <p:cNvPr id="7" name="Tekstvak 6">
            <a:extLst>
              <a:ext uri="{FF2B5EF4-FFF2-40B4-BE49-F238E27FC236}">
                <a16:creationId xmlns:a16="http://schemas.microsoft.com/office/drawing/2014/main" id="{904CF82C-91B3-4A4E-4509-956422396DC7}"/>
              </a:ext>
            </a:extLst>
          </p:cNvPr>
          <p:cNvSpPr txBox="1"/>
          <p:nvPr/>
        </p:nvSpPr>
        <p:spPr>
          <a:xfrm>
            <a:off x="6289417" y="4485005"/>
            <a:ext cx="2773782" cy="1356397"/>
          </a:xfrm>
          <a:prstGeom prst="rect">
            <a:avLst/>
          </a:prstGeom>
          <a:noFill/>
          <a:ln>
            <a:solidFill>
              <a:schemeClr val="tx2"/>
            </a:solidFill>
          </a:ln>
        </p:spPr>
        <p:txBody>
          <a:bodyPr wrap="square" rtlCol="0">
            <a:spAutoFit/>
          </a:bodyPr>
          <a:lstStyle/>
          <a:p>
            <a:r>
              <a:rPr lang="nl-BE" sz="1200" u="sng" dirty="0">
                <a:latin typeface="Calibri" panose="020F0502020204030204" pitchFamily="34" charset="0"/>
                <a:cs typeface="Calibri" panose="020F0502020204030204" pitchFamily="34" charset="0"/>
              </a:rPr>
              <a:t>Specialisatiejaar</a:t>
            </a:r>
            <a:r>
              <a:rPr lang="nl-BE" sz="1200" dirty="0">
                <a:latin typeface="Calibri" panose="020F0502020204030204" pitchFamily="34" charset="0"/>
                <a:cs typeface="Calibri" panose="020F0502020204030204" pitchFamily="34" charset="0"/>
              </a:rPr>
              <a:t>:</a:t>
            </a:r>
          </a:p>
          <a:p>
            <a:pPr>
              <a:lnSpc>
                <a:spcPct val="150000"/>
              </a:lnSpc>
            </a:pPr>
            <a:r>
              <a:rPr lang="nl-BE" sz="1200" dirty="0">
                <a:latin typeface="Calibri" panose="020F0502020204030204" pitchFamily="34" charset="0"/>
                <a:cs typeface="Calibri" panose="020F0502020204030204" pitchFamily="34" charset="0"/>
              </a:rPr>
              <a:t>- Personenzorg</a:t>
            </a:r>
          </a:p>
          <a:p>
            <a:pPr>
              <a:lnSpc>
                <a:spcPct val="150000"/>
              </a:lnSpc>
            </a:pPr>
            <a:r>
              <a:rPr lang="nl-BE" sz="1200" dirty="0">
                <a:latin typeface="Calibri" panose="020F0502020204030204" pitchFamily="34" charset="0"/>
                <a:cs typeface="Calibri" panose="020F0502020204030204" pitchFamily="34" charset="0"/>
              </a:rPr>
              <a:t>- </a:t>
            </a:r>
            <a:r>
              <a:rPr lang="nl-BE" sz="1200" dirty="0" err="1">
                <a:latin typeface="Calibri" panose="020F0502020204030204" pitchFamily="34" charset="0"/>
                <a:cs typeface="Calibri" panose="020F0502020204030204" pitchFamily="34" charset="0"/>
              </a:rPr>
              <a:t>Thuis-en</a:t>
            </a:r>
            <a:r>
              <a:rPr lang="nl-BE" sz="1200" dirty="0">
                <a:latin typeface="Calibri" panose="020F0502020204030204" pitchFamily="34" charset="0"/>
                <a:cs typeface="Calibri" panose="020F0502020204030204" pitchFamily="34" charset="0"/>
              </a:rPr>
              <a:t> bejaardenzorg/zorgkundige</a:t>
            </a:r>
          </a:p>
          <a:p>
            <a:pPr>
              <a:lnSpc>
                <a:spcPct val="150000"/>
              </a:lnSpc>
            </a:pPr>
            <a:r>
              <a:rPr lang="nl-BE" sz="1200" dirty="0">
                <a:latin typeface="Calibri" panose="020F0502020204030204" pitchFamily="34" charset="0"/>
                <a:cs typeface="Calibri" panose="020F0502020204030204" pitchFamily="34" charset="0"/>
              </a:rPr>
              <a:t>- </a:t>
            </a:r>
            <a:r>
              <a:rPr lang="nl-BE" sz="1200" b="1" dirty="0">
                <a:highlight>
                  <a:srgbClr val="FFFF00"/>
                </a:highlight>
                <a:latin typeface="Calibri" panose="020F0502020204030204" pitchFamily="34" charset="0"/>
                <a:cs typeface="Calibri" panose="020F0502020204030204" pitchFamily="34" charset="0"/>
              </a:rPr>
              <a:t>Duaal kinderbegeleider</a:t>
            </a:r>
          </a:p>
          <a:p>
            <a:pPr>
              <a:lnSpc>
                <a:spcPct val="150000"/>
              </a:lnSpc>
            </a:pPr>
            <a:r>
              <a:rPr lang="nl-BE" sz="1200" b="1" dirty="0">
                <a:latin typeface="Calibri" panose="020F0502020204030204" pitchFamily="34" charset="0"/>
                <a:cs typeface="Calibri" panose="020F0502020204030204" pitchFamily="34" charset="0"/>
              </a:rPr>
              <a:t>- </a:t>
            </a:r>
            <a:r>
              <a:rPr lang="nl-BE" sz="1200" b="1" dirty="0">
                <a:highlight>
                  <a:srgbClr val="FFFF00"/>
                </a:highlight>
                <a:latin typeface="Calibri" panose="020F0502020204030204" pitchFamily="34" charset="0"/>
                <a:cs typeface="Calibri" panose="020F0502020204030204" pitchFamily="34" charset="0"/>
              </a:rPr>
              <a:t>Duaal Verzorgende/zorgkundige</a:t>
            </a:r>
          </a:p>
        </p:txBody>
      </p:sp>
      <p:cxnSp>
        <p:nvCxnSpPr>
          <p:cNvPr id="8" name="Rechte verbindingslijn met pijl 7">
            <a:extLst>
              <a:ext uri="{FF2B5EF4-FFF2-40B4-BE49-F238E27FC236}">
                <a16:creationId xmlns:a16="http://schemas.microsoft.com/office/drawing/2014/main" id="{45B49213-141F-4D2E-AEF5-B68FA62A420F}"/>
              </a:ext>
            </a:extLst>
          </p:cNvPr>
          <p:cNvCxnSpPr>
            <a:cxnSpLocks/>
          </p:cNvCxnSpPr>
          <p:nvPr/>
        </p:nvCxnSpPr>
        <p:spPr>
          <a:xfrm>
            <a:off x="7116726" y="5835090"/>
            <a:ext cx="0" cy="529793"/>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78C1B3D4-4ACA-8481-B7F1-00B3C3629CA2}"/>
              </a:ext>
            </a:extLst>
          </p:cNvPr>
          <p:cNvSpPr txBox="1"/>
          <p:nvPr/>
        </p:nvSpPr>
        <p:spPr>
          <a:xfrm>
            <a:off x="6410325" y="6410325"/>
            <a:ext cx="2581274" cy="276999"/>
          </a:xfrm>
          <a:prstGeom prst="rect">
            <a:avLst/>
          </a:prstGeom>
          <a:noFill/>
          <a:ln>
            <a:solidFill>
              <a:schemeClr val="tx1"/>
            </a:solidFill>
          </a:ln>
        </p:spPr>
        <p:txBody>
          <a:bodyPr wrap="square" rtlCol="0">
            <a:spAutoFit/>
          </a:bodyPr>
          <a:lstStyle/>
          <a:p>
            <a:pPr algn="ctr"/>
            <a:r>
              <a:rPr lang="nl-BE" sz="1200" dirty="0"/>
              <a:t>Diploma Secundair Onderwijs</a:t>
            </a:r>
          </a:p>
        </p:txBody>
      </p:sp>
      <p:sp>
        <p:nvSpPr>
          <p:cNvPr id="9" name="Rechthoek: afgeronde hoeken 8">
            <a:extLst>
              <a:ext uri="{FF2B5EF4-FFF2-40B4-BE49-F238E27FC236}">
                <a16:creationId xmlns:a16="http://schemas.microsoft.com/office/drawing/2014/main" id="{8656F1B2-7061-8166-ED89-564C71144EDC}"/>
              </a:ext>
            </a:extLst>
          </p:cNvPr>
          <p:cNvSpPr/>
          <p:nvPr/>
        </p:nvSpPr>
        <p:spPr>
          <a:xfrm>
            <a:off x="6794334" y="57020"/>
            <a:ext cx="2279026" cy="1097385"/>
          </a:xfrm>
          <a:prstGeom prst="roundRect">
            <a:avLst/>
          </a:prstGeom>
          <a:solidFill>
            <a:schemeClr val="accent1">
              <a:lumMod val="75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400" dirty="0"/>
              <a:t>Via secundair onderwijs</a:t>
            </a:r>
          </a:p>
          <a:p>
            <a:pPr algn="ctr"/>
            <a:r>
              <a:rPr lang="nl-BE" sz="1400" dirty="0"/>
              <a:t>‘Voltijds-DUAAL’</a:t>
            </a:r>
          </a:p>
        </p:txBody>
      </p:sp>
    </p:spTree>
    <p:extLst>
      <p:ext uri="{BB962C8B-B14F-4D97-AF65-F5344CB8AC3E}">
        <p14:creationId xmlns:p14="http://schemas.microsoft.com/office/powerpoint/2010/main" val="1029892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0390D42-5C7A-0C4F-2A5F-390343A8EE65}"/>
              </a:ext>
            </a:extLst>
          </p:cNvPr>
          <p:cNvSpPr>
            <a:spLocks noGrp="1"/>
          </p:cNvSpPr>
          <p:nvPr>
            <p:ph type="title"/>
          </p:nvPr>
        </p:nvSpPr>
        <p:spPr>
          <a:xfrm>
            <a:off x="377437" y="0"/>
            <a:ext cx="7788624" cy="1116000"/>
          </a:xfrm>
        </p:spPr>
        <p:txBody>
          <a:bodyPr>
            <a:normAutofit/>
          </a:bodyPr>
          <a:lstStyle/>
          <a:p>
            <a:r>
              <a:rPr lang="nl-BE" sz="3200" dirty="0"/>
              <a:t>Leerpad: het secundair onderwijs</a:t>
            </a:r>
          </a:p>
        </p:txBody>
      </p:sp>
      <p:graphicFrame>
        <p:nvGraphicFramePr>
          <p:cNvPr id="16" name="Tabel 15">
            <a:extLst>
              <a:ext uri="{FF2B5EF4-FFF2-40B4-BE49-F238E27FC236}">
                <a16:creationId xmlns:a16="http://schemas.microsoft.com/office/drawing/2014/main" id="{A9AEB0F7-2082-DFA5-F1BB-3E02FD6F4FA0}"/>
              </a:ext>
            </a:extLst>
          </p:cNvPr>
          <p:cNvGraphicFramePr>
            <a:graphicFrameLocks noGrp="1"/>
          </p:cNvGraphicFramePr>
          <p:nvPr/>
        </p:nvGraphicFramePr>
        <p:xfrm>
          <a:off x="377437" y="1294410"/>
          <a:ext cx="8685763" cy="3352338"/>
        </p:xfrm>
        <a:graphic>
          <a:graphicData uri="http://schemas.openxmlformats.org/drawingml/2006/table">
            <a:tbl>
              <a:tblPr firstRow="1" firstCol="1" bandRow="1"/>
              <a:tblGrid>
                <a:gridCol w="1100491">
                  <a:extLst>
                    <a:ext uri="{9D8B030D-6E8A-4147-A177-3AD203B41FA5}">
                      <a16:colId xmlns:a16="http://schemas.microsoft.com/office/drawing/2014/main" val="2127249711"/>
                    </a:ext>
                  </a:extLst>
                </a:gridCol>
                <a:gridCol w="1265274">
                  <a:extLst>
                    <a:ext uri="{9D8B030D-6E8A-4147-A177-3AD203B41FA5}">
                      <a16:colId xmlns:a16="http://schemas.microsoft.com/office/drawing/2014/main" val="2694348934"/>
                    </a:ext>
                  </a:extLst>
                </a:gridCol>
                <a:gridCol w="1031358">
                  <a:extLst>
                    <a:ext uri="{9D8B030D-6E8A-4147-A177-3AD203B41FA5}">
                      <a16:colId xmlns:a16="http://schemas.microsoft.com/office/drawing/2014/main" val="1389745896"/>
                    </a:ext>
                  </a:extLst>
                </a:gridCol>
                <a:gridCol w="1488558">
                  <a:extLst>
                    <a:ext uri="{9D8B030D-6E8A-4147-A177-3AD203B41FA5}">
                      <a16:colId xmlns:a16="http://schemas.microsoft.com/office/drawing/2014/main" val="4225763486"/>
                    </a:ext>
                  </a:extLst>
                </a:gridCol>
                <a:gridCol w="1775637">
                  <a:extLst>
                    <a:ext uri="{9D8B030D-6E8A-4147-A177-3AD203B41FA5}">
                      <a16:colId xmlns:a16="http://schemas.microsoft.com/office/drawing/2014/main" val="3832338856"/>
                    </a:ext>
                  </a:extLst>
                </a:gridCol>
                <a:gridCol w="2024445">
                  <a:extLst>
                    <a:ext uri="{9D8B030D-6E8A-4147-A177-3AD203B41FA5}">
                      <a16:colId xmlns:a16="http://schemas.microsoft.com/office/drawing/2014/main" val="2918590165"/>
                    </a:ext>
                  </a:extLst>
                </a:gridCol>
              </a:tblGrid>
              <a:tr h="299720">
                <a:tc rowSpan="3">
                  <a:txBody>
                    <a:bodyPr/>
                    <a:lstStyle/>
                    <a:p>
                      <a:pPr>
                        <a:lnSpc>
                          <a:spcPct val="107000"/>
                        </a:lnSpc>
                      </a:pPr>
                      <a:endParaRPr lang="nl-BE" sz="1000" dirty="0">
                        <a:effectLst/>
                        <a:latin typeface="Calibri" panose="020F0502020204030204" pitchFamily="34" charset="0"/>
                        <a:cs typeface="Times New Roman" panose="02020603050405020304" pitchFamily="18" charset="0"/>
                      </a:endParaRPr>
                    </a:p>
                  </a:txBody>
                  <a:tcPr marL="0" marR="0" marT="36000" marB="3600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gridSpan="5">
                  <a:txBody>
                    <a:bodyPr/>
                    <a:lstStyle/>
                    <a:p>
                      <a:pPr algn="ctr">
                        <a:lnSpc>
                          <a:spcPct val="107000"/>
                        </a:lnSpc>
                        <a:spcAft>
                          <a:spcPts val="800"/>
                        </a:spcAft>
                      </a:pPr>
                      <a:r>
                        <a:rPr lang="nl-BE" sz="1200" b="1" u="sng" dirty="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na</a:t>
                      </a:r>
                      <a:r>
                        <a:rPr lang="nl-BE"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modernisering secundair onderwijs (vanaf 1/9/25): </a:t>
                      </a:r>
                    </a:p>
                    <a:p>
                      <a:pPr algn="ctr">
                        <a:lnSpc>
                          <a:spcPct val="107000"/>
                        </a:lnSpc>
                        <a:spcAft>
                          <a:spcPts val="800"/>
                        </a:spcAft>
                      </a:pPr>
                      <a:r>
                        <a:rPr lang="nl-BE"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r>
                        <a:rPr lang="nl-BE" sz="1200" b="1"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a:t>
                      </a:r>
                      <a:r>
                        <a:rPr lang="nl-BE"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graad - domein </a:t>
                      </a:r>
                      <a:r>
                        <a:rPr lang="nl-BE" sz="1200" b="1" dirty="0">
                          <a:solidFill>
                            <a:schemeClr val="accent6">
                              <a:lumMod val="50000"/>
                            </a:schemeClr>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Maatschappij en Welzijn</a:t>
                      </a:r>
                      <a:endParaRPr lang="nl-BE" sz="1200" dirty="0">
                        <a:solidFill>
                          <a:schemeClr val="accent6">
                            <a:lumMod val="50000"/>
                          </a:schemeClr>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nl-BE"/>
                    </a:p>
                  </a:txBody>
                  <a:tcP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3155273584"/>
                  </a:ext>
                </a:extLst>
              </a:tr>
              <a:tr h="309245">
                <a:tc vMerge="1">
                  <a:txBody>
                    <a:bodyPr/>
                    <a:lstStyle/>
                    <a:p>
                      <a:pPr>
                        <a:lnSpc>
                          <a:spcPct val="107000"/>
                        </a:lnSpc>
                      </a:pPr>
                      <a:endParaRPr lang="nl-BE" sz="1000" dirty="0">
                        <a:effectLst/>
                        <a:latin typeface="Calibri" panose="020F0502020204030204" pitchFamily="34" charset="0"/>
                        <a:cs typeface="Times New Roman" panose="02020603050405020304" pitchFamily="18" charset="0"/>
                      </a:endParaRP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600"/>
                        </a:spcAft>
                      </a:pPr>
                      <a:r>
                        <a:rPr lang="nl-BE" sz="1000" cap="small" baseline="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Doorstroomfinaliteit, </a:t>
                      </a:r>
                      <a:br>
                        <a:rPr lang="nl-BE" sz="1000" cap="small" baseline="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br>
                      <a:r>
                        <a:rPr lang="nl-BE" sz="1000" cap="small" baseline="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aso, </a:t>
                      </a:r>
                      <a:r>
                        <a:rPr lang="nl-BE" sz="1000" cap="small" baseline="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tso</a:t>
                      </a:r>
                      <a:r>
                        <a:rPr lang="nl-BE" sz="1000" cap="small" baseline="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-kso</a:t>
                      </a:r>
                      <a:endParaRPr lang="nl-BE" sz="1000" cap="small"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gridSpan="2">
                  <a:txBody>
                    <a:bodyPr/>
                    <a:lstStyle/>
                    <a:p>
                      <a:pPr algn="ctr">
                        <a:lnSpc>
                          <a:spcPct val="100000"/>
                        </a:lnSpc>
                        <a:spcAft>
                          <a:spcPts val="600"/>
                        </a:spcAft>
                      </a:pPr>
                      <a:r>
                        <a:rPr lang="nl-BE" sz="1000" cap="small" baseline="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Dubbele finaliteit, </a:t>
                      </a:r>
                      <a:r>
                        <a:rPr lang="nl-BE" sz="1000" cap="small" baseline="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tso</a:t>
                      </a:r>
                      <a:r>
                        <a:rPr lang="nl-BE" sz="1000" cap="small" baseline="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-kso</a:t>
                      </a:r>
                      <a:endParaRPr lang="nl-BE" sz="1000" cap="small"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nl-BE"/>
                    </a:p>
                  </a:txBody>
                  <a:tcPr/>
                </a:tc>
                <a:tc gridSpan="2">
                  <a:txBody>
                    <a:bodyPr/>
                    <a:lstStyle/>
                    <a:p>
                      <a:pPr algn="ctr">
                        <a:lnSpc>
                          <a:spcPct val="100000"/>
                        </a:lnSpc>
                        <a:spcAft>
                          <a:spcPts val="600"/>
                        </a:spcAft>
                      </a:pPr>
                      <a:r>
                        <a:rPr lang="nl-BE" sz="1000" cap="small" baseline="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Arbeidsmarktfinaliteit, </a:t>
                      </a:r>
                      <a:r>
                        <a:rPr lang="nl-BE" sz="1000" cap="small" baseline="0" dirty="0" err="1">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bso</a:t>
                      </a:r>
                      <a:endParaRPr lang="nl-BE" sz="1000" cap="small" baseline="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hMerge="1">
                  <a:txBody>
                    <a:bodyPr/>
                    <a:lstStyle/>
                    <a:p>
                      <a:endParaRPr lang="nl-BE"/>
                    </a:p>
                  </a:txBody>
                  <a:tcPr/>
                </a:tc>
                <a:extLst>
                  <a:ext uri="{0D108BD9-81ED-4DB2-BD59-A6C34878D82A}">
                    <a16:rowId xmlns:a16="http://schemas.microsoft.com/office/drawing/2014/main" val="2845080946"/>
                  </a:ext>
                </a:extLst>
              </a:tr>
              <a:tr h="309245">
                <a:tc vMerge="1">
                  <a:txBody>
                    <a:bodyPr/>
                    <a:lstStyle/>
                    <a:p>
                      <a:pPr>
                        <a:lnSpc>
                          <a:spcPct val="107000"/>
                        </a:lnSpc>
                      </a:pPr>
                      <a:endParaRPr lang="nl-BE" sz="1000" dirty="0">
                        <a:effectLst/>
                        <a:latin typeface="Calibri" panose="020F0502020204030204" pitchFamily="34" charset="0"/>
                        <a:cs typeface="Times New Roman" panose="02020603050405020304" pitchFamily="18" charset="0"/>
                      </a:endParaRPr>
                    </a:p>
                  </a:txBody>
                  <a:tcPr marL="0" marR="0" marT="36000" marB="3600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600"/>
                        </a:spcAft>
                      </a:pP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00000"/>
                        </a:lnSpc>
                        <a:spcAft>
                          <a:spcPts val="600"/>
                        </a:spcAft>
                      </a:pPr>
                      <a:r>
                        <a:rPr lang="nl-BE" sz="1000"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Gezondheidzorg</a:t>
                      </a:r>
                    </a:p>
                    <a:p>
                      <a:pPr algn="ctr">
                        <a:lnSpc>
                          <a:spcPct val="100000"/>
                        </a:lnSpc>
                        <a:spcAft>
                          <a:spcPts val="600"/>
                        </a:spcAft>
                      </a:pPr>
                      <a:r>
                        <a:rPr lang="nl-BE" sz="10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Opvoeding &amp; begeleiding</a:t>
                      </a:r>
                      <a:endParaRPr lang="nl-BE" sz="1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nl-BE"/>
                    </a:p>
                  </a:txBody>
                  <a:tcPr/>
                </a:tc>
                <a:tc gridSpan="2">
                  <a:txBody>
                    <a:bodyPr/>
                    <a:lstStyle/>
                    <a:p>
                      <a:pPr algn="ctr">
                        <a:lnSpc>
                          <a:spcPct val="100000"/>
                        </a:lnSpc>
                        <a:spcAft>
                          <a:spcPts val="600"/>
                        </a:spcAft>
                      </a:pPr>
                      <a:r>
                        <a:rPr lang="nl-BE" sz="10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Assistentie Wonen, Zorg en Welzijn</a:t>
                      </a:r>
                    </a:p>
                    <a:p>
                      <a:pPr algn="ctr">
                        <a:lnSpc>
                          <a:spcPct val="100000"/>
                        </a:lnSpc>
                        <a:spcAft>
                          <a:spcPts val="600"/>
                        </a:spcAft>
                      </a:pPr>
                      <a:r>
                        <a:rPr lang="nl-BE" sz="10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Basiszorg en Ondersteuning</a:t>
                      </a:r>
                      <a:endParaRPr lang="nl-BE" sz="1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nl-BE"/>
                    </a:p>
                  </a:txBody>
                  <a:tcPr/>
                </a:tc>
                <a:extLst>
                  <a:ext uri="{0D108BD9-81ED-4DB2-BD59-A6C34878D82A}">
                    <a16:rowId xmlns:a16="http://schemas.microsoft.com/office/drawing/2014/main" val="1221441249"/>
                  </a:ext>
                </a:extLst>
              </a:tr>
              <a:tr h="0">
                <a:tc>
                  <a:txBody>
                    <a:bodyPr/>
                    <a:lstStyle/>
                    <a:p>
                      <a:pPr algn="ctr">
                        <a:lnSpc>
                          <a:spcPct val="107000"/>
                        </a:lnSpc>
                        <a:spcAft>
                          <a:spcPts val="800"/>
                        </a:spcAft>
                      </a:pPr>
                      <a:r>
                        <a:rPr lang="nl-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Basisvorming</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nl-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Eindtermen</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7000"/>
                        </a:lnSpc>
                        <a:spcAft>
                          <a:spcPts val="800"/>
                        </a:spcAft>
                      </a:pPr>
                      <a:r>
                        <a:rPr lang="nl-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Eindtermen</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BE"/>
                    </a:p>
                  </a:txBody>
                  <a:tcPr/>
                </a:tc>
                <a:tc gridSpan="2">
                  <a:txBody>
                    <a:bodyPr/>
                    <a:lstStyle/>
                    <a:p>
                      <a:pPr algn="ctr">
                        <a:lnSpc>
                          <a:spcPct val="107000"/>
                        </a:lnSpc>
                        <a:spcAft>
                          <a:spcPts val="800"/>
                        </a:spcAft>
                      </a:pPr>
                      <a:r>
                        <a:rPr lang="nl-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Eindtermen</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BE"/>
                    </a:p>
                  </a:txBody>
                  <a:tcPr/>
                </a:tc>
                <a:extLst>
                  <a:ext uri="{0D108BD9-81ED-4DB2-BD59-A6C34878D82A}">
                    <a16:rowId xmlns:a16="http://schemas.microsoft.com/office/drawing/2014/main" val="876083065"/>
                  </a:ext>
                </a:extLst>
              </a:tr>
              <a:tr h="0">
                <a:tc rowSpan="2">
                  <a:txBody>
                    <a:bodyPr/>
                    <a:lstStyle/>
                    <a:p>
                      <a:pPr algn="ctr">
                        <a:lnSpc>
                          <a:spcPct val="100000"/>
                        </a:lnSpc>
                        <a:spcAft>
                          <a:spcPts val="0"/>
                        </a:spcAft>
                      </a:pPr>
                      <a:r>
                        <a:rPr lang="nl-BE" sz="1000" dirty="0">
                          <a:solidFill>
                            <a:srgbClr val="000000"/>
                          </a:solidFill>
                          <a:effectLst/>
                          <a:latin typeface="Calibri" panose="020F0502020204030204" pitchFamily="34" charset="0"/>
                          <a:cs typeface="Calibri" panose="020F0502020204030204" pitchFamily="34" charset="0"/>
                        </a:rPr>
                        <a:t>Specifieke vorming</a:t>
                      </a:r>
                      <a:endParaRPr lang="nl-BE" sz="1000" dirty="0">
                        <a:effectLst/>
                        <a:latin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chemeClr val="bg1">
                        <a:lumMod val="85000"/>
                      </a:schemeClr>
                    </a:solidFill>
                  </a:tcPr>
                </a:tc>
                <a:tc>
                  <a:txBody>
                    <a:bodyPr/>
                    <a:lstStyle/>
                    <a:p>
                      <a:pPr algn="ctr">
                        <a:lnSpc>
                          <a:spcPct val="107000"/>
                        </a:lnSpc>
                        <a:spcAft>
                          <a:spcPts val="800"/>
                        </a:spcAft>
                      </a:pPr>
                      <a:r>
                        <a:rPr lang="nl-BE" sz="1000" dirty="0">
                          <a:effectLst/>
                          <a:latin typeface="Calibri" panose="020F0502020204030204" pitchFamily="34" charset="0"/>
                          <a:ea typeface="Calibri" panose="020F0502020204030204" pitchFamily="34" charset="0"/>
                          <a:cs typeface="Times New Roman" panose="02020603050405020304" pitchFamily="18" charset="0"/>
                        </a:rPr>
                        <a:t>Specifieke eindtermen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7000"/>
                        </a:lnSpc>
                        <a:spcAft>
                          <a:spcPts val="800"/>
                        </a:spcAft>
                      </a:pPr>
                      <a:r>
                        <a:rPr lang="nl-BE" sz="1000" dirty="0">
                          <a:effectLst/>
                          <a:latin typeface="Calibri" panose="020F0502020204030204" pitchFamily="34" charset="0"/>
                          <a:ea typeface="Calibri" panose="020F0502020204030204" pitchFamily="34" charset="0"/>
                          <a:cs typeface="Times New Roman" panose="02020603050405020304" pitchFamily="18" charset="0"/>
                        </a:rPr>
                        <a:t>Specifieke eindtermen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BE"/>
                    </a:p>
                  </a:txBody>
                  <a:tcPr/>
                </a:tc>
                <a:tc gridSpan="2">
                  <a:txBody>
                    <a:bodyPr/>
                    <a:lstStyle/>
                    <a:p>
                      <a:pPr algn="ctr">
                        <a:lnSpc>
                          <a:spcPct val="107000"/>
                        </a:lnSpc>
                        <a:spcAft>
                          <a:spcPts val="800"/>
                        </a:spcAft>
                      </a:pP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BE"/>
                    </a:p>
                  </a:txBody>
                  <a:tcPr/>
                </a:tc>
                <a:extLst>
                  <a:ext uri="{0D108BD9-81ED-4DB2-BD59-A6C34878D82A}">
                    <a16:rowId xmlns:a16="http://schemas.microsoft.com/office/drawing/2014/main" val="573814347"/>
                  </a:ext>
                </a:extLst>
              </a:tr>
              <a:tr h="243160">
                <a:tc vMerge="1">
                  <a:txBody>
                    <a:bodyPr/>
                    <a:lstStyle/>
                    <a:p>
                      <a:pPr algn="ctr">
                        <a:lnSpc>
                          <a:spcPct val="100000"/>
                        </a:lnSpc>
                        <a:spcAft>
                          <a:spcPts val="0"/>
                        </a:spcAft>
                      </a:pPr>
                      <a:r>
                        <a:rPr lang="nl-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Specifieke vorming</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pPr>
                      <a:endParaRPr lang="nl-BE" sz="100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0"/>
                        </a:spcAft>
                      </a:pPr>
                      <a:r>
                        <a:rPr lang="nl-BE" sz="1000" dirty="0" err="1">
                          <a:solidFill>
                            <a:srgbClr val="000000"/>
                          </a:solidFill>
                          <a:effectLst/>
                          <a:latin typeface="Calibri" panose="020F0502020204030204" pitchFamily="34" charset="0"/>
                          <a:cs typeface="Calibri" panose="020F0502020204030204" pitchFamily="34" charset="0"/>
                        </a:rPr>
                        <a:t>Één</a:t>
                      </a:r>
                      <a:r>
                        <a:rPr lang="nl-BE" sz="1000" dirty="0">
                          <a:solidFill>
                            <a:srgbClr val="000000"/>
                          </a:solidFill>
                          <a:effectLst/>
                          <a:latin typeface="Calibri" panose="020F0502020204030204" pitchFamily="34" charset="0"/>
                          <a:cs typeface="Calibri" panose="020F0502020204030204" pitchFamily="34" charset="0"/>
                        </a:rPr>
                        <a:t> of meerdere </a:t>
                      </a:r>
                      <a:r>
                        <a:rPr lang="nl-BE" sz="1000" dirty="0" err="1">
                          <a:solidFill>
                            <a:srgbClr val="000000"/>
                          </a:solidFill>
                          <a:effectLst/>
                          <a:latin typeface="Calibri" panose="020F0502020204030204" pitchFamily="34" charset="0"/>
                          <a:cs typeface="Calibri" panose="020F0502020204030204" pitchFamily="34" charset="0"/>
                        </a:rPr>
                        <a:t>BK’s</a:t>
                      </a:r>
                      <a:r>
                        <a:rPr lang="nl-BE" sz="1000" dirty="0">
                          <a:solidFill>
                            <a:srgbClr val="000000"/>
                          </a:solidFill>
                          <a:effectLst/>
                          <a:latin typeface="Calibri" panose="020F0502020204030204" pitchFamily="34" charset="0"/>
                          <a:cs typeface="Calibri" panose="020F0502020204030204" pitchFamily="34" charset="0"/>
                        </a:rPr>
                        <a:t>:</a:t>
                      </a:r>
                    </a:p>
                  </a:txBody>
                  <a:tcPr marL="0" marR="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BE"/>
                    </a:p>
                  </a:txBody>
                  <a:tcPr/>
                </a:tc>
                <a:tc gridSpan="2">
                  <a:txBody>
                    <a:bodyPr/>
                    <a:lstStyle/>
                    <a:p>
                      <a:pPr algn="ctr">
                        <a:lnSpc>
                          <a:spcPct val="100000"/>
                        </a:lnSpc>
                        <a:spcAft>
                          <a:spcPts val="0"/>
                        </a:spcAft>
                      </a:pPr>
                      <a:r>
                        <a:rPr lang="nl-BE" sz="1000" dirty="0" err="1">
                          <a:solidFill>
                            <a:srgbClr val="000000"/>
                          </a:solidFill>
                          <a:effectLst/>
                          <a:latin typeface="Calibri" panose="020F0502020204030204" pitchFamily="34" charset="0"/>
                          <a:cs typeface="Calibri" panose="020F0502020204030204" pitchFamily="34" charset="0"/>
                        </a:rPr>
                        <a:t>Één</a:t>
                      </a:r>
                      <a:r>
                        <a:rPr lang="nl-BE" sz="1000" dirty="0">
                          <a:solidFill>
                            <a:srgbClr val="000000"/>
                          </a:solidFill>
                          <a:effectLst/>
                          <a:latin typeface="Calibri" panose="020F0502020204030204" pitchFamily="34" charset="0"/>
                          <a:cs typeface="Calibri" panose="020F0502020204030204" pitchFamily="34" charset="0"/>
                        </a:rPr>
                        <a:t> of meerdere </a:t>
                      </a:r>
                      <a:r>
                        <a:rPr lang="nl-BE" sz="1000" dirty="0" err="1">
                          <a:solidFill>
                            <a:srgbClr val="000000"/>
                          </a:solidFill>
                          <a:effectLst/>
                          <a:latin typeface="Calibri" panose="020F0502020204030204" pitchFamily="34" charset="0"/>
                          <a:cs typeface="Calibri" panose="020F0502020204030204" pitchFamily="34" charset="0"/>
                        </a:rPr>
                        <a:t>BK’s</a:t>
                      </a:r>
                      <a:r>
                        <a:rPr lang="nl-BE" sz="1000" dirty="0">
                          <a:solidFill>
                            <a:srgbClr val="000000"/>
                          </a:solidFill>
                          <a:effectLst/>
                          <a:latin typeface="Calibri" panose="020F0502020204030204" pitchFamily="34" charset="0"/>
                          <a:cs typeface="Calibri" panose="020F0502020204030204" pitchFamily="34" charset="0"/>
                        </a:rPr>
                        <a:t>:</a:t>
                      </a:r>
                    </a:p>
                  </a:txBody>
                  <a:tcPr marL="0" marR="0" marT="0" marB="0" anchor="ct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BE"/>
                    </a:p>
                  </a:txBody>
                  <a:tcPr/>
                </a:tc>
                <a:extLst>
                  <a:ext uri="{0D108BD9-81ED-4DB2-BD59-A6C34878D82A}">
                    <a16:rowId xmlns:a16="http://schemas.microsoft.com/office/drawing/2014/main" val="1783749546"/>
                  </a:ext>
                </a:extLst>
              </a:tr>
              <a:tr h="309245">
                <a:tc>
                  <a:txBody>
                    <a:bodyPr/>
                    <a:lstStyle/>
                    <a:p>
                      <a:pPr algn="ctr">
                        <a:lnSpc>
                          <a:spcPct val="107000"/>
                        </a:lnSpc>
                        <a:spcAft>
                          <a:spcPts val="800"/>
                        </a:spcAft>
                      </a:pP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pPr>
                      <a:endParaRPr lang="nl-BE" sz="1000" dirty="0">
                        <a:effectLst/>
                        <a:latin typeface="Calibri" panose="020F0502020204030204" pitchFamily="34" charset="0"/>
                        <a:cs typeface="Times New Roman" panose="02020603050405020304" pitchFamily="18" charset="0"/>
                      </a:endParaRP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1000" u="sng"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Gezondheidszorg</a:t>
                      </a:r>
                      <a:r>
                        <a:rPr lang="nl-BE" sz="1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algn="ctr">
                        <a:lnSpc>
                          <a:spcPct val="100000"/>
                        </a:lnSpc>
                        <a:spcAft>
                          <a:spcPts val="0"/>
                        </a:spcAft>
                      </a:pPr>
                      <a:r>
                        <a:rPr lang="nl-BE" sz="10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BK verzorgende </a:t>
                      </a:r>
                    </a:p>
                    <a:p>
                      <a:pPr algn="ctr">
                        <a:lnSpc>
                          <a:spcPct val="100000"/>
                        </a:lnSpc>
                        <a:spcAft>
                          <a:spcPts val="0"/>
                        </a:spcAft>
                      </a:pPr>
                      <a:r>
                        <a:rPr lang="nl-BE" sz="10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BK Zorgkundige</a:t>
                      </a:r>
                      <a:endParaRPr lang="nl-BE" sz="1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nl-BE" sz="1000" u="sng"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Opvoeding &amp; begeleiding</a:t>
                      </a:r>
                    </a:p>
                    <a:p>
                      <a:pPr algn="ctr">
                        <a:lnSpc>
                          <a:spcPct val="100000"/>
                        </a:lnSpc>
                        <a:spcAft>
                          <a:spcPts val="0"/>
                        </a:spcAft>
                      </a:pPr>
                      <a:r>
                        <a:rPr lang="nl-BE" sz="10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BK kinderbegeleiding baby</a:t>
                      </a:r>
                    </a:p>
                    <a:p>
                      <a:pPr algn="ctr">
                        <a:lnSpc>
                          <a:spcPct val="100000"/>
                        </a:lnSpc>
                        <a:spcAft>
                          <a:spcPts val="0"/>
                        </a:spcAft>
                      </a:pPr>
                      <a:r>
                        <a:rPr lang="nl-BE" sz="1000"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BK schoolgaande </a:t>
                      </a:r>
                      <a:r>
                        <a:rPr lang="nl-BE" sz="1000" dirty="0" err="1">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kdrn</a:t>
                      </a:r>
                      <a:endParaRPr lang="nl-BE" sz="1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BE" sz="1000" u="sng"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Assistentie Wonen, Zorg &amp;Welzijn</a:t>
                      </a:r>
                    </a:p>
                    <a:p>
                      <a:pPr algn="ctr">
                        <a:lnSpc>
                          <a:spcPct val="100000"/>
                        </a:lnSpc>
                        <a:spcAft>
                          <a:spcPts val="0"/>
                        </a:spcAft>
                      </a:pPr>
                      <a:r>
                        <a:rPr lang="nl-BE" sz="10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BK medewerker kamerdienst</a:t>
                      </a:r>
                    </a:p>
                    <a:p>
                      <a:pPr algn="ctr">
                        <a:lnSpc>
                          <a:spcPct val="100000"/>
                        </a:lnSpc>
                        <a:spcAft>
                          <a:spcPts val="0"/>
                        </a:spcAft>
                      </a:pPr>
                      <a:r>
                        <a:rPr lang="nl-BE" sz="10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BK Huishoudhulp </a:t>
                      </a:r>
                      <a:r>
                        <a:rPr lang="nl-BE" sz="1000" kern="1200" dirty="0" err="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id</a:t>
                      </a:r>
                      <a:r>
                        <a:rPr lang="nl-BE" sz="10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zorg</a:t>
                      </a:r>
                    </a:p>
                    <a:p>
                      <a:pPr algn="ctr">
                        <a:lnSpc>
                          <a:spcPct val="100000"/>
                        </a:lnSpc>
                        <a:spcAft>
                          <a:spcPts val="0"/>
                        </a:spcAft>
                      </a:pPr>
                      <a:r>
                        <a:rPr lang="nl-BE" sz="10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BK logistiek assistent </a:t>
                      </a:r>
                      <a:r>
                        <a:rPr lang="nl-BE" sz="1000" kern="1200" dirty="0" err="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id</a:t>
                      </a:r>
                      <a:r>
                        <a:rPr lang="nl-BE" sz="1000" kern="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zorg</a:t>
                      </a:r>
                    </a:p>
                  </a:txBody>
                  <a:tcPr marL="0" marR="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nl-BE" sz="1000" u="sng" dirty="0">
                          <a:solidFill>
                            <a:schemeClr val="accent6">
                              <a:lumMod val="50000"/>
                            </a:schemeClr>
                          </a:solidFill>
                          <a:effectLst/>
                          <a:latin typeface="Calibri" panose="020F0502020204030204" pitchFamily="34" charset="0"/>
                          <a:ea typeface="Calibri" panose="020F0502020204030204" pitchFamily="34" charset="0"/>
                          <a:cs typeface="Calibri" panose="020F0502020204030204" pitchFamily="34" charset="0"/>
                        </a:rPr>
                        <a:t>Basiszorg en Ondersteuning</a:t>
                      </a:r>
                      <a:endParaRPr lang="nl-BE" sz="1000" u="sng"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nl-BE" sz="1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BK logistiek assist </a:t>
                      </a:r>
                      <a:r>
                        <a:rPr lang="nl-BE" sz="1000" dirty="0" err="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id</a:t>
                      </a:r>
                      <a:r>
                        <a:rPr lang="nl-BE" sz="1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zorg</a:t>
                      </a:r>
                    </a:p>
                    <a:p>
                      <a:pPr algn="ctr">
                        <a:lnSpc>
                          <a:spcPct val="100000"/>
                        </a:lnSpc>
                        <a:spcAft>
                          <a:spcPts val="0"/>
                        </a:spcAft>
                      </a:pPr>
                      <a:r>
                        <a:rPr lang="nl-BE" sz="1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BK Huishoudhulp </a:t>
                      </a:r>
                      <a:r>
                        <a:rPr lang="nl-BE" sz="1000" dirty="0" err="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id</a:t>
                      </a:r>
                      <a:r>
                        <a:rPr lang="nl-BE" sz="1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zorg</a:t>
                      </a:r>
                    </a:p>
                    <a:p>
                      <a:pPr algn="ctr">
                        <a:lnSpc>
                          <a:spcPct val="100000"/>
                        </a:lnSpc>
                        <a:spcAft>
                          <a:spcPts val="0"/>
                        </a:spcAft>
                      </a:pPr>
                      <a:r>
                        <a:rPr lang="nl-BE" sz="100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Selectie</a:t>
                      </a:r>
                      <a:r>
                        <a:rPr lang="nl-BE" sz="1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BK zorgkundige</a:t>
                      </a:r>
                    </a:p>
                    <a:p>
                      <a:pPr algn="ctr">
                        <a:lnSpc>
                          <a:spcPct val="100000"/>
                        </a:lnSpc>
                        <a:spcAft>
                          <a:spcPts val="0"/>
                        </a:spcAft>
                      </a:pPr>
                      <a:r>
                        <a:rPr lang="nl-BE" sz="100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Selectie</a:t>
                      </a:r>
                      <a:r>
                        <a:rPr lang="nl-BE" sz="1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BK verzorgende</a:t>
                      </a:r>
                    </a:p>
                    <a:p>
                      <a:pPr algn="ctr">
                        <a:lnSpc>
                          <a:spcPct val="100000"/>
                        </a:lnSpc>
                        <a:spcAft>
                          <a:spcPts val="0"/>
                        </a:spcAft>
                      </a:pPr>
                      <a:r>
                        <a:rPr lang="nl-BE" sz="100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Selectie</a:t>
                      </a:r>
                      <a:r>
                        <a:rPr lang="nl-BE" sz="1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BK </a:t>
                      </a:r>
                      <a:r>
                        <a:rPr lang="nl-BE" sz="1000" dirty="0" err="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kinderbeg.baby’s</a:t>
                      </a:r>
                      <a:endParaRPr lang="nl-BE" sz="1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nl-BE" sz="100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Selectie</a:t>
                      </a:r>
                      <a:r>
                        <a:rPr lang="nl-BE" sz="1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BK </a:t>
                      </a:r>
                      <a:r>
                        <a:rPr lang="nl-BE" sz="1000" dirty="0" err="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kinderbeg</a:t>
                      </a:r>
                      <a:r>
                        <a:rPr lang="nl-BE" sz="1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nl-BE" sz="1000" dirty="0" err="1">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Schoolgnd</a:t>
                      </a:r>
                      <a:r>
                        <a:rPr lang="nl-BE" sz="10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6395859"/>
                  </a:ext>
                </a:extLst>
              </a:tr>
              <a:tr h="196850">
                <a:tc>
                  <a:txBody>
                    <a:bodyPr/>
                    <a:lstStyle/>
                    <a:p>
                      <a:pPr algn="ctr">
                        <a:lnSpc>
                          <a:spcPct val="107000"/>
                        </a:lnSpc>
                        <a:spcAft>
                          <a:spcPts val="800"/>
                        </a:spcAft>
                      </a:pPr>
                      <a:r>
                        <a:rPr lang="nl-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Studiebekrachtiging</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7000"/>
                        </a:lnSpc>
                        <a:spcAft>
                          <a:spcPts val="800"/>
                        </a:spcAft>
                      </a:pPr>
                      <a:r>
                        <a:rPr lang="nl-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OK4</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7000"/>
                        </a:lnSpc>
                        <a:spcAft>
                          <a:spcPts val="800"/>
                        </a:spcAft>
                      </a:pPr>
                      <a:r>
                        <a:rPr lang="nl-BE" sz="10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OK4</a:t>
                      </a:r>
                      <a:endParaRPr lang="nl-BE"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BE"/>
                    </a:p>
                  </a:txBody>
                  <a:tcPr/>
                </a:tc>
                <a:tc gridSpan="2">
                  <a:txBody>
                    <a:bodyPr/>
                    <a:lstStyle/>
                    <a:p>
                      <a:pPr algn="ctr">
                        <a:lnSpc>
                          <a:spcPct val="107000"/>
                        </a:lnSpc>
                        <a:spcAft>
                          <a:spcPts val="800"/>
                        </a:spcAft>
                      </a:pPr>
                      <a:r>
                        <a:rPr lang="nl-BE"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OK3</a:t>
                      </a:r>
                      <a:endParaRPr lang="nl-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nl-BE"/>
                    </a:p>
                  </a:txBody>
                  <a:tcPr/>
                </a:tc>
                <a:extLst>
                  <a:ext uri="{0D108BD9-81ED-4DB2-BD59-A6C34878D82A}">
                    <a16:rowId xmlns:a16="http://schemas.microsoft.com/office/drawing/2014/main" val="2286891146"/>
                  </a:ext>
                </a:extLst>
              </a:tr>
            </a:tbl>
          </a:graphicData>
        </a:graphic>
      </p:graphicFrame>
      <p:cxnSp>
        <p:nvCxnSpPr>
          <p:cNvPr id="2" name="Rechte verbindingslijn met pijl 1">
            <a:extLst>
              <a:ext uri="{FF2B5EF4-FFF2-40B4-BE49-F238E27FC236}">
                <a16:creationId xmlns:a16="http://schemas.microsoft.com/office/drawing/2014/main" id="{99059C70-C9F2-6BA7-BB42-7528BA2AD2AB}"/>
              </a:ext>
            </a:extLst>
          </p:cNvPr>
          <p:cNvCxnSpPr>
            <a:cxnSpLocks/>
          </p:cNvCxnSpPr>
          <p:nvPr/>
        </p:nvCxnSpPr>
        <p:spPr>
          <a:xfrm>
            <a:off x="2881423" y="4646432"/>
            <a:ext cx="797442" cy="578172"/>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 name="Rechte verbindingslijn met pijl 5">
            <a:extLst>
              <a:ext uri="{FF2B5EF4-FFF2-40B4-BE49-F238E27FC236}">
                <a16:creationId xmlns:a16="http://schemas.microsoft.com/office/drawing/2014/main" id="{5948EC90-4E55-E8B0-578C-5E522BCBC05C}"/>
              </a:ext>
            </a:extLst>
          </p:cNvPr>
          <p:cNvCxnSpPr>
            <a:cxnSpLocks/>
          </p:cNvCxnSpPr>
          <p:nvPr/>
        </p:nvCxnSpPr>
        <p:spPr>
          <a:xfrm>
            <a:off x="4029740" y="4646432"/>
            <a:ext cx="340241" cy="578172"/>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B2E01CF1-8B88-14EC-6D48-079BCC496B57}"/>
              </a:ext>
            </a:extLst>
          </p:cNvPr>
          <p:cNvCxnSpPr>
            <a:cxnSpLocks/>
          </p:cNvCxnSpPr>
          <p:nvPr/>
        </p:nvCxnSpPr>
        <p:spPr>
          <a:xfrm flipH="1">
            <a:off x="5179596" y="4646432"/>
            <a:ext cx="1954851" cy="53564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0EE3E773-50A2-5079-3AE4-10E1150147D6}"/>
              </a:ext>
            </a:extLst>
          </p:cNvPr>
          <p:cNvSpPr txBox="1"/>
          <p:nvPr/>
        </p:nvSpPr>
        <p:spPr>
          <a:xfrm>
            <a:off x="3195082" y="5182072"/>
            <a:ext cx="2991525" cy="1633396"/>
          </a:xfrm>
          <a:prstGeom prst="rect">
            <a:avLst/>
          </a:prstGeom>
          <a:noFill/>
          <a:ln>
            <a:solidFill>
              <a:schemeClr val="tx2"/>
            </a:solidFill>
          </a:ln>
        </p:spPr>
        <p:txBody>
          <a:bodyPr wrap="none" rtlCol="0">
            <a:spAutoFit/>
          </a:bodyPr>
          <a:lstStyle/>
          <a:p>
            <a:r>
              <a:rPr lang="nl-BE" sz="1200" u="sng" dirty="0">
                <a:latin typeface="Calibri" panose="020F0502020204030204" pitchFamily="34" charset="0"/>
                <a:cs typeface="Calibri" panose="020F0502020204030204" pitchFamily="34" charset="0"/>
              </a:rPr>
              <a:t>Zevende leerjaar gericht op de arbeidsmarkt:</a:t>
            </a:r>
          </a:p>
          <a:p>
            <a:pPr>
              <a:lnSpc>
                <a:spcPct val="150000"/>
              </a:lnSpc>
            </a:pPr>
            <a:r>
              <a:rPr lang="nl-BE" sz="1200" dirty="0">
                <a:latin typeface="Calibri" panose="020F0502020204030204" pitchFamily="34" charset="0"/>
                <a:cs typeface="Calibri" panose="020F0502020204030204" pitchFamily="34" charset="0"/>
              </a:rPr>
              <a:t>- </a:t>
            </a:r>
            <a:r>
              <a:rPr lang="nl-BE" sz="1200" dirty="0">
                <a:highlight>
                  <a:srgbClr val="FFFF00"/>
                </a:highlight>
                <a:latin typeface="Calibri" panose="020F0502020204030204" pitchFamily="34" charset="0"/>
                <a:cs typeface="Calibri" panose="020F0502020204030204" pitchFamily="34" charset="0"/>
              </a:rPr>
              <a:t>BK Kinderbegeleider DUAAL</a:t>
            </a:r>
          </a:p>
          <a:p>
            <a:pPr>
              <a:lnSpc>
                <a:spcPct val="150000"/>
              </a:lnSpc>
            </a:pPr>
            <a:r>
              <a:rPr lang="nl-BE" sz="1200" dirty="0">
                <a:latin typeface="Calibri" panose="020F0502020204030204" pitchFamily="34" charset="0"/>
                <a:cs typeface="Calibri" panose="020F0502020204030204" pitchFamily="34" charset="0"/>
              </a:rPr>
              <a:t>- BK Zorgkundige/verzorgende DUAAL</a:t>
            </a:r>
          </a:p>
          <a:p>
            <a:pPr>
              <a:lnSpc>
                <a:spcPct val="150000"/>
              </a:lnSpc>
            </a:pPr>
            <a:r>
              <a:rPr lang="nl-BE" sz="1200" dirty="0">
                <a:latin typeface="Calibri" panose="020F0502020204030204" pitchFamily="34" charset="0"/>
                <a:cs typeface="Calibri" panose="020F0502020204030204" pitchFamily="34" charset="0"/>
              </a:rPr>
              <a:t>- </a:t>
            </a:r>
            <a:r>
              <a:rPr lang="nl-BE" sz="1200" dirty="0">
                <a:solidFill>
                  <a:schemeClr val="bg1">
                    <a:lumMod val="50000"/>
                  </a:schemeClr>
                </a:solidFill>
                <a:latin typeface="Calibri" panose="020F0502020204030204" pitchFamily="34" charset="0"/>
                <a:cs typeface="Calibri" panose="020F0502020204030204" pitchFamily="34" charset="0"/>
              </a:rPr>
              <a:t>BK Persoonsbegeleider</a:t>
            </a:r>
          </a:p>
          <a:p>
            <a:pPr>
              <a:lnSpc>
                <a:spcPct val="150000"/>
              </a:lnSpc>
            </a:pPr>
            <a:r>
              <a:rPr lang="nl-BE" sz="1200" dirty="0">
                <a:solidFill>
                  <a:schemeClr val="bg1">
                    <a:lumMod val="50000"/>
                  </a:schemeClr>
                </a:solidFill>
                <a:latin typeface="Calibri" panose="020F0502020204030204" pitchFamily="34" charset="0"/>
                <a:cs typeface="Calibri" panose="020F0502020204030204" pitchFamily="34" charset="0"/>
              </a:rPr>
              <a:t>- BK Medisch Administratief Assistent</a:t>
            </a:r>
          </a:p>
          <a:p>
            <a:pPr>
              <a:lnSpc>
                <a:spcPct val="150000"/>
              </a:lnSpc>
            </a:pPr>
            <a:r>
              <a:rPr lang="nl-BE" sz="1200" dirty="0">
                <a:solidFill>
                  <a:schemeClr val="bg1">
                    <a:lumMod val="50000"/>
                  </a:schemeClr>
                </a:solidFill>
                <a:latin typeface="Calibri" panose="020F0502020204030204" pitchFamily="34" charset="0"/>
                <a:cs typeface="Calibri" panose="020F0502020204030204" pitchFamily="34" charset="0"/>
              </a:rPr>
              <a:t>- BK Tandartsassistent</a:t>
            </a:r>
          </a:p>
        </p:txBody>
      </p:sp>
      <p:sp>
        <p:nvSpPr>
          <p:cNvPr id="19" name="Tekstvak 18">
            <a:extLst>
              <a:ext uri="{FF2B5EF4-FFF2-40B4-BE49-F238E27FC236}">
                <a16:creationId xmlns:a16="http://schemas.microsoft.com/office/drawing/2014/main" id="{7B7116AE-B5E9-64B8-BD97-7246EE952A60}"/>
              </a:ext>
            </a:extLst>
          </p:cNvPr>
          <p:cNvSpPr txBox="1"/>
          <p:nvPr/>
        </p:nvSpPr>
        <p:spPr>
          <a:xfrm>
            <a:off x="6434284" y="5596783"/>
            <a:ext cx="2668038" cy="894732"/>
          </a:xfrm>
          <a:prstGeom prst="rect">
            <a:avLst/>
          </a:prstGeom>
          <a:noFill/>
          <a:ln>
            <a:solidFill>
              <a:schemeClr val="tx2"/>
            </a:solidFill>
          </a:ln>
        </p:spPr>
        <p:txBody>
          <a:bodyPr wrap="none" rtlCol="0">
            <a:spAutoFit/>
          </a:bodyPr>
          <a:lstStyle/>
          <a:p>
            <a:pPr>
              <a:lnSpc>
                <a:spcPct val="150000"/>
              </a:lnSpc>
            </a:pPr>
            <a:r>
              <a:rPr lang="nl-BE" sz="1200" u="sng" dirty="0">
                <a:latin typeface="Calibri" panose="020F0502020204030204" pitchFamily="34" charset="0"/>
                <a:cs typeface="Calibri" panose="020F0502020204030204" pitchFamily="34" charset="0"/>
              </a:rPr>
              <a:t>Zevende leerjaar gericht op doorstroom</a:t>
            </a:r>
          </a:p>
          <a:p>
            <a:pPr algn="ctr">
              <a:lnSpc>
                <a:spcPct val="150000"/>
              </a:lnSpc>
            </a:pPr>
            <a:r>
              <a:rPr lang="nl-BE" sz="1200" dirty="0">
                <a:latin typeface="Calibri" panose="020F0502020204030204" pitchFamily="34" charset="0"/>
                <a:cs typeface="Calibri" panose="020F0502020204030204" pitchFamily="34" charset="0"/>
              </a:rPr>
              <a:t>(vroegere ‘naamloos leerjaar’)</a:t>
            </a:r>
          </a:p>
          <a:p>
            <a:pPr algn="ctr">
              <a:lnSpc>
                <a:spcPct val="150000"/>
              </a:lnSpc>
            </a:pPr>
            <a:r>
              <a:rPr lang="nl-BE" sz="1200" dirty="0">
                <a:latin typeface="Calibri" panose="020F0502020204030204" pitchFamily="34" charset="0"/>
                <a:cs typeface="Calibri" panose="020F0502020204030204" pitchFamily="34" charset="0"/>
              </a:rPr>
              <a:t>-&gt; OK4</a:t>
            </a:r>
          </a:p>
        </p:txBody>
      </p:sp>
      <p:cxnSp>
        <p:nvCxnSpPr>
          <p:cNvPr id="20" name="Rechte verbindingslijn met pijl 19">
            <a:extLst>
              <a:ext uri="{FF2B5EF4-FFF2-40B4-BE49-F238E27FC236}">
                <a16:creationId xmlns:a16="http://schemas.microsoft.com/office/drawing/2014/main" id="{0E3BCA27-5B4A-B170-07B9-6FD5FF2038ED}"/>
              </a:ext>
            </a:extLst>
          </p:cNvPr>
          <p:cNvCxnSpPr>
            <a:cxnSpLocks/>
            <a:endCxn id="19" idx="0"/>
          </p:cNvCxnSpPr>
          <p:nvPr/>
        </p:nvCxnSpPr>
        <p:spPr>
          <a:xfrm>
            <a:off x="7251405" y="4646432"/>
            <a:ext cx="516898" cy="950351"/>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 name="Rechthoek: afgeronde hoeken 7">
            <a:extLst>
              <a:ext uri="{FF2B5EF4-FFF2-40B4-BE49-F238E27FC236}">
                <a16:creationId xmlns:a16="http://schemas.microsoft.com/office/drawing/2014/main" id="{0DAFADCB-E8F1-B9B5-6B8E-BEA547D6531F}"/>
              </a:ext>
            </a:extLst>
          </p:cNvPr>
          <p:cNvSpPr/>
          <p:nvPr/>
        </p:nvSpPr>
        <p:spPr>
          <a:xfrm>
            <a:off x="6794334" y="57020"/>
            <a:ext cx="2279026" cy="1097385"/>
          </a:xfrm>
          <a:prstGeom prst="roundRect">
            <a:avLst/>
          </a:prstGeom>
          <a:solidFill>
            <a:schemeClr val="accent1">
              <a:lumMod val="75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400" dirty="0"/>
              <a:t>Via secundair onderwijs</a:t>
            </a:r>
          </a:p>
          <a:p>
            <a:pPr algn="ctr"/>
            <a:r>
              <a:rPr lang="nl-BE" sz="1400" dirty="0"/>
              <a:t>‘Voltijds-DUAAL’</a:t>
            </a:r>
          </a:p>
        </p:txBody>
      </p:sp>
    </p:spTree>
    <p:extLst>
      <p:ext uri="{BB962C8B-B14F-4D97-AF65-F5344CB8AC3E}">
        <p14:creationId xmlns:p14="http://schemas.microsoft.com/office/powerpoint/2010/main" val="2199278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0390D42-5C7A-0C4F-2A5F-390343A8EE65}"/>
              </a:ext>
            </a:extLst>
          </p:cNvPr>
          <p:cNvSpPr>
            <a:spLocks noGrp="1"/>
          </p:cNvSpPr>
          <p:nvPr>
            <p:ph type="title"/>
          </p:nvPr>
        </p:nvSpPr>
        <p:spPr>
          <a:xfrm>
            <a:off x="377437" y="0"/>
            <a:ext cx="7788624" cy="1116000"/>
          </a:xfrm>
        </p:spPr>
        <p:txBody>
          <a:bodyPr>
            <a:normAutofit/>
          </a:bodyPr>
          <a:lstStyle/>
          <a:p>
            <a:r>
              <a:rPr lang="nl-BE" sz="3200" dirty="0"/>
              <a:t>Leerpad: Tweedekansonderwijs CVO</a:t>
            </a:r>
          </a:p>
        </p:txBody>
      </p:sp>
      <p:grpSp>
        <p:nvGrpSpPr>
          <p:cNvPr id="19" name="Groep 18">
            <a:extLst>
              <a:ext uri="{FF2B5EF4-FFF2-40B4-BE49-F238E27FC236}">
                <a16:creationId xmlns:a16="http://schemas.microsoft.com/office/drawing/2014/main" id="{9C909C90-FE25-A4C1-3061-6941F1AE5E51}"/>
              </a:ext>
            </a:extLst>
          </p:cNvPr>
          <p:cNvGrpSpPr/>
          <p:nvPr/>
        </p:nvGrpSpPr>
        <p:grpSpPr>
          <a:xfrm>
            <a:off x="294797" y="850605"/>
            <a:ext cx="8869680" cy="6007396"/>
            <a:chOff x="1021905" y="1397276"/>
            <a:chExt cx="8124797" cy="5234843"/>
          </a:xfrm>
        </p:grpSpPr>
        <p:pic>
          <p:nvPicPr>
            <p:cNvPr id="14" name="Afbeelding 13" descr="Afbeelding met Tablet, persoon, gadget, Draagbaar communicatietoestel&#10;&#10;Automatisch gegenereerde beschrijving">
              <a:extLst>
                <a:ext uri="{FF2B5EF4-FFF2-40B4-BE49-F238E27FC236}">
                  <a16:creationId xmlns:a16="http://schemas.microsoft.com/office/drawing/2014/main" id="{005A223C-7CB5-F4FD-F2BE-82AA450430A1}"/>
                </a:ext>
              </a:extLst>
            </p:cNvPr>
            <p:cNvPicPr>
              <a:picLocks noChangeAspect="1"/>
            </p:cNvPicPr>
            <p:nvPr/>
          </p:nvPicPr>
          <p:blipFill rotWithShape="1">
            <a:blip r:embed="rId2">
              <a:extLst>
                <a:ext uri="{28A0092B-C50C-407E-A947-70E740481C1C}">
                  <a14:useLocalDpi xmlns:a14="http://schemas.microsoft.com/office/drawing/2010/main" val="0"/>
                </a:ext>
              </a:extLst>
            </a:blip>
            <a:srcRect t="2438" b="3679"/>
            <a:stretch/>
          </p:blipFill>
          <p:spPr>
            <a:xfrm>
              <a:off x="1021905" y="1397276"/>
              <a:ext cx="8124797" cy="5234843"/>
            </a:xfrm>
            <a:prstGeom prst="rect">
              <a:avLst/>
            </a:prstGeom>
          </p:spPr>
        </p:pic>
        <p:grpSp>
          <p:nvGrpSpPr>
            <p:cNvPr id="18" name="Groep 17">
              <a:extLst>
                <a:ext uri="{FF2B5EF4-FFF2-40B4-BE49-F238E27FC236}">
                  <a16:creationId xmlns:a16="http://schemas.microsoft.com/office/drawing/2014/main" id="{7C8668DF-F082-479B-1E7D-655183AC3FAF}"/>
                </a:ext>
              </a:extLst>
            </p:cNvPr>
            <p:cNvGrpSpPr/>
            <p:nvPr/>
          </p:nvGrpSpPr>
          <p:grpSpPr>
            <a:xfrm>
              <a:off x="2264735" y="2179674"/>
              <a:ext cx="5231218" cy="3934047"/>
              <a:chOff x="2264735" y="2179674"/>
              <a:chExt cx="5231218" cy="3934047"/>
            </a:xfrm>
          </p:grpSpPr>
          <p:sp>
            <p:nvSpPr>
              <p:cNvPr id="15" name="Vrije vorm: vorm 14">
                <a:extLst>
                  <a:ext uri="{FF2B5EF4-FFF2-40B4-BE49-F238E27FC236}">
                    <a16:creationId xmlns:a16="http://schemas.microsoft.com/office/drawing/2014/main" id="{4A18A3D7-932C-D95F-E9A1-6BBE915088E8}"/>
                  </a:ext>
                </a:extLst>
              </p:cNvPr>
              <p:cNvSpPr/>
              <p:nvPr/>
            </p:nvSpPr>
            <p:spPr>
              <a:xfrm>
                <a:off x="2264735" y="2179674"/>
                <a:ext cx="5231218" cy="3934047"/>
              </a:xfrm>
              <a:custGeom>
                <a:avLst/>
                <a:gdLst>
                  <a:gd name="connsiteX0" fmla="*/ 0 w 5231218"/>
                  <a:gd name="connsiteY0" fmla="*/ 1307805 h 3934047"/>
                  <a:gd name="connsiteX1" fmla="*/ 3572539 w 5231218"/>
                  <a:gd name="connsiteY1" fmla="*/ 0 h 3934047"/>
                  <a:gd name="connsiteX2" fmla="*/ 5231218 w 5231218"/>
                  <a:gd name="connsiteY2" fmla="*/ 2115879 h 3934047"/>
                  <a:gd name="connsiteX3" fmla="*/ 1722474 w 5231218"/>
                  <a:gd name="connsiteY3" fmla="*/ 3934047 h 3934047"/>
                  <a:gd name="connsiteX4" fmla="*/ 0 w 5231218"/>
                  <a:gd name="connsiteY4" fmla="*/ 1307805 h 393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1218" h="3934047">
                    <a:moveTo>
                      <a:pt x="0" y="1307805"/>
                    </a:moveTo>
                    <a:lnTo>
                      <a:pt x="3572539" y="0"/>
                    </a:lnTo>
                    <a:lnTo>
                      <a:pt x="5231218" y="2115879"/>
                    </a:lnTo>
                    <a:lnTo>
                      <a:pt x="1722474" y="3934047"/>
                    </a:lnTo>
                    <a:lnTo>
                      <a:pt x="0" y="1307805"/>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a:extLst>
                  <a:ext uri="{FF2B5EF4-FFF2-40B4-BE49-F238E27FC236}">
                    <a16:creationId xmlns:a16="http://schemas.microsoft.com/office/drawing/2014/main" id="{227D7DE3-7D1E-8E39-4660-B8F421ADA032}"/>
                  </a:ext>
                </a:extLst>
              </p:cNvPr>
              <p:cNvSpPr txBox="1"/>
              <p:nvPr/>
            </p:nvSpPr>
            <p:spPr>
              <a:xfrm rot="20316994">
                <a:off x="2480098" y="2715200"/>
                <a:ext cx="4199857" cy="1295868"/>
              </a:xfrm>
              <a:prstGeom prst="rect">
                <a:avLst/>
              </a:prstGeom>
              <a:noFill/>
            </p:spPr>
            <p:txBody>
              <a:bodyPr wrap="square" rtlCol="0">
                <a:spAutoFit/>
              </a:bodyPr>
              <a:lstStyle/>
              <a:p>
                <a:pPr algn="ctr">
                  <a:lnSpc>
                    <a:spcPct val="150000"/>
                  </a:lnSpc>
                </a:pPr>
                <a:r>
                  <a:rPr lang="nl-BE" u="sng" dirty="0"/>
                  <a:t>Beroepsopleiding:</a:t>
                </a:r>
              </a:p>
              <a:p>
                <a:pPr algn="ctr">
                  <a:lnSpc>
                    <a:spcPct val="150000"/>
                  </a:lnSpc>
                </a:pPr>
                <a:r>
                  <a:rPr lang="nl-BE" dirty="0"/>
                  <a:t>Kinderbegeleider Baby’s en Peuters</a:t>
                </a:r>
              </a:p>
              <a:p>
                <a:pPr algn="ctr">
                  <a:lnSpc>
                    <a:spcPct val="150000"/>
                  </a:lnSpc>
                </a:pPr>
                <a:r>
                  <a:rPr lang="nl-BE" dirty="0"/>
                  <a:t>Kinderbegeleider Schoolgaande kinderen</a:t>
                </a:r>
              </a:p>
            </p:txBody>
          </p:sp>
        </p:grpSp>
      </p:grpSp>
      <p:sp>
        <p:nvSpPr>
          <p:cNvPr id="21" name="Rechthoek: afgeronde hoeken 20">
            <a:extLst>
              <a:ext uri="{FF2B5EF4-FFF2-40B4-BE49-F238E27FC236}">
                <a16:creationId xmlns:a16="http://schemas.microsoft.com/office/drawing/2014/main" id="{A5F9F2D9-0755-6C18-782E-290AEE03D8B3}"/>
              </a:ext>
            </a:extLst>
          </p:cNvPr>
          <p:cNvSpPr/>
          <p:nvPr/>
        </p:nvSpPr>
        <p:spPr>
          <a:xfrm>
            <a:off x="6611264" y="44454"/>
            <a:ext cx="2491797" cy="775671"/>
          </a:xfrm>
          <a:prstGeom prst="roundRect">
            <a:avLst/>
          </a:prstGeom>
          <a:solidFill>
            <a:schemeClr val="accent2">
              <a:lumMod val="75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nl-BE" sz="1400" dirty="0"/>
              <a:t>Via Tweedekansonderwijs</a:t>
            </a:r>
          </a:p>
          <a:p>
            <a:pPr algn="ctr"/>
            <a:r>
              <a:rPr lang="nl-BE" sz="1400" dirty="0"/>
              <a:t>Centra VolwassenenOnderwijs (CVO)</a:t>
            </a:r>
          </a:p>
        </p:txBody>
      </p:sp>
      <p:sp>
        <p:nvSpPr>
          <p:cNvPr id="22" name="Rechthoek: afgeronde hoeken 21">
            <a:extLst>
              <a:ext uri="{FF2B5EF4-FFF2-40B4-BE49-F238E27FC236}">
                <a16:creationId xmlns:a16="http://schemas.microsoft.com/office/drawing/2014/main" id="{74A7D0BD-44D0-DDED-45A9-F43421B61872}"/>
              </a:ext>
            </a:extLst>
          </p:cNvPr>
          <p:cNvSpPr/>
          <p:nvPr/>
        </p:nvSpPr>
        <p:spPr>
          <a:xfrm>
            <a:off x="6631583" y="878087"/>
            <a:ext cx="2491797" cy="775671"/>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400" dirty="0"/>
              <a:t>Via beroepsopleiding CVO</a:t>
            </a:r>
          </a:p>
        </p:txBody>
      </p:sp>
      <p:sp>
        <p:nvSpPr>
          <p:cNvPr id="4" name="Tekstvak 3">
            <a:extLst>
              <a:ext uri="{FF2B5EF4-FFF2-40B4-BE49-F238E27FC236}">
                <a16:creationId xmlns:a16="http://schemas.microsoft.com/office/drawing/2014/main" id="{000EF202-6DA2-120C-92DF-66B4BC750114}"/>
              </a:ext>
            </a:extLst>
          </p:cNvPr>
          <p:cNvSpPr txBox="1"/>
          <p:nvPr/>
        </p:nvSpPr>
        <p:spPr>
          <a:xfrm rot="20336132">
            <a:off x="2596880" y="3718358"/>
            <a:ext cx="4572000" cy="1200329"/>
          </a:xfrm>
          <a:prstGeom prst="rect">
            <a:avLst/>
          </a:prstGeom>
          <a:noFill/>
        </p:spPr>
        <p:txBody>
          <a:bodyPr wrap="square">
            <a:spAutoFit/>
          </a:bodyPr>
          <a:lstStyle/>
          <a:p>
            <a:pPr algn="ctr"/>
            <a:r>
              <a:rPr lang="nl-BE" dirty="0"/>
              <a:t>+</a:t>
            </a:r>
          </a:p>
          <a:p>
            <a:pPr algn="ctr"/>
            <a:r>
              <a:rPr lang="nl-BE" dirty="0"/>
              <a:t>Aanvullende Algemene Vorming (AAV)</a:t>
            </a:r>
          </a:p>
          <a:p>
            <a:endParaRPr lang="nl-BE" dirty="0"/>
          </a:p>
          <a:p>
            <a:pPr algn="ctr"/>
            <a:r>
              <a:rPr lang="nl-BE" dirty="0"/>
              <a:t>= Diploma secundair onderwijs</a:t>
            </a:r>
          </a:p>
        </p:txBody>
      </p:sp>
      <p:sp>
        <p:nvSpPr>
          <p:cNvPr id="11" name="Tekstvak 10">
            <a:extLst>
              <a:ext uri="{FF2B5EF4-FFF2-40B4-BE49-F238E27FC236}">
                <a16:creationId xmlns:a16="http://schemas.microsoft.com/office/drawing/2014/main" id="{658A8F0C-D006-4235-4CC4-A6E5712D8A7F}"/>
              </a:ext>
            </a:extLst>
          </p:cNvPr>
          <p:cNvSpPr txBox="1"/>
          <p:nvPr/>
        </p:nvSpPr>
        <p:spPr>
          <a:xfrm>
            <a:off x="377437" y="931334"/>
            <a:ext cx="4085759" cy="369332"/>
          </a:xfrm>
          <a:prstGeom prst="rect">
            <a:avLst/>
          </a:prstGeom>
          <a:noFill/>
        </p:spPr>
        <p:txBody>
          <a:bodyPr wrap="square" rtlCol="0">
            <a:spAutoFit/>
          </a:bodyPr>
          <a:lstStyle/>
          <a:p>
            <a:r>
              <a:rPr lang="nl-BE" dirty="0">
                <a:solidFill>
                  <a:srgbClr val="2B92BE"/>
                </a:solidFill>
                <a:hlinkClick r:id="rId3">
                  <a:extLst>
                    <a:ext uri="{A12FA001-AC4F-418D-AE19-62706E023703}">
                      <ahyp:hlinkClr xmlns:ahyp="http://schemas.microsoft.com/office/drawing/2018/hyperlinkcolor" val="tx"/>
                    </a:ext>
                  </a:extLst>
                </a:hlinkClick>
              </a:rPr>
              <a:t>Website </a:t>
            </a:r>
            <a:r>
              <a:rPr lang="nl-BE" dirty="0" err="1">
                <a:solidFill>
                  <a:srgbClr val="2B92BE"/>
                </a:solidFill>
                <a:hlinkClick r:id="rId3">
                  <a:extLst>
                    <a:ext uri="{A12FA001-AC4F-418D-AE19-62706E023703}">
                      <ahyp:hlinkClr xmlns:ahyp="http://schemas.microsoft.com/office/drawing/2018/hyperlinkcolor" val="tx"/>
                    </a:ext>
                  </a:extLst>
                </a:hlinkClick>
              </a:rPr>
              <a:t>FederatieTweedekansonderwijs</a:t>
            </a:r>
            <a:endParaRPr lang="nl-BE" dirty="0">
              <a:solidFill>
                <a:srgbClr val="2B92BE"/>
              </a:solidFill>
            </a:endParaRPr>
          </a:p>
        </p:txBody>
      </p:sp>
    </p:spTree>
    <p:extLst>
      <p:ext uri="{BB962C8B-B14F-4D97-AF65-F5344CB8AC3E}">
        <p14:creationId xmlns:p14="http://schemas.microsoft.com/office/powerpoint/2010/main" val="424013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02CB65A-6DD9-9528-8DEB-3CC043CC44C6}"/>
              </a:ext>
            </a:extLst>
          </p:cNvPr>
          <p:cNvSpPr>
            <a:spLocks noGrp="1"/>
          </p:cNvSpPr>
          <p:nvPr>
            <p:ph type="title"/>
          </p:nvPr>
        </p:nvSpPr>
        <p:spPr>
          <a:xfrm>
            <a:off x="376726" y="186040"/>
            <a:ext cx="8079581" cy="1658198"/>
          </a:xfrm>
        </p:spPr>
        <p:txBody>
          <a:bodyPr vert="horz" lIns="91440" tIns="45720" rIns="91440" bIns="45720" rtlCol="0" anchor="ctr">
            <a:normAutofit/>
          </a:bodyPr>
          <a:lstStyle/>
          <a:p>
            <a:pPr>
              <a:lnSpc>
                <a:spcPct val="85000"/>
              </a:lnSpc>
            </a:pPr>
            <a:r>
              <a:rPr lang="en-US" sz="5400" dirty="0">
                <a:solidFill>
                  <a:srgbClr val="15465B"/>
                </a:solidFill>
              </a:rPr>
              <a:t>AHOVOKS?</a:t>
            </a:r>
          </a:p>
        </p:txBody>
      </p:sp>
      <p:sp>
        <p:nvSpPr>
          <p:cNvPr id="6" name="Tekstvak 5">
            <a:extLst>
              <a:ext uri="{FF2B5EF4-FFF2-40B4-BE49-F238E27FC236}">
                <a16:creationId xmlns:a16="http://schemas.microsoft.com/office/drawing/2014/main" id="{199C0CC5-CB54-1663-1A40-EA81480D1675}"/>
              </a:ext>
            </a:extLst>
          </p:cNvPr>
          <p:cNvSpPr txBox="1"/>
          <p:nvPr/>
        </p:nvSpPr>
        <p:spPr>
          <a:xfrm>
            <a:off x="3725352" y="546829"/>
            <a:ext cx="5665391" cy="880369"/>
          </a:xfrm>
          <a:prstGeom prst="rect">
            <a:avLst/>
          </a:prstGeom>
          <a:noFill/>
        </p:spPr>
        <p:txBody>
          <a:bodyPr wrap="square">
            <a:spAutoFit/>
          </a:bodyPr>
          <a:lstStyle/>
          <a:p>
            <a:pPr>
              <a:lnSpc>
                <a:spcPct val="150000"/>
              </a:lnSpc>
            </a:pPr>
            <a:r>
              <a:rPr lang="nl-NL"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Het Agentschap voor Hoger Onderwijs, Volwassenenonderwijs, Kwalificaties en Studietoelagen</a:t>
            </a:r>
            <a:r>
              <a:rPr lang="nl-NL" dirty="0">
                <a:latin typeface="Calibri" panose="020F0502020204030204" pitchFamily="34" charset="0"/>
                <a:cs typeface="Calibri" panose="020F0502020204030204" pitchFamily="34" charset="0"/>
              </a:rPr>
              <a:t>. </a:t>
            </a:r>
            <a:endParaRPr lang="nl-BE" dirty="0">
              <a:latin typeface="Calibri" panose="020F0502020204030204" pitchFamily="34" charset="0"/>
              <a:cs typeface="Calibri" panose="020F0502020204030204" pitchFamily="34" charset="0"/>
            </a:endParaRPr>
          </a:p>
        </p:txBody>
      </p:sp>
      <p:sp>
        <p:nvSpPr>
          <p:cNvPr id="12" name="Vierkante haken 11">
            <a:extLst>
              <a:ext uri="{FF2B5EF4-FFF2-40B4-BE49-F238E27FC236}">
                <a16:creationId xmlns:a16="http://schemas.microsoft.com/office/drawing/2014/main" id="{230D15C3-7B40-FD50-C298-AFE67EA18A2A}"/>
              </a:ext>
            </a:extLst>
          </p:cNvPr>
          <p:cNvSpPr/>
          <p:nvPr/>
        </p:nvSpPr>
        <p:spPr>
          <a:xfrm>
            <a:off x="3652781" y="348343"/>
            <a:ext cx="5350895" cy="1350752"/>
          </a:xfrm>
          <a:prstGeom prst="bracketPair">
            <a:avLst/>
          </a:prstGeom>
          <a:ln w="76200">
            <a:solidFill>
              <a:srgbClr val="2B92B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27" name="Rechthoek 26">
            <a:extLst>
              <a:ext uri="{FF2B5EF4-FFF2-40B4-BE49-F238E27FC236}">
                <a16:creationId xmlns:a16="http://schemas.microsoft.com/office/drawing/2014/main" id="{28208D52-3865-0FEC-D915-220D2196AE6D}"/>
              </a:ext>
            </a:extLst>
          </p:cNvPr>
          <p:cNvSpPr/>
          <p:nvPr/>
        </p:nvSpPr>
        <p:spPr>
          <a:xfrm>
            <a:off x="439838" y="2470938"/>
            <a:ext cx="2696901" cy="1076445"/>
          </a:xfrm>
          <a:prstGeom prst="rect">
            <a:avLst/>
          </a:prstGeom>
          <a:solidFill>
            <a:srgbClr val="15465B"/>
          </a:solidFill>
          <a:ln w="38100">
            <a:solidFill>
              <a:srgbClr val="2B92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School- en studietoelagen</a:t>
            </a:r>
            <a:endParaRPr lang="nl-BE" dirty="0">
              <a:solidFill>
                <a:schemeClr val="bg1"/>
              </a:solidFill>
              <a:latin typeface="Calibri" panose="020F0502020204030204" pitchFamily="34" charset="0"/>
              <a:cs typeface="Calibri" panose="020F0502020204030204" pitchFamily="34" charset="0"/>
            </a:endParaRPr>
          </a:p>
        </p:txBody>
      </p:sp>
      <p:sp>
        <p:nvSpPr>
          <p:cNvPr id="28" name="Rechthoek 27">
            <a:extLst>
              <a:ext uri="{FF2B5EF4-FFF2-40B4-BE49-F238E27FC236}">
                <a16:creationId xmlns:a16="http://schemas.microsoft.com/office/drawing/2014/main" id="{F0712C7C-791C-7EE3-1E35-B7A8F2814A1C}"/>
              </a:ext>
            </a:extLst>
          </p:cNvPr>
          <p:cNvSpPr/>
          <p:nvPr/>
        </p:nvSpPr>
        <p:spPr>
          <a:xfrm>
            <a:off x="439838" y="3675122"/>
            <a:ext cx="2696901" cy="1076445"/>
          </a:xfrm>
          <a:prstGeom prst="rect">
            <a:avLst/>
          </a:prstGeom>
          <a:solidFill>
            <a:srgbClr val="15465B"/>
          </a:solidFill>
          <a:ln w="38100">
            <a:solidFill>
              <a:srgbClr val="2B92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solidFill>
                  <a:schemeClr val="bg1"/>
                </a:solidFill>
                <a:hlinkClick r:id="rId5">
                  <a:extLst>
                    <a:ext uri="{A12FA001-AC4F-418D-AE19-62706E023703}">
                      <ahyp:hlinkClr xmlns:ahyp="http://schemas.microsoft.com/office/drawing/2018/hyperlinkcolor" val="tx"/>
                    </a:ext>
                  </a:extLst>
                </a:hlinkClick>
              </a:rPr>
              <a:t>Volwassenenonderwijs</a:t>
            </a:r>
            <a:endParaRPr lang="nl-BE" dirty="0">
              <a:solidFill>
                <a:schemeClr val="bg1"/>
              </a:solidFill>
              <a:latin typeface="Calibri" panose="020F0502020204030204" pitchFamily="34" charset="0"/>
              <a:cs typeface="Calibri" panose="020F0502020204030204" pitchFamily="34" charset="0"/>
            </a:endParaRPr>
          </a:p>
        </p:txBody>
      </p:sp>
      <p:sp>
        <p:nvSpPr>
          <p:cNvPr id="29" name="Rechthoek 28">
            <a:extLst>
              <a:ext uri="{FF2B5EF4-FFF2-40B4-BE49-F238E27FC236}">
                <a16:creationId xmlns:a16="http://schemas.microsoft.com/office/drawing/2014/main" id="{B588E3C2-F6EE-587B-86D3-69094B827E31}"/>
              </a:ext>
            </a:extLst>
          </p:cNvPr>
          <p:cNvSpPr/>
          <p:nvPr/>
        </p:nvSpPr>
        <p:spPr>
          <a:xfrm>
            <a:off x="454657" y="4879306"/>
            <a:ext cx="2696901" cy="1076445"/>
          </a:xfrm>
          <a:prstGeom prst="rect">
            <a:avLst/>
          </a:prstGeom>
          <a:solidFill>
            <a:srgbClr val="15465B"/>
          </a:solidFill>
          <a:ln w="38100">
            <a:solidFill>
              <a:srgbClr val="2B92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solidFill>
                  <a:schemeClr val="bg1"/>
                </a:solidFill>
                <a:hlinkClick r:id="rId5">
                  <a:extLst>
                    <a:ext uri="{A12FA001-AC4F-418D-AE19-62706E023703}">
                      <ahyp:hlinkClr xmlns:ahyp="http://schemas.microsoft.com/office/drawing/2018/hyperlinkcolor" val="tx"/>
                    </a:ext>
                  </a:extLst>
                </a:hlinkClick>
              </a:rPr>
              <a:t>Hoger onderwijs </a:t>
            </a:r>
            <a:r>
              <a:rPr lang="nl-BE" dirty="0">
                <a:solidFill>
                  <a:schemeClr val="bg1"/>
                </a:solidFill>
              </a:rPr>
              <a:t>&amp; </a:t>
            </a:r>
            <a:r>
              <a:rPr lang="nl-BE" dirty="0" err="1">
                <a:solidFill>
                  <a:schemeClr val="bg1"/>
                </a:solidFill>
                <a:hlinkClick r:id="rId6">
                  <a:extLst>
                    <a:ext uri="{A12FA001-AC4F-418D-AE19-62706E023703}">
                      <ahyp:hlinkClr xmlns:ahyp="http://schemas.microsoft.com/office/drawing/2018/hyperlinkcolor" val="tx"/>
                    </a:ext>
                  </a:extLst>
                </a:hlinkClick>
              </a:rPr>
              <a:t>Hogeronderwijsregister</a:t>
            </a:r>
            <a:endParaRPr lang="nl-BE" dirty="0">
              <a:solidFill>
                <a:schemeClr val="bg1"/>
              </a:solidFill>
              <a:latin typeface="Calibri" panose="020F0502020204030204" pitchFamily="34" charset="0"/>
              <a:cs typeface="Calibri" panose="020F0502020204030204" pitchFamily="34" charset="0"/>
            </a:endParaRPr>
          </a:p>
        </p:txBody>
      </p:sp>
      <p:sp>
        <p:nvSpPr>
          <p:cNvPr id="30" name="Rechthoek 29">
            <a:extLst>
              <a:ext uri="{FF2B5EF4-FFF2-40B4-BE49-F238E27FC236}">
                <a16:creationId xmlns:a16="http://schemas.microsoft.com/office/drawing/2014/main" id="{399D72E7-67D1-A8CC-5FE2-D269D44BFA47}"/>
              </a:ext>
            </a:extLst>
          </p:cNvPr>
          <p:cNvSpPr/>
          <p:nvPr/>
        </p:nvSpPr>
        <p:spPr>
          <a:xfrm>
            <a:off x="3310362" y="2470937"/>
            <a:ext cx="2696901" cy="1076445"/>
          </a:xfrm>
          <a:prstGeom prst="rect">
            <a:avLst/>
          </a:prstGeom>
          <a:solidFill>
            <a:srgbClr val="15465B"/>
          </a:solidFill>
          <a:ln w="38100">
            <a:solidFill>
              <a:srgbClr val="2B92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solidFill>
                  <a:schemeClr val="bg1"/>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Onderwijsdoelen</a:t>
            </a:r>
            <a:endParaRPr lang="nl-BE" dirty="0">
              <a:solidFill>
                <a:schemeClr val="bg1"/>
              </a:solidFill>
              <a:latin typeface="Calibri" panose="020F0502020204030204" pitchFamily="34" charset="0"/>
              <a:cs typeface="Calibri" panose="020F0502020204030204" pitchFamily="34" charset="0"/>
            </a:endParaRPr>
          </a:p>
        </p:txBody>
      </p:sp>
      <p:sp>
        <p:nvSpPr>
          <p:cNvPr id="31" name="Rechthoek 30">
            <a:extLst>
              <a:ext uri="{FF2B5EF4-FFF2-40B4-BE49-F238E27FC236}">
                <a16:creationId xmlns:a16="http://schemas.microsoft.com/office/drawing/2014/main" id="{098C81D7-DE12-C1E7-CD72-87A4A5096D1D}"/>
              </a:ext>
            </a:extLst>
          </p:cNvPr>
          <p:cNvSpPr/>
          <p:nvPr/>
        </p:nvSpPr>
        <p:spPr>
          <a:xfrm>
            <a:off x="6220698" y="2470936"/>
            <a:ext cx="2696901" cy="1076445"/>
          </a:xfrm>
          <a:prstGeom prst="rect">
            <a:avLst/>
          </a:prstGeom>
          <a:solidFill>
            <a:srgbClr val="15465B"/>
          </a:solidFill>
          <a:ln w="38100">
            <a:solidFill>
              <a:srgbClr val="2B92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solidFill>
                  <a:schemeClr val="bg1"/>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Leer- en </a:t>
            </a:r>
            <a:r>
              <a:rPr lang="nl-BE" sz="1700" dirty="0">
                <a:solidFill>
                  <a:schemeClr val="bg1"/>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ervaringsbewijzendatabank</a:t>
            </a:r>
            <a:r>
              <a:rPr lang="nl-BE" dirty="0">
                <a:solidFill>
                  <a:schemeClr val="bg1"/>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(LED)</a:t>
            </a:r>
            <a:endParaRPr lang="nl-BE" dirty="0">
              <a:solidFill>
                <a:schemeClr val="bg1"/>
              </a:solidFill>
              <a:latin typeface="Calibri" panose="020F0502020204030204" pitchFamily="34" charset="0"/>
              <a:cs typeface="Calibri" panose="020F0502020204030204" pitchFamily="34" charset="0"/>
            </a:endParaRPr>
          </a:p>
        </p:txBody>
      </p:sp>
      <p:sp>
        <p:nvSpPr>
          <p:cNvPr id="32" name="Rechthoek 31">
            <a:extLst>
              <a:ext uri="{FF2B5EF4-FFF2-40B4-BE49-F238E27FC236}">
                <a16:creationId xmlns:a16="http://schemas.microsoft.com/office/drawing/2014/main" id="{DD183318-0623-B6FF-BF14-5A1BF116093D}"/>
              </a:ext>
            </a:extLst>
          </p:cNvPr>
          <p:cNvSpPr/>
          <p:nvPr/>
        </p:nvSpPr>
        <p:spPr>
          <a:xfrm>
            <a:off x="3310362" y="3675122"/>
            <a:ext cx="2696901" cy="1076445"/>
          </a:xfrm>
          <a:prstGeom prst="rect">
            <a:avLst/>
          </a:prstGeom>
          <a:solidFill>
            <a:srgbClr val="15465B"/>
          </a:solidFill>
          <a:ln w="38100">
            <a:solidFill>
              <a:srgbClr val="2B92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solidFill>
                  <a:schemeClr val="bg1"/>
                </a:solidFill>
                <a:hlinkClick r:id="rId9">
                  <a:extLst>
                    <a:ext uri="{A12FA001-AC4F-418D-AE19-62706E023703}">
                      <ahyp:hlinkClr xmlns:ahyp="http://schemas.microsoft.com/office/drawing/2018/hyperlinkcolor" val="tx"/>
                    </a:ext>
                  </a:extLst>
                </a:hlinkClick>
              </a:rPr>
              <a:t>VKS &amp; EVC</a:t>
            </a:r>
            <a:endParaRPr lang="nl-BE" dirty="0">
              <a:solidFill>
                <a:schemeClr val="bg1"/>
              </a:solidFill>
              <a:latin typeface="Calibri" panose="020F0502020204030204" pitchFamily="34" charset="0"/>
              <a:cs typeface="Calibri" panose="020F0502020204030204" pitchFamily="34" charset="0"/>
            </a:endParaRPr>
          </a:p>
        </p:txBody>
      </p:sp>
      <p:sp>
        <p:nvSpPr>
          <p:cNvPr id="33" name="Rechthoek 32">
            <a:extLst>
              <a:ext uri="{FF2B5EF4-FFF2-40B4-BE49-F238E27FC236}">
                <a16:creationId xmlns:a16="http://schemas.microsoft.com/office/drawing/2014/main" id="{111E12AE-D463-D447-2E6D-86C4F10E59BA}"/>
              </a:ext>
            </a:extLst>
          </p:cNvPr>
          <p:cNvSpPr/>
          <p:nvPr/>
        </p:nvSpPr>
        <p:spPr>
          <a:xfrm>
            <a:off x="6205730" y="3675122"/>
            <a:ext cx="2696901" cy="1076445"/>
          </a:xfrm>
          <a:prstGeom prst="rect">
            <a:avLst/>
          </a:prstGeom>
          <a:solidFill>
            <a:srgbClr val="15465B"/>
          </a:solidFill>
          <a:ln w="38100">
            <a:solidFill>
              <a:srgbClr val="2B92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solidFill>
                  <a:schemeClr val="bg1"/>
                </a:solidFill>
                <a:hlinkClick r:id="rId10">
                  <a:extLst>
                    <a:ext uri="{A12FA001-AC4F-418D-AE19-62706E023703}">
                      <ahyp:hlinkClr xmlns:ahyp="http://schemas.microsoft.com/office/drawing/2018/hyperlinkcolor" val="tx"/>
                    </a:ext>
                  </a:extLst>
                </a:hlinkClick>
              </a:rPr>
              <a:t>Toelatingsexamens arts en tandarts</a:t>
            </a:r>
            <a:endParaRPr lang="nl-BE" dirty="0">
              <a:solidFill>
                <a:schemeClr val="bg1"/>
              </a:solidFill>
              <a:latin typeface="Calibri" panose="020F0502020204030204" pitchFamily="34" charset="0"/>
              <a:cs typeface="Calibri" panose="020F0502020204030204" pitchFamily="34" charset="0"/>
            </a:endParaRPr>
          </a:p>
        </p:txBody>
      </p:sp>
      <p:sp>
        <p:nvSpPr>
          <p:cNvPr id="34" name="Rechthoek 33">
            <a:extLst>
              <a:ext uri="{FF2B5EF4-FFF2-40B4-BE49-F238E27FC236}">
                <a16:creationId xmlns:a16="http://schemas.microsoft.com/office/drawing/2014/main" id="{BE16A7A6-EEC8-D131-0CDF-095991C891ED}"/>
              </a:ext>
            </a:extLst>
          </p:cNvPr>
          <p:cNvSpPr/>
          <p:nvPr/>
        </p:nvSpPr>
        <p:spPr>
          <a:xfrm>
            <a:off x="3310362" y="4881231"/>
            <a:ext cx="2696901" cy="1076445"/>
          </a:xfrm>
          <a:prstGeom prst="rect">
            <a:avLst/>
          </a:prstGeom>
          <a:solidFill>
            <a:srgbClr val="15465B"/>
          </a:solidFill>
          <a:ln w="38100">
            <a:solidFill>
              <a:srgbClr val="2B92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solidFill>
                  <a:schemeClr val="bg1"/>
                </a:solidFill>
                <a:hlinkClick r:id="rId11">
                  <a:extLst>
                    <a:ext uri="{A12FA001-AC4F-418D-AE19-62706E023703}">
                      <ahyp:hlinkClr xmlns:ahyp="http://schemas.microsoft.com/office/drawing/2018/hyperlinkcolor" val="tx"/>
                    </a:ext>
                  </a:extLst>
                </a:hlinkClick>
              </a:rPr>
              <a:t>Examencommissie secundair onderwijs</a:t>
            </a:r>
            <a:endParaRPr lang="nl-BE" dirty="0">
              <a:solidFill>
                <a:schemeClr val="bg1"/>
              </a:solidFill>
            </a:endParaRPr>
          </a:p>
        </p:txBody>
      </p:sp>
      <p:sp>
        <p:nvSpPr>
          <p:cNvPr id="35" name="Rechthoek 34">
            <a:extLst>
              <a:ext uri="{FF2B5EF4-FFF2-40B4-BE49-F238E27FC236}">
                <a16:creationId xmlns:a16="http://schemas.microsoft.com/office/drawing/2014/main" id="{FEEC1A47-C18B-FFED-DEA6-D7F5AC943968}"/>
              </a:ext>
            </a:extLst>
          </p:cNvPr>
          <p:cNvSpPr/>
          <p:nvPr/>
        </p:nvSpPr>
        <p:spPr>
          <a:xfrm>
            <a:off x="6210821" y="4879306"/>
            <a:ext cx="2696901" cy="1076445"/>
          </a:xfrm>
          <a:prstGeom prst="rect">
            <a:avLst/>
          </a:prstGeom>
          <a:solidFill>
            <a:srgbClr val="15465B"/>
          </a:solidFill>
          <a:ln w="38100">
            <a:solidFill>
              <a:srgbClr val="2B92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dirty="0">
                <a:solidFill>
                  <a:schemeClr val="bg1"/>
                </a:solidFill>
                <a:hlinkClick r:id="rId12">
                  <a:extLst>
                    <a:ext uri="{A12FA001-AC4F-418D-AE19-62706E023703}">
                      <ahyp:hlinkClr xmlns:ahyp="http://schemas.microsoft.com/office/drawing/2018/hyperlinkcolor" val="tx"/>
                    </a:ext>
                  </a:extLst>
                </a:hlinkClick>
              </a:rPr>
              <a:t>NARIC-Vlaanderen</a:t>
            </a:r>
            <a:endParaRPr lang="nl-BE" dirty="0">
              <a:solidFill>
                <a:schemeClr val="bg1"/>
              </a:solidFill>
              <a:latin typeface="Calibri" panose="020F0502020204030204" pitchFamily="34" charset="0"/>
              <a:cs typeface="Calibri" panose="020F0502020204030204" pitchFamily="34" charset="0"/>
            </a:endParaRPr>
          </a:p>
        </p:txBody>
      </p:sp>
      <p:sp>
        <p:nvSpPr>
          <p:cNvPr id="36" name="Ovaal 35">
            <a:extLst>
              <a:ext uri="{FF2B5EF4-FFF2-40B4-BE49-F238E27FC236}">
                <a16:creationId xmlns:a16="http://schemas.microsoft.com/office/drawing/2014/main" id="{43CA365D-BBF4-8BC0-A959-9ED53F00651A}"/>
              </a:ext>
            </a:extLst>
          </p:cNvPr>
          <p:cNvSpPr/>
          <p:nvPr/>
        </p:nvSpPr>
        <p:spPr>
          <a:xfrm>
            <a:off x="3652781" y="2580640"/>
            <a:ext cx="2077459" cy="848360"/>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 name="Ovaal 37">
            <a:extLst>
              <a:ext uri="{FF2B5EF4-FFF2-40B4-BE49-F238E27FC236}">
                <a16:creationId xmlns:a16="http://schemas.microsoft.com/office/drawing/2014/main" id="{8AC2CBE2-A4C9-7C25-1071-2D329500B04D}"/>
              </a:ext>
            </a:extLst>
          </p:cNvPr>
          <p:cNvSpPr/>
          <p:nvPr/>
        </p:nvSpPr>
        <p:spPr>
          <a:xfrm>
            <a:off x="604781" y="3789164"/>
            <a:ext cx="2433059" cy="848360"/>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9" name="Ovaal 38">
            <a:extLst>
              <a:ext uri="{FF2B5EF4-FFF2-40B4-BE49-F238E27FC236}">
                <a16:creationId xmlns:a16="http://schemas.microsoft.com/office/drawing/2014/main" id="{B3212856-611A-71F2-0780-F22E9F44B97D}"/>
              </a:ext>
            </a:extLst>
          </p:cNvPr>
          <p:cNvSpPr/>
          <p:nvPr/>
        </p:nvSpPr>
        <p:spPr>
          <a:xfrm>
            <a:off x="3652780" y="3789164"/>
            <a:ext cx="2077459" cy="848360"/>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0" name="Ovaal 39">
            <a:extLst>
              <a:ext uri="{FF2B5EF4-FFF2-40B4-BE49-F238E27FC236}">
                <a16:creationId xmlns:a16="http://schemas.microsoft.com/office/drawing/2014/main" id="{11E27946-2EB0-135B-7551-AE8464041A24}"/>
              </a:ext>
            </a:extLst>
          </p:cNvPr>
          <p:cNvSpPr/>
          <p:nvPr/>
        </p:nvSpPr>
        <p:spPr>
          <a:xfrm>
            <a:off x="3533270" y="4993348"/>
            <a:ext cx="2349370" cy="848360"/>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 name="Ovaal 40">
            <a:extLst>
              <a:ext uri="{FF2B5EF4-FFF2-40B4-BE49-F238E27FC236}">
                <a16:creationId xmlns:a16="http://schemas.microsoft.com/office/drawing/2014/main" id="{C4EEFFD2-8BDC-F631-DAE5-0735E8B12E29}"/>
              </a:ext>
            </a:extLst>
          </p:cNvPr>
          <p:cNvSpPr/>
          <p:nvPr/>
        </p:nvSpPr>
        <p:spPr>
          <a:xfrm>
            <a:off x="6180886" y="2599112"/>
            <a:ext cx="2736713" cy="848360"/>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 name="Ovaal 41">
            <a:extLst>
              <a:ext uri="{FF2B5EF4-FFF2-40B4-BE49-F238E27FC236}">
                <a16:creationId xmlns:a16="http://schemas.microsoft.com/office/drawing/2014/main" id="{0C8D69B5-7F8B-519F-A4DF-8B497B0B3DC3}"/>
              </a:ext>
            </a:extLst>
          </p:cNvPr>
          <p:cNvSpPr/>
          <p:nvPr/>
        </p:nvSpPr>
        <p:spPr>
          <a:xfrm>
            <a:off x="6530418" y="4993348"/>
            <a:ext cx="2077459" cy="848360"/>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61395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animBg="1"/>
      <p:bldP spid="39" grpId="0" animBg="1"/>
      <p:bldP spid="40" grpId="0" animBg="1"/>
      <p:bldP spid="41" grpId="0" animBg="1"/>
      <p:bldP spid="4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0390D42-5C7A-0C4F-2A5F-390343A8EE65}"/>
              </a:ext>
            </a:extLst>
          </p:cNvPr>
          <p:cNvSpPr>
            <a:spLocks noGrp="1"/>
          </p:cNvSpPr>
          <p:nvPr>
            <p:ph type="title"/>
          </p:nvPr>
        </p:nvSpPr>
        <p:spPr>
          <a:xfrm>
            <a:off x="377437" y="0"/>
            <a:ext cx="7788624" cy="1116000"/>
          </a:xfrm>
        </p:spPr>
        <p:txBody>
          <a:bodyPr>
            <a:normAutofit/>
          </a:bodyPr>
          <a:lstStyle/>
          <a:p>
            <a:r>
              <a:rPr lang="nl-BE" sz="3200" dirty="0"/>
              <a:t>Leerpad: Examencommissie</a:t>
            </a:r>
          </a:p>
        </p:txBody>
      </p:sp>
      <p:sp>
        <p:nvSpPr>
          <p:cNvPr id="7" name="Tijdelijke aanduiding voor inhoud 6">
            <a:extLst>
              <a:ext uri="{FF2B5EF4-FFF2-40B4-BE49-F238E27FC236}">
                <a16:creationId xmlns:a16="http://schemas.microsoft.com/office/drawing/2014/main" id="{32DB761A-3E62-6F37-F5D0-71A867FBEBE3}"/>
              </a:ext>
            </a:extLst>
          </p:cNvPr>
          <p:cNvSpPr>
            <a:spLocks noGrp="1"/>
          </p:cNvSpPr>
          <p:nvPr>
            <p:ph sz="quarter" idx="15"/>
          </p:nvPr>
        </p:nvSpPr>
        <p:spPr>
          <a:xfrm>
            <a:off x="333627" y="854073"/>
            <a:ext cx="7778605" cy="334888"/>
          </a:xfrm>
        </p:spPr>
        <p:txBody>
          <a:bodyPr>
            <a:normAutofit/>
          </a:bodyPr>
          <a:lstStyle/>
          <a:p>
            <a:r>
              <a:rPr lang="nl-BE" sz="1500" dirty="0">
                <a:solidFill>
                  <a:srgbClr val="00B0F0"/>
                </a:solidFill>
                <a:hlinkClick r:id="rId2">
                  <a:extLst>
                    <a:ext uri="{A12FA001-AC4F-418D-AE19-62706E023703}">
                      <ahyp:hlinkClr xmlns:ahyp="http://schemas.microsoft.com/office/drawing/2018/hyperlinkcolor" val="tx"/>
                    </a:ext>
                  </a:extLst>
                </a:hlinkClick>
              </a:rPr>
              <a:t>https://examencommissiesecundaironderwijs.be/flexibele-diplomatrajecten</a:t>
            </a:r>
            <a:endParaRPr lang="nl-BE" sz="1500" dirty="0">
              <a:solidFill>
                <a:srgbClr val="00B0F0"/>
              </a:solidFill>
            </a:endParaRPr>
          </a:p>
        </p:txBody>
      </p:sp>
      <p:pic>
        <p:nvPicPr>
          <p:cNvPr id="4" name="Afbeelding 3">
            <a:extLst>
              <a:ext uri="{FF2B5EF4-FFF2-40B4-BE49-F238E27FC236}">
                <a16:creationId xmlns:a16="http://schemas.microsoft.com/office/drawing/2014/main" id="{931F2A9A-D326-E871-3751-680896C784DB}"/>
              </a:ext>
            </a:extLst>
          </p:cNvPr>
          <p:cNvPicPr>
            <a:picLocks noChangeAspect="1"/>
          </p:cNvPicPr>
          <p:nvPr/>
        </p:nvPicPr>
        <p:blipFill>
          <a:blip r:embed="rId3"/>
          <a:stretch>
            <a:fillRect/>
          </a:stretch>
        </p:blipFill>
        <p:spPr>
          <a:xfrm>
            <a:off x="6571891" y="13704"/>
            <a:ext cx="2572109" cy="1267002"/>
          </a:xfrm>
          <a:prstGeom prst="rect">
            <a:avLst/>
          </a:prstGeom>
        </p:spPr>
      </p:pic>
      <p:pic>
        <p:nvPicPr>
          <p:cNvPr id="8" name="Afbeelding 7">
            <a:extLst>
              <a:ext uri="{FF2B5EF4-FFF2-40B4-BE49-F238E27FC236}">
                <a16:creationId xmlns:a16="http://schemas.microsoft.com/office/drawing/2014/main" id="{6C491FEC-7785-5CB9-5E89-51258C1AE315}"/>
              </a:ext>
            </a:extLst>
          </p:cNvPr>
          <p:cNvPicPr>
            <a:picLocks noChangeAspect="1"/>
          </p:cNvPicPr>
          <p:nvPr/>
        </p:nvPicPr>
        <p:blipFill>
          <a:blip r:embed="rId4"/>
          <a:stretch>
            <a:fillRect/>
          </a:stretch>
        </p:blipFill>
        <p:spPr>
          <a:xfrm>
            <a:off x="-1" y="1554368"/>
            <a:ext cx="4080681" cy="5304885"/>
          </a:xfrm>
          <a:prstGeom prst="rect">
            <a:avLst/>
          </a:prstGeom>
        </p:spPr>
      </p:pic>
      <p:sp>
        <p:nvSpPr>
          <p:cNvPr id="9" name="Tekstvak 8">
            <a:extLst>
              <a:ext uri="{FF2B5EF4-FFF2-40B4-BE49-F238E27FC236}">
                <a16:creationId xmlns:a16="http://schemas.microsoft.com/office/drawing/2014/main" id="{07BB5B98-0FFB-B58F-5A7E-040F0E757D9E}"/>
              </a:ext>
            </a:extLst>
          </p:cNvPr>
          <p:cNvSpPr txBox="1"/>
          <p:nvPr/>
        </p:nvSpPr>
        <p:spPr>
          <a:xfrm>
            <a:off x="5063322" y="2453511"/>
            <a:ext cx="2719591" cy="1162113"/>
          </a:xfrm>
          <a:prstGeom prst="rect">
            <a:avLst/>
          </a:prstGeom>
          <a:noFill/>
        </p:spPr>
        <p:txBody>
          <a:bodyPr wrap="none" rtlCol="0">
            <a:spAutoFit/>
          </a:bodyPr>
          <a:lstStyle/>
          <a:p>
            <a:pPr>
              <a:lnSpc>
                <a:spcPct val="150000"/>
              </a:lnSpc>
            </a:pPr>
            <a:r>
              <a:rPr lang="nl-BE" sz="1600" dirty="0">
                <a:latin typeface="Calibri" panose="020F0502020204030204" pitchFamily="34" charset="0"/>
                <a:cs typeface="Calibri" panose="020F0502020204030204" pitchFamily="34" charset="0"/>
              </a:rPr>
              <a:t>Mogelijk voor: </a:t>
            </a:r>
          </a:p>
          <a:p>
            <a:pPr marL="285750" indent="-285750">
              <a:lnSpc>
                <a:spcPct val="150000"/>
              </a:lnSpc>
              <a:buFont typeface="Wingdings" panose="05000000000000000000" pitchFamily="2" charset="2"/>
              <a:buChar char="à"/>
            </a:pPr>
            <a:r>
              <a:rPr lang="nl-BE" sz="1600" b="1" dirty="0">
                <a:latin typeface="Calibri" panose="020F0502020204030204" pitchFamily="34" charset="0"/>
                <a:cs typeface="Calibri" panose="020F0502020204030204" pitchFamily="34" charset="0"/>
              </a:rPr>
              <a:t>BK Baby’s en peuters</a:t>
            </a:r>
          </a:p>
          <a:p>
            <a:pPr marL="285750" indent="-285750">
              <a:lnSpc>
                <a:spcPct val="150000"/>
              </a:lnSpc>
              <a:buFont typeface="Wingdings" panose="05000000000000000000" pitchFamily="2" charset="2"/>
              <a:buChar char="à"/>
            </a:pPr>
            <a:r>
              <a:rPr lang="nl-BE" sz="1600" b="1" dirty="0">
                <a:latin typeface="Calibri" panose="020F0502020204030204" pitchFamily="34" charset="0"/>
                <a:cs typeface="Calibri" panose="020F0502020204030204" pitchFamily="34" charset="0"/>
              </a:rPr>
              <a:t>BK schoolgaande kinderen</a:t>
            </a:r>
          </a:p>
        </p:txBody>
      </p:sp>
      <p:sp>
        <p:nvSpPr>
          <p:cNvPr id="10" name="Tekstvak 9">
            <a:extLst>
              <a:ext uri="{FF2B5EF4-FFF2-40B4-BE49-F238E27FC236}">
                <a16:creationId xmlns:a16="http://schemas.microsoft.com/office/drawing/2014/main" id="{C78C2BF7-2EDB-62D5-E79E-5CA15D09A9A5}"/>
              </a:ext>
            </a:extLst>
          </p:cNvPr>
          <p:cNvSpPr txBox="1"/>
          <p:nvPr/>
        </p:nvSpPr>
        <p:spPr>
          <a:xfrm>
            <a:off x="5063322" y="4216642"/>
            <a:ext cx="4080681" cy="2446824"/>
          </a:xfrm>
          <a:prstGeom prst="rect">
            <a:avLst/>
          </a:prstGeom>
          <a:noFill/>
        </p:spPr>
        <p:txBody>
          <a:bodyPr wrap="square" rtlCol="0">
            <a:spAutoFit/>
          </a:bodyPr>
          <a:lstStyle/>
          <a:p>
            <a:r>
              <a:rPr lang="nl-BE" b="1" dirty="0">
                <a:latin typeface="Calibri" panose="020F0502020204030204" pitchFamily="34" charset="0"/>
                <a:cs typeface="Calibri" panose="020F0502020204030204" pitchFamily="34" charset="0"/>
              </a:rPr>
              <a:t>Algemene vakken?</a:t>
            </a:r>
          </a:p>
          <a:p>
            <a:pPr marL="285750" indent="-285750">
              <a:lnSpc>
                <a:spcPct val="150000"/>
              </a:lnSpc>
              <a:buFont typeface="Wingdings" panose="05000000000000000000" pitchFamily="2" charset="2"/>
              <a:buChar char="à"/>
            </a:pPr>
            <a:r>
              <a:rPr lang="nl-BE" dirty="0">
                <a:latin typeface="Calibri" panose="020F0502020204030204" pitchFamily="34" charset="0"/>
                <a:cs typeface="Calibri" panose="020F0502020204030204" pitchFamily="34" charset="0"/>
              </a:rPr>
              <a:t>ofwel examencommissie </a:t>
            </a:r>
          </a:p>
          <a:p>
            <a:pPr marL="285750" indent="-285750">
              <a:lnSpc>
                <a:spcPct val="150000"/>
              </a:lnSpc>
              <a:buFont typeface="Wingdings" panose="05000000000000000000" pitchFamily="2" charset="2"/>
              <a:buChar char="à"/>
            </a:pPr>
            <a:r>
              <a:rPr lang="nl-BE" dirty="0">
                <a:latin typeface="Calibri" panose="020F0502020204030204" pitchFamily="34" charset="0"/>
                <a:cs typeface="Calibri" panose="020F0502020204030204" pitchFamily="34" charset="0"/>
              </a:rPr>
              <a:t>ofwel in CVO </a:t>
            </a:r>
          </a:p>
          <a:p>
            <a:pPr marL="285750" indent="-285750">
              <a:lnSpc>
                <a:spcPct val="150000"/>
              </a:lnSpc>
              <a:buFont typeface="Wingdings" panose="05000000000000000000" pitchFamily="2" charset="2"/>
              <a:buChar char="à"/>
            </a:pPr>
            <a:r>
              <a:rPr lang="nl-BE" dirty="0">
                <a:latin typeface="Calibri" panose="020F0502020204030204" pitchFamily="34" charset="0"/>
                <a:cs typeface="Calibri" panose="020F0502020204030204" pitchFamily="34" charset="0"/>
              </a:rPr>
              <a:t>ofwel een combinatie van beide</a:t>
            </a:r>
          </a:p>
          <a:p>
            <a:endParaRPr lang="nl-BE" dirty="0">
              <a:latin typeface="Calibri" panose="020F0502020204030204" pitchFamily="34" charset="0"/>
              <a:cs typeface="Calibri" panose="020F0502020204030204" pitchFamily="34" charset="0"/>
            </a:endParaRPr>
          </a:p>
          <a:p>
            <a:r>
              <a:rPr lang="nl-BE" b="1" dirty="0">
                <a:latin typeface="Calibri" panose="020F0502020204030204" pitchFamily="34" charset="0"/>
                <a:cs typeface="Calibri" panose="020F0502020204030204" pitchFamily="34" charset="0"/>
              </a:rPr>
              <a:t>Beroepsgerichte vakken </a:t>
            </a:r>
          </a:p>
          <a:p>
            <a:r>
              <a:rPr lang="nl-BE" b="1" dirty="0">
                <a:latin typeface="Calibri" panose="020F0502020204030204" pitchFamily="34" charset="0"/>
                <a:cs typeface="Calibri" panose="020F0502020204030204" pitchFamily="34" charset="0"/>
                <a:sym typeface="Wingdings" panose="05000000000000000000" pitchFamily="2" charset="2"/>
              </a:rPr>
              <a:t> </a:t>
            </a:r>
            <a:r>
              <a:rPr lang="nl-BE" dirty="0">
                <a:latin typeface="Calibri" panose="020F0502020204030204" pitchFamily="34" charset="0"/>
                <a:cs typeface="Calibri" panose="020F0502020204030204" pitchFamily="34" charset="0"/>
              </a:rPr>
              <a:t>enkel in CVO</a:t>
            </a:r>
          </a:p>
        </p:txBody>
      </p:sp>
      <p:sp>
        <p:nvSpPr>
          <p:cNvPr id="2" name="Tijdelijke aanduiding voor inhoud 6">
            <a:extLst>
              <a:ext uri="{FF2B5EF4-FFF2-40B4-BE49-F238E27FC236}">
                <a16:creationId xmlns:a16="http://schemas.microsoft.com/office/drawing/2014/main" id="{D43B7171-BFE2-A618-939D-A895074D8E6C}"/>
              </a:ext>
            </a:extLst>
          </p:cNvPr>
          <p:cNvSpPr txBox="1">
            <a:spLocks/>
          </p:cNvSpPr>
          <p:nvPr/>
        </p:nvSpPr>
        <p:spPr>
          <a:xfrm>
            <a:off x="4213360" y="1674123"/>
            <a:ext cx="1116420" cy="324963"/>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nl-BE" sz="1600">
                <a:solidFill>
                  <a:schemeClr val="tx1"/>
                </a:solidFill>
                <a:latin typeface="Calibri" panose="020F0502020204030204" pitchFamily="34" charset="0"/>
                <a:cs typeface="Calibri" panose="020F0502020204030204" pitchFamily="34" charset="0"/>
              </a:rPr>
              <a:t>Wat?</a:t>
            </a:r>
            <a:r>
              <a:rPr lang="nl-BE" sz="1600">
                <a:latin typeface="Calibri" panose="020F0502020204030204" pitchFamily="34" charset="0"/>
                <a:cs typeface="Calibri" panose="020F0502020204030204" pitchFamily="34" charset="0"/>
              </a:rPr>
              <a:t>	</a:t>
            </a:r>
            <a:endParaRPr lang="nl-BE" sz="1600" dirty="0">
              <a:latin typeface="Calibri" panose="020F0502020204030204" pitchFamily="34" charset="0"/>
              <a:cs typeface="Calibri" panose="020F0502020204030204" pitchFamily="34" charset="0"/>
            </a:endParaRPr>
          </a:p>
        </p:txBody>
      </p:sp>
      <p:sp>
        <p:nvSpPr>
          <p:cNvPr id="11" name="Tijdelijke aanduiding voor inhoud 6">
            <a:extLst>
              <a:ext uri="{FF2B5EF4-FFF2-40B4-BE49-F238E27FC236}">
                <a16:creationId xmlns:a16="http://schemas.microsoft.com/office/drawing/2014/main" id="{E664FAAA-F124-3079-DE5D-285D5826B1A1}"/>
              </a:ext>
            </a:extLst>
          </p:cNvPr>
          <p:cNvSpPr txBox="1">
            <a:spLocks/>
          </p:cNvSpPr>
          <p:nvPr/>
        </p:nvSpPr>
        <p:spPr>
          <a:xfrm>
            <a:off x="4904249" y="1576409"/>
            <a:ext cx="4080681" cy="779388"/>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lnSpc>
                <a:spcPct val="150000"/>
              </a:lnSpc>
              <a:spcBef>
                <a:spcPts val="0"/>
              </a:spcBef>
            </a:pPr>
            <a:r>
              <a:rPr lang="nl-BE" sz="1600" dirty="0">
                <a:solidFill>
                  <a:schemeClr val="tx1"/>
                </a:solidFill>
                <a:latin typeface="Calibri" panose="020F0502020204030204" pitchFamily="34" charset="0"/>
                <a:cs typeface="Calibri" panose="020F0502020204030204" pitchFamily="34" charset="0"/>
              </a:rPr>
              <a:t>Diploma behalen via de examencommissie (of in een CVO, of een combinatie van beide)</a:t>
            </a:r>
            <a:r>
              <a:rPr lang="nl-BE"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4142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0390D42-5C7A-0C4F-2A5F-390343A8EE65}"/>
              </a:ext>
            </a:extLst>
          </p:cNvPr>
          <p:cNvSpPr>
            <a:spLocks noGrp="1"/>
          </p:cNvSpPr>
          <p:nvPr>
            <p:ph type="title"/>
          </p:nvPr>
        </p:nvSpPr>
        <p:spPr>
          <a:xfrm>
            <a:off x="377437" y="0"/>
            <a:ext cx="7788624" cy="1116000"/>
          </a:xfrm>
        </p:spPr>
        <p:txBody>
          <a:bodyPr>
            <a:normAutofit/>
          </a:bodyPr>
          <a:lstStyle/>
          <a:p>
            <a:r>
              <a:rPr lang="nl-BE" sz="3200" dirty="0"/>
              <a:t>Leerpad: beroepsopleiding VDAB, SYNTRA</a:t>
            </a:r>
          </a:p>
        </p:txBody>
      </p:sp>
      <p:pic>
        <p:nvPicPr>
          <p:cNvPr id="8" name="Afbeelding 7">
            <a:extLst>
              <a:ext uri="{FF2B5EF4-FFF2-40B4-BE49-F238E27FC236}">
                <a16:creationId xmlns:a16="http://schemas.microsoft.com/office/drawing/2014/main" id="{D6B457F0-9147-877E-1C2E-DB6B42DF7EA1}"/>
              </a:ext>
            </a:extLst>
          </p:cNvPr>
          <p:cNvPicPr>
            <a:picLocks noChangeAspect="1"/>
          </p:cNvPicPr>
          <p:nvPr/>
        </p:nvPicPr>
        <p:blipFill>
          <a:blip r:embed="rId2"/>
          <a:stretch>
            <a:fillRect/>
          </a:stretch>
        </p:blipFill>
        <p:spPr>
          <a:xfrm>
            <a:off x="7194375" y="0"/>
            <a:ext cx="1943371" cy="847843"/>
          </a:xfrm>
          <a:prstGeom prst="rect">
            <a:avLst/>
          </a:prstGeom>
        </p:spPr>
      </p:pic>
      <p:pic>
        <p:nvPicPr>
          <p:cNvPr id="10" name="Afbeelding 9">
            <a:extLst>
              <a:ext uri="{FF2B5EF4-FFF2-40B4-BE49-F238E27FC236}">
                <a16:creationId xmlns:a16="http://schemas.microsoft.com/office/drawing/2014/main" id="{FD5EC896-F664-9ECF-28F0-5F7BC1F16DE6}"/>
              </a:ext>
            </a:extLst>
          </p:cNvPr>
          <p:cNvPicPr>
            <a:picLocks noChangeAspect="1"/>
          </p:cNvPicPr>
          <p:nvPr/>
        </p:nvPicPr>
        <p:blipFill rotWithShape="1">
          <a:blip r:embed="rId3"/>
          <a:srcRect b="10793"/>
          <a:stretch/>
        </p:blipFill>
        <p:spPr>
          <a:xfrm>
            <a:off x="377437" y="847843"/>
            <a:ext cx="4385440" cy="2976905"/>
          </a:xfrm>
          <a:prstGeom prst="rect">
            <a:avLst/>
          </a:prstGeom>
          <a:ln>
            <a:solidFill>
              <a:schemeClr val="accent4">
                <a:lumMod val="50000"/>
              </a:schemeClr>
            </a:solidFill>
          </a:ln>
        </p:spPr>
      </p:pic>
      <p:pic>
        <p:nvPicPr>
          <p:cNvPr id="12" name="Afbeelding 11">
            <a:extLst>
              <a:ext uri="{FF2B5EF4-FFF2-40B4-BE49-F238E27FC236}">
                <a16:creationId xmlns:a16="http://schemas.microsoft.com/office/drawing/2014/main" id="{184F882E-C4EA-1F27-8491-370BFCCA6A73}"/>
              </a:ext>
            </a:extLst>
          </p:cNvPr>
          <p:cNvPicPr>
            <a:picLocks noChangeAspect="1"/>
          </p:cNvPicPr>
          <p:nvPr/>
        </p:nvPicPr>
        <p:blipFill>
          <a:blip r:embed="rId4"/>
          <a:stretch>
            <a:fillRect/>
          </a:stretch>
        </p:blipFill>
        <p:spPr>
          <a:xfrm>
            <a:off x="3511787" y="3944679"/>
            <a:ext cx="5532912" cy="2769985"/>
          </a:xfrm>
          <a:prstGeom prst="rect">
            <a:avLst/>
          </a:prstGeom>
          <a:ln>
            <a:solidFill>
              <a:schemeClr val="accent4">
                <a:lumMod val="50000"/>
              </a:schemeClr>
            </a:solidFill>
          </a:ln>
        </p:spPr>
      </p:pic>
      <p:sp>
        <p:nvSpPr>
          <p:cNvPr id="15" name="Tekstvak 14">
            <a:extLst>
              <a:ext uri="{FF2B5EF4-FFF2-40B4-BE49-F238E27FC236}">
                <a16:creationId xmlns:a16="http://schemas.microsoft.com/office/drawing/2014/main" id="{6BC1C4D5-F820-1E66-2F21-1E7DDA92F9A4}"/>
              </a:ext>
            </a:extLst>
          </p:cNvPr>
          <p:cNvSpPr txBox="1"/>
          <p:nvPr/>
        </p:nvSpPr>
        <p:spPr>
          <a:xfrm>
            <a:off x="4762877" y="1963843"/>
            <a:ext cx="3352264" cy="369332"/>
          </a:xfrm>
          <a:prstGeom prst="rect">
            <a:avLst/>
          </a:prstGeom>
          <a:noFill/>
        </p:spPr>
        <p:txBody>
          <a:bodyPr wrap="square" rtlCol="0">
            <a:spAutoFit/>
          </a:bodyPr>
          <a:lstStyle/>
          <a:p>
            <a:r>
              <a:rPr lang="nl-BE" dirty="0"/>
              <a:t>Vaak in samenwerking met </a:t>
            </a:r>
            <a:r>
              <a:rPr lang="nl-BE" dirty="0" err="1"/>
              <a:t>CVO’s</a:t>
            </a:r>
            <a:endParaRPr lang="nl-BE" dirty="0"/>
          </a:p>
        </p:txBody>
      </p:sp>
      <p:sp>
        <p:nvSpPr>
          <p:cNvPr id="16" name="Tekstvak 15">
            <a:extLst>
              <a:ext uri="{FF2B5EF4-FFF2-40B4-BE49-F238E27FC236}">
                <a16:creationId xmlns:a16="http://schemas.microsoft.com/office/drawing/2014/main" id="{02E60863-4CDE-9220-4689-08D1C3B366FD}"/>
              </a:ext>
            </a:extLst>
          </p:cNvPr>
          <p:cNvSpPr txBox="1"/>
          <p:nvPr/>
        </p:nvSpPr>
        <p:spPr>
          <a:xfrm>
            <a:off x="692873" y="5102476"/>
            <a:ext cx="2741443" cy="369332"/>
          </a:xfrm>
          <a:prstGeom prst="rect">
            <a:avLst/>
          </a:prstGeom>
          <a:noFill/>
        </p:spPr>
        <p:txBody>
          <a:bodyPr wrap="square" rtlCol="0">
            <a:spAutoFit/>
          </a:bodyPr>
          <a:lstStyle/>
          <a:p>
            <a:r>
              <a:rPr lang="nl-BE" dirty="0"/>
              <a:t>Op eigen lesplaatsen</a:t>
            </a:r>
          </a:p>
        </p:txBody>
      </p:sp>
    </p:spTree>
    <p:extLst>
      <p:ext uri="{BB962C8B-B14F-4D97-AF65-F5344CB8AC3E}">
        <p14:creationId xmlns:p14="http://schemas.microsoft.com/office/powerpoint/2010/main" val="2906263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0390D42-5C7A-0C4F-2A5F-390343A8EE65}"/>
              </a:ext>
            </a:extLst>
          </p:cNvPr>
          <p:cNvSpPr>
            <a:spLocks noGrp="1"/>
          </p:cNvSpPr>
          <p:nvPr>
            <p:ph type="title"/>
          </p:nvPr>
        </p:nvSpPr>
        <p:spPr>
          <a:xfrm>
            <a:off x="377437" y="0"/>
            <a:ext cx="7788624" cy="1116000"/>
          </a:xfrm>
        </p:spPr>
        <p:txBody>
          <a:bodyPr>
            <a:normAutofit/>
          </a:bodyPr>
          <a:lstStyle/>
          <a:p>
            <a:r>
              <a:rPr lang="nl-BE" sz="3200" dirty="0"/>
              <a:t>Leerpad: assessment EVC + …</a:t>
            </a:r>
          </a:p>
        </p:txBody>
      </p:sp>
      <p:sp>
        <p:nvSpPr>
          <p:cNvPr id="7" name="Tijdelijke aanduiding voor inhoud 6">
            <a:extLst>
              <a:ext uri="{FF2B5EF4-FFF2-40B4-BE49-F238E27FC236}">
                <a16:creationId xmlns:a16="http://schemas.microsoft.com/office/drawing/2014/main" id="{32DB761A-3E62-6F37-F5D0-71A867FBEBE3}"/>
              </a:ext>
            </a:extLst>
          </p:cNvPr>
          <p:cNvSpPr>
            <a:spLocks noGrp="1"/>
          </p:cNvSpPr>
          <p:nvPr>
            <p:ph sz="quarter" idx="15"/>
          </p:nvPr>
        </p:nvSpPr>
        <p:spPr>
          <a:xfrm>
            <a:off x="404037" y="1891170"/>
            <a:ext cx="1116420" cy="324963"/>
          </a:xfrm>
        </p:spPr>
        <p:txBody>
          <a:bodyPr>
            <a:noAutofit/>
          </a:bodyPr>
          <a:lstStyle/>
          <a:p>
            <a:r>
              <a:rPr lang="nl-BE" sz="1600" dirty="0">
                <a:solidFill>
                  <a:schemeClr val="tx1"/>
                </a:solidFill>
                <a:latin typeface="Calibri" panose="020F0502020204030204" pitchFamily="34" charset="0"/>
                <a:cs typeface="Calibri" panose="020F0502020204030204" pitchFamily="34" charset="0"/>
              </a:rPr>
              <a:t>Wat?</a:t>
            </a:r>
            <a:r>
              <a:rPr lang="nl-BE" sz="1600" dirty="0">
                <a:latin typeface="Calibri" panose="020F0502020204030204" pitchFamily="34" charset="0"/>
                <a:cs typeface="Calibri" panose="020F0502020204030204" pitchFamily="34" charset="0"/>
              </a:rPr>
              <a:t>	</a:t>
            </a:r>
          </a:p>
        </p:txBody>
      </p:sp>
      <p:pic>
        <p:nvPicPr>
          <p:cNvPr id="5" name="Afbeelding 4">
            <a:extLst>
              <a:ext uri="{FF2B5EF4-FFF2-40B4-BE49-F238E27FC236}">
                <a16:creationId xmlns:a16="http://schemas.microsoft.com/office/drawing/2014/main" id="{D63F3766-E7A8-6B66-49FE-07949D84A2FC}"/>
              </a:ext>
            </a:extLst>
          </p:cNvPr>
          <p:cNvPicPr>
            <a:picLocks noChangeAspect="1"/>
          </p:cNvPicPr>
          <p:nvPr/>
        </p:nvPicPr>
        <p:blipFill>
          <a:blip r:embed="rId3"/>
          <a:stretch>
            <a:fillRect/>
          </a:stretch>
        </p:blipFill>
        <p:spPr>
          <a:xfrm>
            <a:off x="6810049" y="10938"/>
            <a:ext cx="2333951" cy="1162212"/>
          </a:xfrm>
          <a:prstGeom prst="rect">
            <a:avLst/>
          </a:prstGeom>
        </p:spPr>
      </p:pic>
      <p:sp>
        <p:nvSpPr>
          <p:cNvPr id="9" name="Tekstvak 8">
            <a:extLst>
              <a:ext uri="{FF2B5EF4-FFF2-40B4-BE49-F238E27FC236}">
                <a16:creationId xmlns:a16="http://schemas.microsoft.com/office/drawing/2014/main" id="{1146D212-EB1E-D7C1-4900-FD86EFA93798}"/>
              </a:ext>
            </a:extLst>
          </p:cNvPr>
          <p:cNvSpPr txBox="1"/>
          <p:nvPr/>
        </p:nvSpPr>
        <p:spPr>
          <a:xfrm>
            <a:off x="404036" y="775904"/>
            <a:ext cx="4899484" cy="338554"/>
          </a:xfrm>
          <a:prstGeom prst="rect">
            <a:avLst/>
          </a:prstGeom>
          <a:noFill/>
        </p:spPr>
        <p:txBody>
          <a:bodyPr wrap="square">
            <a:spAutoFit/>
          </a:bodyPr>
          <a:lstStyle/>
          <a:p>
            <a:r>
              <a:rPr lang="nl-NL" sz="1600" dirty="0">
                <a:solidFill>
                  <a:srgbClr val="8E58B6"/>
                </a:solidFill>
                <a:hlinkClick r:id="rId4">
                  <a:extLst>
                    <a:ext uri="{A12FA001-AC4F-418D-AE19-62706E023703}">
                      <ahyp:hlinkClr xmlns:ahyp="http://schemas.microsoft.com/office/drawing/2018/hyperlinkcolor" val="tx"/>
                    </a:ext>
                  </a:extLst>
                </a:hlinkClick>
              </a:rPr>
              <a:t>website</a:t>
            </a:r>
            <a:r>
              <a:rPr lang="nl-NL" sz="1600" dirty="0">
                <a:solidFill>
                  <a:srgbClr val="2B92BE"/>
                </a:solidFill>
                <a:hlinkClick r:id="rId4">
                  <a:extLst>
                    <a:ext uri="{A12FA001-AC4F-418D-AE19-62706E023703}">
                      <ahyp:hlinkClr xmlns:ahyp="http://schemas.microsoft.com/office/drawing/2018/hyperlinkcolor" val="tx"/>
                    </a:ext>
                  </a:extLst>
                </a:hlinkClick>
              </a:rPr>
              <a:t>: 'erkennen van verworven competenties'</a:t>
            </a:r>
            <a:endParaRPr lang="nl-BE" sz="1600" dirty="0">
              <a:solidFill>
                <a:srgbClr val="2B92BE"/>
              </a:solidFill>
            </a:endParaRPr>
          </a:p>
        </p:txBody>
      </p:sp>
      <p:sp>
        <p:nvSpPr>
          <p:cNvPr id="14" name="Tekstvak 13">
            <a:extLst>
              <a:ext uri="{FF2B5EF4-FFF2-40B4-BE49-F238E27FC236}">
                <a16:creationId xmlns:a16="http://schemas.microsoft.com/office/drawing/2014/main" id="{50543335-2AE9-9DAB-CC58-9D4A762E8A03}"/>
              </a:ext>
            </a:extLst>
          </p:cNvPr>
          <p:cNvSpPr txBox="1"/>
          <p:nvPr/>
        </p:nvSpPr>
        <p:spPr>
          <a:xfrm>
            <a:off x="2402958" y="1715609"/>
            <a:ext cx="6741042" cy="792781"/>
          </a:xfrm>
          <a:prstGeom prst="rect">
            <a:avLst/>
          </a:prstGeom>
          <a:noFill/>
        </p:spPr>
        <p:txBody>
          <a:bodyPr wrap="square">
            <a:spAutoFit/>
          </a:bodyPr>
          <a:lstStyle/>
          <a:p>
            <a:pPr>
              <a:lnSpc>
                <a:spcPct val="150000"/>
              </a:lnSpc>
            </a:pPr>
            <a:r>
              <a:rPr lang="nl-BE" sz="1600" dirty="0">
                <a:latin typeface="Calibri" panose="020F0502020204030204" pitchFamily="34" charset="0"/>
                <a:cs typeface="Calibri" panose="020F0502020204030204" pitchFamily="34" charset="0"/>
              </a:rPr>
              <a:t>Je ervaring van uit het werkveld aantonen door middel van een praktijkproef, een rollenspel en een interview.</a:t>
            </a:r>
          </a:p>
        </p:txBody>
      </p:sp>
      <p:sp>
        <p:nvSpPr>
          <p:cNvPr id="16" name="Tekstvak 15">
            <a:extLst>
              <a:ext uri="{FF2B5EF4-FFF2-40B4-BE49-F238E27FC236}">
                <a16:creationId xmlns:a16="http://schemas.microsoft.com/office/drawing/2014/main" id="{DE55CCB5-994D-FC53-FD7E-24B653002C89}"/>
              </a:ext>
            </a:extLst>
          </p:cNvPr>
          <p:cNvSpPr txBox="1"/>
          <p:nvPr/>
        </p:nvSpPr>
        <p:spPr>
          <a:xfrm>
            <a:off x="2402958" y="3291719"/>
            <a:ext cx="6741042" cy="1162113"/>
          </a:xfrm>
          <a:prstGeom prst="rect">
            <a:avLst/>
          </a:prstGeom>
          <a:noFill/>
        </p:spPr>
        <p:txBody>
          <a:bodyPr wrap="square">
            <a:spAutoFit/>
          </a:bodyPr>
          <a:lstStyle/>
          <a:p>
            <a:pPr>
              <a:lnSpc>
                <a:spcPct val="150000"/>
              </a:lnSpc>
            </a:pPr>
            <a:r>
              <a:rPr lang="nl-BE" sz="1600" dirty="0">
                <a:latin typeface="Calibri" panose="020F0502020204030204" pitchFamily="34" charset="0"/>
                <a:cs typeface="Calibri" panose="020F0502020204030204" pitchFamily="34" charset="0"/>
              </a:rPr>
              <a:t>1,5 dag</a:t>
            </a:r>
          </a:p>
          <a:p>
            <a:pPr>
              <a:lnSpc>
                <a:spcPct val="150000"/>
              </a:lnSpc>
            </a:pPr>
            <a:r>
              <a:rPr lang="nl-BE" sz="1600" dirty="0">
                <a:latin typeface="Calibri" panose="020F0502020204030204" pitchFamily="34" charset="0"/>
                <a:cs typeface="Calibri" panose="020F0502020204030204" pitchFamily="34" charset="0"/>
              </a:rPr>
              <a:t>Verschillende tests in zowel simulatieomgeving als in een authentieke context</a:t>
            </a:r>
          </a:p>
          <a:p>
            <a:pPr>
              <a:lnSpc>
                <a:spcPct val="150000"/>
              </a:lnSpc>
            </a:pPr>
            <a:r>
              <a:rPr lang="nl-BE" sz="1600" dirty="0" err="1">
                <a:latin typeface="Calibri" panose="020F0502020204030204" pitchFamily="34" charset="0"/>
                <a:cs typeface="Calibri" panose="020F0502020204030204" pitchFamily="34" charset="0"/>
              </a:rPr>
              <a:t>Obv</a:t>
            </a:r>
            <a:r>
              <a:rPr lang="nl-BE" sz="1600" dirty="0">
                <a:latin typeface="Calibri" panose="020F0502020204030204" pitchFamily="34" charset="0"/>
                <a:cs typeface="Calibri" panose="020F0502020204030204" pitchFamily="34" charset="0"/>
              </a:rPr>
              <a:t> de competenties van de beroepskwalificatie </a:t>
            </a:r>
          </a:p>
        </p:txBody>
      </p:sp>
      <p:sp>
        <p:nvSpPr>
          <p:cNvPr id="17" name="Tijdelijke aanduiding voor inhoud 6">
            <a:extLst>
              <a:ext uri="{FF2B5EF4-FFF2-40B4-BE49-F238E27FC236}">
                <a16:creationId xmlns:a16="http://schemas.microsoft.com/office/drawing/2014/main" id="{2ACCA601-7F5E-6F03-48DE-F3F0227D2B90}"/>
              </a:ext>
            </a:extLst>
          </p:cNvPr>
          <p:cNvSpPr txBox="1">
            <a:spLocks/>
          </p:cNvSpPr>
          <p:nvPr/>
        </p:nvSpPr>
        <p:spPr>
          <a:xfrm>
            <a:off x="404037" y="2803585"/>
            <a:ext cx="1116420" cy="324963"/>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nl-BE" sz="1600" dirty="0">
                <a:solidFill>
                  <a:schemeClr val="tx1"/>
                </a:solidFill>
                <a:latin typeface="Calibri" panose="020F0502020204030204" pitchFamily="34" charset="0"/>
                <a:cs typeface="Calibri" panose="020F0502020204030204" pitchFamily="34" charset="0"/>
              </a:rPr>
              <a:t>Waar?</a:t>
            </a:r>
            <a:r>
              <a:rPr lang="nl-BE" sz="1600" dirty="0">
                <a:latin typeface="Calibri" panose="020F0502020204030204" pitchFamily="34" charset="0"/>
                <a:cs typeface="Calibri" panose="020F0502020204030204" pitchFamily="34" charset="0"/>
              </a:rPr>
              <a:t>	</a:t>
            </a:r>
          </a:p>
        </p:txBody>
      </p:sp>
      <p:sp>
        <p:nvSpPr>
          <p:cNvPr id="18" name="Tijdelijke aanduiding voor inhoud 6">
            <a:extLst>
              <a:ext uri="{FF2B5EF4-FFF2-40B4-BE49-F238E27FC236}">
                <a16:creationId xmlns:a16="http://schemas.microsoft.com/office/drawing/2014/main" id="{793371B1-3C98-87C5-99BF-4C1CC40EDDDE}"/>
              </a:ext>
            </a:extLst>
          </p:cNvPr>
          <p:cNvSpPr txBox="1">
            <a:spLocks/>
          </p:cNvSpPr>
          <p:nvPr/>
        </p:nvSpPr>
        <p:spPr>
          <a:xfrm>
            <a:off x="404037" y="3429000"/>
            <a:ext cx="1116420" cy="324963"/>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nl-BE" sz="1600" dirty="0">
                <a:solidFill>
                  <a:schemeClr val="tx1"/>
                </a:solidFill>
                <a:latin typeface="Calibri" panose="020F0502020204030204" pitchFamily="34" charset="0"/>
                <a:cs typeface="Calibri" panose="020F0502020204030204" pitchFamily="34" charset="0"/>
              </a:rPr>
              <a:t>Hoe?</a:t>
            </a:r>
            <a:r>
              <a:rPr lang="nl-BE" sz="1600" dirty="0">
                <a:latin typeface="Calibri" panose="020F0502020204030204" pitchFamily="34" charset="0"/>
                <a:cs typeface="Calibri" panose="020F0502020204030204" pitchFamily="34" charset="0"/>
              </a:rPr>
              <a:t>	</a:t>
            </a:r>
          </a:p>
        </p:txBody>
      </p:sp>
      <p:sp>
        <p:nvSpPr>
          <p:cNvPr id="19" name="Tekstvak 18">
            <a:extLst>
              <a:ext uri="{FF2B5EF4-FFF2-40B4-BE49-F238E27FC236}">
                <a16:creationId xmlns:a16="http://schemas.microsoft.com/office/drawing/2014/main" id="{53E03E34-C8B5-BD09-5856-2CF4D78FE39A}"/>
              </a:ext>
            </a:extLst>
          </p:cNvPr>
          <p:cNvSpPr txBox="1"/>
          <p:nvPr/>
        </p:nvSpPr>
        <p:spPr>
          <a:xfrm>
            <a:off x="2412469" y="2753329"/>
            <a:ext cx="4572000" cy="338554"/>
          </a:xfrm>
          <a:prstGeom prst="rect">
            <a:avLst/>
          </a:prstGeom>
          <a:noFill/>
        </p:spPr>
        <p:txBody>
          <a:bodyPr wrap="square">
            <a:spAutoFit/>
          </a:bodyPr>
          <a:lstStyle/>
          <a:p>
            <a:r>
              <a:rPr lang="nl-BE" sz="1600" dirty="0">
                <a:latin typeface="Calibri" panose="020F0502020204030204" pitchFamily="34" charset="0"/>
                <a:cs typeface="Calibri" panose="020F0502020204030204" pitchFamily="34" charset="0"/>
              </a:rPr>
              <a:t>In een </a:t>
            </a:r>
            <a:r>
              <a:rPr lang="nl-BE" sz="1600" dirty="0">
                <a:solidFill>
                  <a:srgbClr val="2B92BE"/>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EVC-testcentrum</a:t>
            </a:r>
            <a:r>
              <a:rPr lang="nl-BE" sz="1600" dirty="0">
                <a:latin typeface="Calibri" panose="020F0502020204030204" pitchFamily="34" charset="0"/>
                <a:cs typeface="Calibri" panose="020F0502020204030204" pitchFamily="34" charset="0"/>
              </a:rPr>
              <a:t> (= </a:t>
            </a:r>
            <a:r>
              <a:rPr lang="nl-BE" sz="1600" dirty="0" err="1">
                <a:latin typeface="Calibri" panose="020F0502020204030204" pitchFamily="34" charset="0"/>
                <a:cs typeface="Calibri" panose="020F0502020204030204" pitchFamily="34" charset="0"/>
              </a:rPr>
              <a:t>CVO’s</a:t>
            </a:r>
            <a:r>
              <a:rPr lang="nl-BE" sz="1600" dirty="0">
                <a:latin typeface="Calibri" panose="020F0502020204030204" pitchFamily="34" charset="0"/>
                <a:cs typeface="Calibri" panose="020F0502020204030204" pitchFamily="34" charset="0"/>
              </a:rPr>
              <a:t>) </a:t>
            </a:r>
          </a:p>
        </p:txBody>
      </p:sp>
      <p:sp>
        <p:nvSpPr>
          <p:cNvPr id="2" name="Tijdelijke aanduiding voor inhoud 6">
            <a:extLst>
              <a:ext uri="{FF2B5EF4-FFF2-40B4-BE49-F238E27FC236}">
                <a16:creationId xmlns:a16="http://schemas.microsoft.com/office/drawing/2014/main" id="{B16D3EA3-275C-7706-376D-E02745E99DD3}"/>
              </a:ext>
            </a:extLst>
          </p:cNvPr>
          <p:cNvSpPr txBox="1">
            <a:spLocks/>
          </p:cNvSpPr>
          <p:nvPr/>
        </p:nvSpPr>
        <p:spPr>
          <a:xfrm>
            <a:off x="404036" y="4840593"/>
            <a:ext cx="1412571" cy="324963"/>
          </a:xfrm>
          <a:prstGeom prst="rect">
            <a:avLst/>
          </a:prstGeom>
        </p:spPr>
        <p:txBody>
          <a:bodyPr vert="horz" lIns="91440" tIns="45720" rIns="91440" bIns="45720" rtlCol="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nl-BE" sz="1600" dirty="0">
                <a:solidFill>
                  <a:schemeClr val="tx1"/>
                </a:solidFill>
                <a:latin typeface="Calibri" panose="020F0502020204030204" pitchFamily="34" charset="0"/>
                <a:cs typeface="Calibri" panose="020F0502020204030204" pitchFamily="34" charset="0"/>
              </a:rPr>
              <a:t>Kwalificatie:?</a:t>
            </a:r>
            <a:endParaRPr lang="nl-BE" sz="1600" dirty="0">
              <a:latin typeface="Calibri" panose="020F0502020204030204" pitchFamily="34" charset="0"/>
              <a:cs typeface="Calibri" panose="020F0502020204030204" pitchFamily="34" charset="0"/>
            </a:endParaRPr>
          </a:p>
        </p:txBody>
      </p:sp>
      <p:sp>
        <p:nvSpPr>
          <p:cNvPr id="6" name="Tekstvak 5">
            <a:extLst>
              <a:ext uri="{FF2B5EF4-FFF2-40B4-BE49-F238E27FC236}">
                <a16:creationId xmlns:a16="http://schemas.microsoft.com/office/drawing/2014/main" id="{AE57D205-D5DE-2A23-BCE2-C35AD7AD7495}"/>
              </a:ext>
            </a:extLst>
          </p:cNvPr>
          <p:cNvSpPr txBox="1"/>
          <p:nvPr/>
        </p:nvSpPr>
        <p:spPr>
          <a:xfrm>
            <a:off x="2412469" y="4730865"/>
            <a:ext cx="7118284" cy="1900777"/>
          </a:xfrm>
          <a:prstGeom prst="rect">
            <a:avLst/>
          </a:prstGeom>
          <a:noFill/>
        </p:spPr>
        <p:txBody>
          <a:bodyPr wrap="square">
            <a:spAutoFit/>
          </a:bodyPr>
          <a:lstStyle/>
          <a:p>
            <a:pPr>
              <a:lnSpc>
                <a:spcPct val="150000"/>
              </a:lnSpc>
              <a:buFont typeface="Arial" panose="020B0604020202020204" pitchFamily="34" charset="0"/>
              <a:buChar char="•"/>
            </a:pPr>
            <a:r>
              <a:rPr lang="nl-NL" sz="1600" b="1" dirty="0">
                <a:latin typeface="Calibri" panose="020F0502020204030204" pitchFamily="34" charset="0"/>
                <a:cs typeface="Calibri" panose="020F0502020204030204" pitchFamily="34" charset="0"/>
              </a:rPr>
              <a:t>Bewijs van beroepskwalificatie</a:t>
            </a:r>
            <a:r>
              <a:rPr lang="nl-NL" sz="1600" dirty="0">
                <a:latin typeface="Calibri" panose="020F0502020204030204" pitchFamily="34" charset="0"/>
                <a:cs typeface="Calibri" panose="020F0502020204030204" pitchFamily="34" charset="0"/>
              </a:rPr>
              <a:t>: je hebt de hele beroepskwalificatie behaald.</a:t>
            </a:r>
          </a:p>
          <a:p>
            <a:pPr>
              <a:lnSpc>
                <a:spcPct val="150000"/>
              </a:lnSpc>
              <a:buFont typeface="Arial" panose="020B0604020202020204" pitchFamily="34" charset="0"/>
              <a:buChar char="•"/>
            </a:pPr>
            <a:r>
              <a:rPr lang="nl-NL" sz="1600" b="1" dirty="0">
                <a:latin typeface="Calibri" panose="020F0502020204030204" pitchFamily="34" charset="0"/>
                <a:cs typeface="Calibri" panose="020F0502020204030204" pitchFamily="34" charset="0"/>
              </a:rPr>
              <a:t>Bewijs van competenties</a:t>
            </a:r>
            <a:r>
              <a:rPr lang="nl-NL" sz="1600" dirty="0">
                <a:latin typeface="Calibri" panose="020F0502020204030204" pitchFamily="34" charset="0"/>
                <a:cs typeface="Calibri" panose="020F0502020204030204" pitchFamily="34" charset="0"/>
              </a:rPr>
              <a:t>: je hebt een aantal (losse) competenties uit de </a:t>
            </a:r>
            <a:br>
              <a:rPr lang="nl-NL" sz="1600" dirty="0">
                <a:latin typeface="Calibri" panose="020F0502020204030204" pitchFamily="34" charset="0"/>
                <a:cs typeface="Calibri" panose="020F0502020204030204" pitchFamily="34" charset="0"/>
              </a:rPr>
            </a:br>
            <a:r>
              <a:rPr lang="nl-NL" sz="1600" dirty="0">
                <a:latin typeface="Calibri" panose="020F0502020204030204" pitchFamily="34" charset="0"/>
                <a:cs typeface="Calibri" panose="020F0502020204030204" pitchFamily="34" charset="0"/>
              </a:rPr>
              <a:t>beroepskwalificatie behaald.</a:t>
            </a:r>
          </a:p>
          <a:p>
            <a:pPr>
              <a:lnSpc>
                <a:spcPct val="150000"/>
              </a:lnSpc>
              <a:buFont typeface="Arial" panose="020B0604020202020204" pitchFamily="34" charset="0"/>
              <a:buChar char="•"/>
            </a:pPr>
            <a:r>
              <a:rPr lang="nl-NL" sz="1600" b="1" dirty="0">
                <a:latin typeface="Calibri" panose="020F0502020204030204" pitchFamily="34" charset="0"/>
                <a:cs typeface="Calibri" panose="020F0502020204030204" pitchFamily="34" charset="0"/>
              </a:rPr>
              <a:t>Bewijs van deelkwalificatie</a:t>
            </a:r>
            <a:r>
              <a:rPr lang="nl-NL" sz="1600" dirty="0">
                <a:latin typeface="Calibri" panose="020F0502020204030204" pitchFamily="34" charset="0"/>
                <a:cs typeface="Calibri" panose="020F0502020204030204" pitchFamily="34" charset="0"/>
              </a:rPr>
              <a:t>: je hebt een (samenhangend) deel van de beroepskwalificatie behaald.</a:t>
            </a:r>
            <a:endParaRPr lang="nl-BE"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42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4" grpId="0"/>
      <p:bldP spid="16" grpId="0"/>
      <p:bldP spid="17" grpId="0"/>
      <p:bldP spid="18" grpId="0"/>
      <p:bldP spid="19" grpId="0"/>
      <p:bldP spid="2"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afgeronde hoeken 1">
            <a:extLst>
              <a:ext uri="{FF2B5EF4-FFF2-40B4-BE49-F238E27FC236}">
                <a16:creationId xmlns:a16="http://schemas.microsoft.com/office/drawing/2014/main" id="{84723176-BD2F-8FB2-07F9-B8D5F0B46A66}"/>
              </a:ext>
            </a:extLst>
          </p:cNvPr>
          <p:cNvSpPr/>
          <p:nvPr/>
        </p:nvSpPr>
        <p:spPr>
          <a:xfrm>
            <a:off x="537593" y="4024176"/>
            <a:ext cx="8340588" cy="27168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nl-BE" b="1"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BEROEPSKWALIFICATIE</a:t>
            </a:r>
            <a:endParaRPr lang="nl-BE" b="1" dirty="0">
              <a:solidFill>
                <a:schemeClr val="tx1"/>
              </a:solidFill>
              <a:latin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79DB8E86-0230-EC15-F813-C1D73975A28E}"/>
              </a:ext>
            </a:extLst>
          </p:cNvPr>
          <p:cNvSpPr>
            <a:spLocks noGrp="1"/>
          </p:cNvSpPr>
          <p:nvPr>
            <p:ph type="title"/>
          </p:nvPr>
        </p:nvSpPr>
        <p:spPr>
          <a:xfrm>
            <a:off x="1069849" y="0"/>
            <a:ext cx="7788624" cy="1116000"/>
          </a:xfrm>
        </p:spPr>
        <p:txBody>
          <a:bodyPr/>
          <a:lstStyle/>
          <a:p>
            <a:r>
              <a:rPr lang="nl-BE" dirty="0"/>
              <a:t>Wie moet wat kunnen?</a:t>
            </a:r>
          </a:p>
        </p:txBody>
      </p:sp>
      <p:sp>
        <p:nvSpPr>
          <p:cNvPr id="16" name="Rechthoek: afgeronde hoeken 15">
            <a:extLst>
              <a:ext uri="{FF2B5EF4-FFF2-40B4-BE49-F238E27FC236}">
                <a16:creationId xmlns:a16="http://schemas.microsoft.com/office/drawing/2014/main" id="{CF7E33BE-584A-6509-BCF8-2455F6C1EE48}"/>
              </a:ext>
            </a:extLst>
          </p:cNvPr>
          <p:cNvSpPr/>
          <p:nvPr/>
        </p:nvSpPr>
        <p:spPr>
          <a:xfrm>
            <a:off x="3027862" y="1113339"/>
            <a:ext cx="2279026" cy="1097385"/>
          </a:xfrm>
          <a:prstGeom prst="round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400" dirty="0"/>
              <a:t>Via beroepsopleiding VDAB, SYNTRA</a:t>
            </a:r>
          </a:p>
        </p:txBody>
      </p:sp>
      <p:sp>
        <p:nvSpPr>
          <p:cNvPr id="17" name="Rechthoek: afgeronde hoeken 16">
            <a:extLst>
              <a:ext uri="{FF2B5EF4-FFF2-40B4-BE49-F238E27FC236}">
                <a16:creationId xmlns:a16="http://schemas.microsoft.com/office/drawing/2014/main" id="{2ABD9602-2FF7-FEE1-B049-44CCB163FC62}"/>
              </a:ext>
            </a:extLst>
          </p:cNvPr>
          <p:cNvSpPr/>
          <p:nvPr/>
        </p:nvSpPr>
        <p:spPr>
          <a:xfrm>
            <a:off x="5439933" y="1095680"/>
            <a:ext cx="2279027" cy="1097385"/>
          </a:xfrm>
          <a:prstGeom prst="round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400" dirty="0"/>
              <a:t>Via beroepsopleiding CVO</a:t>
            </a:r>
          </a:p>
        </p:txBody>
      </p:sp>
      <p:sp>
        <p:nvSpPr>
          <p:cNvPr id="18" name="Rechthoek: afgeronde hoeken 17">
            <a:extLst>
              <a:ext uri="{FF2B5EF4-FFF2-40B4-BE49-F238E27FC236}">
                <a16:creationId xmlns:a16="http://schemas.microsoft.com/office/drawing/2014/main" id="{905C4860-6EAF-9A82-8445-819FB3DDD50B}"/>
              </a:ext>
            </a:extLst>
          </p:cNvPr>
          <p:cNvSpPr/>
          <p:nvPr/>
        </p:nvSpPr>
        <p:spPr>
          <a:xfrm>
            <a:off x="6673821" y="2259750"/>
            <a:ext cx="2279026" cy="1097384"/>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nl-BE" sz="1400" dirty="0"/>
              <a:t>Eerder Verworven Competenties (EVC)</a:t>
            </a:r>
          </a:p>
        </p:txBody>
      </p:sp>
      <p:pic>
        <p:nvPicPr>
          <p:cNvPr id="5" name="Afbeelding 4">
            <a:extLst>
              <a:ext uri="{FF2B5EF4-FFF2-40B4-BE49-F238E27FC236}">
                <a16:creationId xmlns:a16="http://schemas.microsoft.com/office/drawing/2014/main" id="{7E91D3D2-4AA9-E46A-C5B6-9CBEE0F880A3}"/>
              </a:ext>
            </a:extLst>
          </p:cNvPr>
          <p:cNvPicPr>
            <a:picLocks noChangeAspect="1"/>
          </p:cNvPicPr>
          <p:nvPr/>
        </p:nvPicPr>
        <p:blipFill>
          <a:blip r:embed="rId4"/>
          <a:stretch>
            <a:fillRect/>
          </a:stretch>
        </p:blipFill>
        <p:spPr>
          <a:xfrm>
            <a:off x="853828" y="4623907"/>
            <a:ext cx="3466744" cy="2032811"/>
          </a:xfrm>
          <a:prstGeom prst="rect">
            <a:avLst/>
          </a:prstGeom>
        </p:spPr>
      </p:pic>
      <p:pic>
        <p:nvPicPr>
          <p:cNvPr id="7" name="Afbeelding 6">
            <a:extLst>
              <a:ext uri="{FF2B5EF4-FFF2-40B4-BE49-F238E27FC236}">
                <a16:creationId xmlns:a16="http://schemas.microsoft.com/office/drawing/2014/main" id="{888904D4-5317-35E6-385D-F56E52727DE4}"/>
              </a:ext>
            </a:extLst>
          </p:cNvPr>
          <p:cNvPicPr>
            <a:picLocks noChangeAspect="1"/>
          </p:cNvPicPr>
          <p:nvPr/>
        </p:nvPicPr>
        <p:blipFill>
          <a:blip r:embed="rId5"/>
          <a:stretch>
            <a:fillRect/>
          </a:stretch>
        </p:blipFill>
        <p:spPr>
          <a:xfrm>
            <a:off x="5179286" y="4610121"/>
            <a:ext cx="3344566" cy="2032811"/>
          </a:xfrm>
          <a:prstGeom prst="rect">
            <a:avLst/>
          </a:prstGeom>
        </p:spPr>
      </p:pic>
      <p:sp>
        <p:nvSpPr>
          <p:cNvPr id="12" name="Rechthoek: afgeronde hoeken 11">
            <a:extLst>
              <a:ext uri="{FF2B5EF4-FFF2-40B4-BE49-F238E27FC236}">
                <a16:creationId xmlns:a16="http://schemas.microsoft.com/office/drawing/2014/main" id="{80CF08C4-0BA9-E373-5FF9-9C10C81141A8}"/>
              </a:ext>
            </a:extLst>
          </p:cNvPr>
          <p:cNvSpPr/>
          <p:nvPr/>
        </p:nvSpPr>
        <p:spPr>
          <a:xfrm>
            <a:off x="372227" y="1102002"/>
            <a:ext cx="2491796" cy="1097385"/>
          </a:xfrm>
          <a:prstGeom prst="roundRect">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400" dirty="0"/>
              <a:t>Via secundair onderwijs</a:t>
            </a:r>
          </a:p>
          <a:p>
            <a:pPr algn="ctr"/>
            <a:r>
              <a:rPr lang="nl-BE" sz="1400" dirty="0"/>
              <a:t>‘VOLTIJDS’ en voltijds DUAAL</a:t>
            </a:r>
          </a:p>
        </p:txBody>
      </p:sp>
      <p:sp>
        <p:nvSpPr>
          <p:cNvPr id="4" name="Rechthoek: afgeronde hoeken 3">
            <a:extLst>
              <a:ext uri="{FF2B5EF4-FFF2-40B4-BE49-F238E27FC236}">
                <a16:creationId xmlns:a16="http://schemas.microsoft.com/office/drawing/2014/main" id="{BF65A9D8-449B-8A1A-D72F-AE8F56B4F410}"/>
              </a:ext>
            </a:extLst>
          </p:cNvPr>
          <p:cNvSpPr/>
          <p:nvPr/>
        </p:nvSpPr>
        <p:spPr>
          <a:xfrm>
            <a:off x="4087650" y="2253113"/>
            <a:ext cx="2491797" cy="1116000"/>
          </a:xfrm>
          <a:prstGeom prst="roundRect">
            <a:avLst/>
          </a:prstGeom>
          <a:solidFill>
            <a:schemeClr val="accent2">
              <a:lumMod val="75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nl-BE" sz="1400" dirty="0"/>
              <a:t>Via Tweedekansonderwijs</a:t>
            </a:r>
          </a:p>
          <a:p>
            <a:pPr algn="ctr"/>
            <a:r>
              <a:rPr lang="nl-BE" sz="1400" dirty="0"/>
              <a:t>Centra VolwassenenOnderwijs (CVO)</a:t>
            </a:r>
          </a:p>
        </p:txBody>
      </p:sp>
      <p:sp>
        <p:nvSpPr>
          <p:cNvPr id="6" name="Rechthoek: afgeronde hoeken 5">
            <a:extLst>
              <a:ext uri="{FF2B5EF4-FFF2-40B4-BE49-F238E27FC236}">
                <a16:creationId xmlns:a16="http://schemas.microsoft.com/office/drawing/2014/main" id="{3B7AA125-8C96-0504-3EE3-D5F3844ECD7A}"/>
              </a:ext>
            </a:extLst>
          </p:cNvPr>
          <p:cNvSpPr/>
          <p:nvPr/>
        </p:nvSpPr>
        <p:spPr>
          <a:xfrm>
            <a:off x="1478519" y="2268791"/>
            <a:ext cx="2491797" cy="1116000"/>
          </a:xfrm>
          <a:prstGeom prst="roundRect">
            <a:avLst/>
          </a:prstGeom>
          <a:solidFill>
            <a:schemeClr val="accent2">
              <a:lumMod val="5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nl-BE" sz="1400" dirty="0"/>
              <a:t>Via Examencommissie secundair onderwijs</a:t>
            </a:r>
          </a:p>
          <a:p>
            <a:pPr algn="ctr"/>
            <a:r>
              <a:rPr lang="nl-BE" sz="1400" dirty="0"/>
              <a:t>Vlaamse overheid (AHOVOKS)</a:t>
            </a:r>
          </a:p>
        </p:txBody>
      </p:sp>
      <p:cxnSp>
        <p:nvCxnSpPr>
          <p:cNvPr id="9" name="Rechte verbindingslijn met pijl 8">
            <a:extLst>
              <a:ext uri="{FF2B5EF4-FFF2-40B4-BE49-F238E27FC236}">
                <a16:creationId xmlns:a16="http://schemas.microsoft.com/office/drawing/2014/main" id="{CB7049FB-A2CE-38B9-6D5E-1CCC5DF728B3}"/>
              </a:ext>
            </a:extLst>
          </p:cNvPr>
          <p:cNvCxnSpPr>
            <a:cxnSpLocks/>
          </p:cNvCxnSpPr>
          <p:nvPr/>
        </p:nvCxnSpPr>
        <p:spPr>
          <a:xfrm flipH="1" flipV="1">
            <a:off x="1618125" y="1933451"/>
            <a:ext cx="1973352" cy="2221989"/>
          </a:xfrm>
          <a:prstGeom prst="straightConnector1">
            <a:avLst/>
          </a:prstGeom>
          <a:ln w="38100">
            <a:solidFill>
              <a:srgbClr val="2471B7"/>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B0698372-6B48-092D-216C-6A922D1870D3}"/>
              </a:ext>
            </a:extLst>
          </p:cNvPr>
          <p:cNvCxnSpPr>
            <a:cxnSpLocks/>
          </p:cNvCxnSpPr>
          <p:nvPr/>
        </p:nvCxnSpPr>
        <p:spPr>
          <a:xfrm flipH="1" flipV="1">
            <a:off x="4134155" y="1933451"/>
            <a:ext cx="137789" cy="2221989"/>
          </a:xfrm>
          <a:prstGeom prst="straightConnector1">
            <a:avLst/>
          </a:prstGeom>
          <a:ln w="38100">
            <a:solidFill>
              <a:srgbClr val="2471B7"/>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a:extLst>
              <a:ext uri="{FF2B5EF4-FFF2-40B4-BE49-F238E27FC236}">
                <a16:creationId xmlns:a16="http://schemas.microsoft.com/office/drawing/2014/main" id="{3CECFBFE-1508-8861-885F-D8200CB0DCBB}"/>
              </a:ext>
            </a:extLst>
          </p:cNvPr>
          <p:cNvCxnSpPr>
            <a:cxnSpLocks/>
          </p:cNvCxnSpPr>
          <p:nvPr/>
        </p:nvCxnSpPr>
        <p:spPr>
          <a:xfrm flipV="1">
            <a:off x="5306888" y="1859280"/>
            <a:ext cx="1154872" cy="2296160"/>
          </a:xfrm>
          <a:prstGeom prst="straightConnector1">
            <a:avLst/>
          </a:prstGeom>
          <a:ln w="38100">
            <a:solidFill>
              <a:srgbClr val="2471B7"/>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7BDD3E0A-E32E-6BFF-98E5-02BAD18D7C93}"/>
              </a:ext>
            </a:extLst>
          </p:cNvPr>
          <p:cNvCxnSpPr>
            <a:cxnSpLocks/>
          </p:cNvCxnSpPr>
          <p:nvPr/>
        </p:nvCxnSpPr>
        <p:spPr>
          <a:xfrm flipH="1" flipV="1">
            <a:off x="3317869" y="3251200"/>
            <a:ext cx="652094" cy="904240"/>
          </a:xfrm>
          <a:prstGeom prst="straightConnector1">
            <a:avLst/>
          </a:prstGeom>
          <a:ln w="38100">
            <a:solidFill>
              <a:srgbClr val="2471B7"/>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6FCE28F9-6A74-6BFF-5882-BA4D297C83BF}"/>
              </a:ext>
            </a:extLst>
          </p:cNvPr>
          <p:cNvCxnSpPr>
            <a:cxnSpLocks/>
          </p:cNvCxnSpPr>
          <p:nvPr/>
        </p:nvCxnSpPr>
        <p:spPr>
          <a:xfrm flipV="1">
            <a:off x="4814622" y="3058055"/>
            <a:ext cx="328427" cy="1097385"/>
          </a:xfrm>
          <a:prstGeom prst="straightConnector1">
            <a:avLst/>
          </a:prstGeom>
          <a:ln w="38100">
            <a:solidFill>
              <a:srgbClr val="2471B7"/>
            </a:solidFill>
            <a:tailEnd type="triangle"/>
          </a:ln>
        </p:spPr>
        <p:style>
          <a:lnRef idx="1">
            <a:schemeClr val="accent1"/>
          </a:lnRef>
          <a:fillRef idx="0">
            <a:schemeClr val="accent1"/>
          </a:fillRef>
          <a:effectRef idx="0">
            <a:schemeClr val="accent1"/>
          </a:effectRef>
          <a:fontRef idx="minor">
            <a:schemeClr val="tx1"/>
          </a:fontRef>
        </p:style>
      </p:cxnSp>
      <p:cxnSp>
        <p:nvCxnSpPr>
          <p:cNvPr id="34" name="Rechte verbindingslijn met pijl 33">
            <a:extLst>
              <a:ext uri="{FF2B5EF4-FFF2-40B4-BE49-F238E27FC236}">
                <a16:creationId xmlns:a16="http://schemas.microsoft.com/office/drawing/2014/main" id="{91D4142D-4E2C-FFA5-478D-DAC08D697225}"/>
              </a:ext>
            </a:extLst>
          </p:cNvPr>
          <p:cNvCxnSpPr>
            <a:cxnSpLocks/>
          </p:cNvCxnSpPr>
          <p:nvPr/>
        </p:nvCxnSpPr>
        <p:spPr>
          <a:xfrm flipV="1">
            <a:off x="5681681" y="3149600"/>
            <a:ext cx="2037279" cy="1005840"/>
          </a:xfrm>
          <a:prstGeom prst="straightConnector1">
            <a:avLst/>
          </a:prstGeom>
          <a:ln w="38100">
            <a:solidFill>
              <a:srgbClr val="2471B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528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9DB8E86-0230-EC15-F813-C1D73975A28E}"/>
              </a:ext>
            </a:extLst>
          </p:cNvPr>
          <p:cNvSpPr>
            <a:spLocks noGrp="1"/>
          </p:cNvSpPr>
          <p:nvPr>
            <p:ph type="title"/>
          </p:nvPr>
        </p:nvSpPr>
        <p:spPr>
          <a:xfrm>
            <a:off x="318976" y="0"/>
            <a:ext cx="7788624" cy="1116000"/>
          </a:xfrm>
        </p:spPr>
        <p:txBody>
          <a:bodyPr/>
          <a:lstStyle/>
          <a:p>
            <a:r>
              <a:rPr lang="nl-BE" dirty="0"/>
              <a:t>Wie moet wat kunnen?</a:t>
            </a:r>
          </a:p>
        </p:txBody>
      </p:sp>
      <p:pic>
        <p:nvPicPr>
          <p:cNvPr id="19" name="Afbeelding 18">
            <a:extLst>
              <a:ext uri="{FF2B5EF4-FFF2-40B4-BE49-F238E27FC236}">
                <a16:creationId xmlns:a16="http://schemas.microsoft.com/office/drawing/2014/main" id="{A608490D-EC79-17DD-AED0-486DE3488489}"/>
              </a:ext>
            </a:extLst>
          </p:cNvPr>
          <p:cNvPicPr>
            <a:picLocks noChangeAspect="1"/>
          </p:cNvPicPr>
          <p:nvPr/>
        </p:nvPicPr>
        <p:blipFill>
          <a:blip r:embed="rId2"/>
          <a:stretch>
            <a:fillRect/>
          </a:stretch>
        </p:blipFill>
        <p:spPr>
          <a:xfrm>
            <a:off x="1738049" y="886547"/>
            <a:ext cx="6982612" cy="2472685"/>
          </a:xfrm>
          <a:prstGeom prst="rect">
            <a:avLst/>
          </a:prstGeom>
          <a:ln>
            <a:noFill/>
          </a:ln>
        </p:spPr>
      </p:pic>
      <p:pic>
        <p:nvPicPr>
          <p:cNvPr id="20" name="Afbeelding 19">
            <a:extLst>
              <a:ext uri="{FF2B5EF4-FFF2-40B4-BE49-F238E27FC236}">
                <a16:creationId xmlns:a16="http://schemas.microsoft.com/office/drawing/2014/main" id="{CF816E89-D038-C308-4CF0-8A62986D5273}"/>
              </a:ext>
            </a:extLst>
          </p:cNvPr>
          <p:cNvPicPr>
            <a:picLocks noChangeAspect="1"/>
          </p:cNvPicPr>
          <p:nvPr/>
        </p:nvPicPr>
        <p:blipFill rotWithShape="1">
          <a:blip r:embed="rId3"/>
          <a:srcRect t="1983" b="3520"/>
          <a:stretch/>
        </p:blipFill>
        <p:spPr>
          <a:xfrm>
            <a:off x="4104166" y="3359232"/>
            <a:ext cx="4491693" cy="3481414"/>
          </a:xfrm>
          <a:prstGeom prst="rect">
            <a:avLst/>
          </a:prstGeom>
        </p:spPr>
      </p:pic>
      <p:grpSp>
        <p:nvGrpSpPr>
          <p:cNvPr id="21" name="Groep 20">
            <a:extLst>
              <a:ext uri="{FF2B5EF4-FFF2-40B4-BE49-F238E27FC236}">
                <a16:creationId xmlns:a16="http://schemas.microsoft.com/office/drawing/2014/main" id="{D687AA0D-47D7-9F6E-036C-9A48C3870EBD}"/>
              </a:ext>
            </a:extLst>
          </p:cNvPr>
          <p:cNvGrpSpPr/>
          <p:nvPr/>
        </p:nvGrpSpPr>
        <p:grpSpPr>
          <a:xfrm>
            <a:off x="318976" y="3618982"/>
            <a:ext cx="3370521" cy="3221664"/>
            <a:chOff x="318976" y="3618982"/>
            <a:chExt cx="3370521" cy="3221664"/>
          </a:xfrm>
        </p:grpSpPr>
        <p:pic>
          <p:nvPicPr>
            <p:cNvPr id="22" name="Afbeelding 21" descr="Afbeelding met Mobiele telefoon, gadget, Draagbaar communicatietoestel, Communicatieapparaat&#10;&#10;Automatisch gegenereerde beschrijving">
              <a:extLst>
                <a:ext uri="{FF2B5EF4-FFF2-40B4-BE49-F238E27FC236}">
                  <a16:creationId xmlns:a16="http://schemas.microsoft.com/office/drawing/2014/main" id="{D1A06047-5AC7-E8C2-605B-4C35B1188893}"/>
                </a:ext>
              </a:extLst>
            </p:cNvPr>
            <p:cNvPicPr>
              <a:picLocks noChangeAspect="1"/>
            </p:cNvPicPr>
            <p:nvPr/>
          </p:nvPicPr>
          <p:blipFill rotWithShape="1">
            <a:blip r:embed="rId4">
              <a:extLst>
                <a:ext uri="{28A0092B-C50C-407E-A947-70E740481C1C}">
                  <a14:useLocalDpi xmlns:a14="http://schemas.microsoft.com/office/drawing/2010/main" val="0"/>
                </a:ext>
              </a:extLst>
            </a:blip>
            <a:srcRect l="26968" t="5895" r="7397"/>
            <a:stretch/>
          </p:blipFill>
          <p:spPr>
            <a:xfrm flipH="1">
              <a:off x="318976" y="3618982"/>
              <a:ext cx="3370521" cy="3221664"/>
            </a:xfrm>
            <a:prstGeom prst="rect">
              <a:avLst/>
            </a:prstGeom>
          </p:spPr>
        </p:pic>
        <p:sp>
          <p:nvSpPr>
            <p:cNvPr id="23" name="Tekstvak 22">
              <a:extLst>
                <a:ext uri="{FF2B5EF4-FFF2-40B4-BE49-F238E27FC236}">
                  <a16:creationId xmlns:a16="http://schemas.microsoft.com/office/drawing/2014/main" id="{71B8644F-EADB-B0DE-753B-EA84D7BC7FC4}"/>
                </a:ext>
              </a:extLst>
            </p:cNvPr>
            <p:cNvSpPr txBox="1"/>
            <p:nvPr/>
          </p:nvSpPr>
          <p:spPr>
            <a:xfrm rot="501556">
              <a:off x="2459914" y="4088225"/>
              <a:ext cx="901985" cy="1081771"/>
            </a:xfrm>
            <a:prstGeom prst="rect">
              <a:avLst/>
            </a:prstGeom>
            <a:noFill/>
          </p:spPr>
          <p:txBody>
            <a:bodyPr wrap="square">
              <a:spAutoFit/>
            </a:bodyPr>
            <a:lstStyle/>
            <a:p>
              <a:pPr algn="ctr">
                <a:lnSpc>
                  <a:spcPct val="150000"/>
                </a:lnSpc>
              </a:pPr>
              <a:r>
                <a:rPr lang="nl-BE" sz="1100" b="1" dirty="0">
                  <a:solidFill>
                    <a:srgbClr val="C0000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www.</a:t>
              </a:r>
              <a:br>
                <a:rPr lang="nl-BE" sz="1100" b="1" dirty="0">
                  <a:solidFill>
                    <a:srgbClr val="C0000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br>
              <a:r>
                <a:rPr lang="nl-BE" sz="1100" b="1" dirty="0">
                  <a:solidFill>
                    <a:srgbClr val="C0000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opleidings</a:t>
              </a:r>
            </a:p>
            <a:p>
              <a:pPr algn="ctr">
                <a:lnSpc>
                  <a:spcPct val="150000"/>
                </a:lnSpc>
              </a:pPr>
              <a:r>
                <a:rPr lang="nl-BE" sz="1100" b="1" dirty="0">
                  <a:solidFill>
                    <a:srgbClr val="C0000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inhouden-</a:t>
              </a:r>
            </a:p>
            <a:p>
              <a:pPr algn="ctr">
                <a:lnSpc>
                  <a:spcPct val="150000"/>
                </a:lnSpc>
              </a:pPr>
              <a:r>
                <a:rPr lang="nl-BE" sz="1100" b="1" dirty="0">
                  <a:solidFill>
                    <a:srgbClr val="C0000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app</a:t>
              </a:r>
              <a:endParaRPr lang="nl-BE" sz="1100" b="1" dirty="0">
                <a:solidFill>
                  <a:srgbClr val="C00000"/>
                </a:solidFill>
                <a:latin typeface="Calibri" panose="020F0502020204030204" pitchFamily="34" charset="0"/>
                <a:cs typeface="Calibri" panose="020F0502020204030204" pitchFamily="34" charset="0"/>
              </a:endParaRPr>
            </a:p>
          </p:txBody>
        </p:sp>
      </p:grpSp>
      <p:sp>
        <p:nvSpPr>
          <p:cNvPr id="24" name="Vrije vorm: vorm 23">
            <a:extLst>
              <a:ext uri="{FF2B5EF4-FFF2-40B4-BE49-F238E27FC236}">
                <a16:creationId xmlns:a16="http://schemas.microsoft.com/office/drawing/2014/main" id="{3D5C108E-E03C-4891-EAF1-8155B9DCC43E}"/>
              </a:ext>
            </a:extLst>
          </p:cNvPr>
          <p:cNvSpPr/>
          <p:nvPr/>
        </p:nvSpPr>
        <p:spPr>
          <a:xfrm>
            <a:off x="1754372" y="914400"/>
            <a:ext cx="6921795" cy="5943600"/>
          </a:xfrm>
          <a:custGeom>
            <a:avLst/>
            <a:gdLst>
              <a:gd name="connsiteX0" fmla="*/ 31898 w 6921795"/>
              <a:gd name="connsiteY0" fmla="*/ 10633 h 5943600"/>
              <a:gd name="connsiteX1" fmla="*/ 6921795 w 6921795"/>
              <a:gd name="connsiteY1" fmla="*/ 0 h 5943600"/>
              <a:gd name="connsiteX2" fmla="*/ 6921795 w 6921795"/>
              <a:gd name="connsiteY2" fmla="*/ 5932967 h 5943600"/>
              <a:gd name="connsiteX3" fmla="*/ 2349795 w 6921795"/>
              <a:gd name="connsiteY3" fmla="*/ 5943600 h 5943600"/>
              <a:gd name="connsiteX4" fmla="*/ 2339163 w 6921795"/>
              <a:gd name="connsiteY4" fmla="*/ 2434856 h 5943600"/>
              <a:gd name="connsiteX5" fmla="*/ 0 w 6921795"/>
              <a:gd name="connsiteY5" fmla="*/ 2424223 h 5943600"/>
              <a:gd name="connsiteX6" fmla="*/ 31898 w 6921795"/>
              <a:gd name="connsiteY6" fmla="*/ 10633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1795" h="5943600">
                <a:moveTo>
                  <a:pt x="31898" y="10633"/>
                </a:moveTo>
                <a:lnTo>
                  <a:pt x="6921795" y="0"/>
                </a:lnTo>
                <a:lnTo>
                  <a:pt x="6921795" y="5932967"/>
                </a:lnTo>
                <a:lnTo>
                  <a:pt x="2349795" y="5943600"/>
                </a:lnTo>
                <a:lnTo>
                  <a:pt x="2339163" y="2434856"/>
                </a:lnTo>
                <a:lnTo>
                  <a:pt x="0" y="2424223"/>
                </a:lnTo>
                <a:lnTo>
                  <a:pt x="31898" y="10633"/>
                </a:lnTo>
                <a:close/>
              </a:path>
            </a:pathLst>
          </a:cu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Ovaal 24">
            <a:extLst>
              <a:ext uri="{FF2B5EF4-FFF2-40B4-BE49-F238E27FC236}">
                <a16:creationId xmlns:a16="http://schemas.microsoft.com/office/drawing/2014/main" id="{032F3348-DB89-15FE-A336-17C46126BD82}"/>
              </a:ext>
            </a:extLst>
          </p:cNvPr>
          <p:cNvSpPr/>
          <p:nvPr/>
        </p:nvSpPr>
        <p:spPr>
          <a:xfrm>
            <a:off x="4316819" y="5103628"/>
            <a:ext cx="1158948" cy="329609"/>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698482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9DB8E86-0230-EC15-F813-C1D73975A28E}"/>
              </a:ext>
            </a:extLst>
          </p:cNvPr>
          <p:cNvSpPr>
            <a:spLocks noGrp="1"/>
          </p:cNvSpPr>
          <p:nvPr>
            <p:ph type="title"/>
          </p:nvPr>
        </p:nvSpPr>
        <p:spPr>
          <a:xfrm>
            <a:off x="934720" y="375990"/>
            <a:ext cx="8209280" cy="1116000"/>
          </a:xfrm>
        </p:spPr>
        <p:txBody>
          <a:bodyPr>
            <a:normAutofit/>
          </a:bodyPr>
          <a:lstStyle/>
          <a:p>
            <a:r>
              <a:rPr lang="nl-BE" dirty="0"/>
              <a:t>Wie moet welk diploma hebben?</a:t>
            </a:r>
          </a:p>
        </p:txBody>
      </p:sp>
      <p:pic>
        <p:nvPicPr>
          <p:cNvPr id="12" name="Afbeelding 11">
            <a:extLst>
              <a:ext uri="{FF2B5EF4-FFF2-40B4-BE49-F238E27FC236}">
                <a16:creationId xmlns:a16="http://schemas.microsoft.com/office/drawing/2014/main" id="{51ED1482-F6D9-11F7-500B-61930247CCCE}"/>
              </a:ext>
            </a:extLst>
          </p:cNvPr>
          <p:cNvPicPr>
            <a:picLocks noChangeAspect="1"/>
          </p:cNvPicPr>
          <p:nvPr/>
        </p:nvPicPr>
        <p:blipFill>
          <a:blip r:embed="rId3"/>
          <a:stretch>
            <a:fillRect/>
          </a:stretch>
        </p:blipFill>
        <p:spPr>
          <a:xfrm>
            <a:off x="375920" y="2944379"/>
            <a:ext cx="8768080" cy="3452000"/>
          </a:xfrm>
          <a:prstGeom prst="rect">
            <a:avLst/>
          </a:prstGeom>
        </p:spPr>
      </p:pic>
      <p:sp>
        <p:nvSpPr>
          <p:cNvPr id="13" name="Tekstvak 12">
            <a:extLst>
              <a:ext uri="{FF2B5EF4-FFF2-40B4-BE49-F238E27FC236}">
                <a16:creationId xmlns:a16="http://schemas.microsoft.com/office/drawing/2014/main" id="{7571D5D2-0DCA-6954-1BF2-B52F939DC974}"/>
              </a:ext>
            </a:extLst>
          </p:cNvPr>
          <p:cNvSpPr txBox="1"/>
          <p:nvPr/>
        </p:nvSpPr>
        <p:spPr>
          <a:xfrm>
            <a:off x="1991360" y="1778000"/>
            <a:ext cx="6268720" cy="880369"/>
          </a:xfrm>
          <a:prstGeom prst="rect">
            <a:avLst/>
          </a:prstGeom>
          <a:noFill/>
        </p:spPr>
        <p:txBody>
          <a:bodyPr wrap="square" rtlCol="0">
            <a:spAutoFit/>
          </a:bodyPr>
          <a:lstStyle/>
          <a:p>
            <a:pPr>
              <a:lnSpc>
                <a:spcPct val="150000"/>
              </a:lnSpc>
            </a:pPr>
            <a:r>
              <a:rPr lang="nl-NL" dirty="0">
                <a:solidFill>
                  <a:srgbClr val="00B0F0"/>
                </a:solidFill>
                <a:hlinkClick r:id="rId4">
                  <a:extLst>
                    <a:ext uri="{A12FA001-AC4F-418D-AE19-62706E023703}">
                      <ahyp:hlinkClr xmlns:ahyp="http://schemas.microsoft.com/office/drawing/2018/hyperlinkcolor" val="tx"/>
                    </a:ext>
                  </a:extLst>
                </a:hlinkClick>
              </a:rPr>
              <a:t>link naar website 'kind en gezin': met welke diploma's en getuigschriften kan je in de kinderopvang werken</a:t>
            </a:r>
            <a:endParaRPr lang="nl-BE" dirty="0">
              <a:solidFill>
                <a:srgbClr val="00B0F0"/>
              </a:solidFill>
            </a:endParaRPr>
          </a:p>
        </p:txBody>
      </p:sp>
    </p:spTree>
    <p:extLst>
      <p:ext uri="{BB962C8B-B14F-4D97-AF65-F5344CB8AC3E}">
        <p14:creationId xmlns:p14="http://schemas.microsoft.com/office/powerpoint/2010/main" val="1650171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sp>
        <p:nvSpPr>
          <p:cNvPr id="27" name="Rectangle 26">
            <a:extLst>
              <a:ext uri="{FF2B5EF4-FFF2-40B4-BE49-F238E27FC236}">
                <a16:creationId xmlns:a16="http://schemas.microsoft.com/office/drawing/2014/main" id="{1E437638-E86C-41B1-BC86-6F186CB35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15" y="0"/>
            <a:ext cx="9151715" cy="6858000"/>
          </a:xfrm>
          <a:prstGeom prst="rect">
            <a:avLst/>
          </a:prstGeom>
          <a:solidFill>
            <a:srgbClr val="635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1FA6D764-EA93-6A14-B740-FD4C244BB2AC}"/>
              </a:ext>
            </a:extLst>
          </p:cNvPr>
          <p:cNvSpPr>
            <a:spLocks noGrp="1"/>
          </p:cNvSpPr>
          <p:nvPr>
            <p:ph type="title"/>
          </p:nvPr>
        </p:nvSpPr>
        <p:spPr>
          <a:xfrm>
            <a:off x="3815803" y="770467"/>
            <a:ext cx="4723549" cy="3352800"/>
          </a:xfrm>
        </p:spPr>
        <p:txBody>
          <a:bodyPr vert="horz" lIns="91440" tIns="45720" rIns="91440" bIns="45720" rtlCol="0" anchor="b">
            <a:normAutofit/>
          </a:bodyPr>
          <a:lstStyle/>
          <a:p>
            <a:pPr>
              <a:lnSpc>
                <a:spcPct val="80000"/>
              </a:lnSpc>
            </a:pPr>
            <a:br>
              <a:rPr lang="en-US" sz="8800" kern="1200" spc="-120" baseline="0" dirty="0">
                <a:solidFill>
                  <a:srgbClr val="FFFFFF"/>
                </a:solidFill>
                <a:latin typeface="+mj-lt"/>
                <a:ea typeface="+mj-ea"/>
                <a:cs typeface="+mj-cs"/>
              </a:rPr>
            </a:br>
            <a:br>
              <a:rPr lang="en-US" sz="8800" kern="1200" spc="-120" baseline="0" dirty="0">
                <a:solidFill>
                  <a:srgbClr val="FFFFFF"/>
                </a:solidFill>
                <a:latin typeface="+mj-lt"/>
                <a:ea typeface="+mj-ea"/>
                <a:cs typeface="+mj-cs"/>
              </a:rPr>
            </a:br>
            <a:r>
              <a:rPr lang="en-US" sz="8800" kern="1200" spc="-120" baseline="0" dirty="0">
                <a:solidFill>
                  <a:srgbClr val="FFFFFF"/>
                </a:solidFill>
                <a:latin typeface="+mj-lt"/>
                <a:ea typeface="+mj-ea"/>
                <a:cs typeface="+mj-cs"/>
              </a:rPr>
              <a:t> </a:t>
            </a:r>
          </a:p>
        </p:txBody>
      </p:sp>
      <p:pic>
        <p:nvPicPr>
          <p:cNvPr id="5" name="Afbeelding 4" descr="Afbeelding met persoon, Menselijk gezicht, kleding, schouder&#10;&#10;Automatisch gegenereerde beschrijving">
            <a:extLst>
              <a:ext uri="{FF2B5EF4-FFF2-40B4-BE49-F238E27FC236}">
                <a16:creationId xmlns:a16="http://schemas.microsoft.com/office/drawing/2014/main" id="{5F8D6153-F91D-B206-C9B8-7DAABFD204CE}"/>
              </a:ext>
            </a:extLst>
          </p:cNvPr>
          <p:cNvPicPr>
            <a:picLocks noChangeAspect="1"/>
          </p:cNvPicPr>
          <p:nvPr/>
        </p:nvPicPr>
        <p:blipFill rotWithShape="1">
          <a:blip r:embed="rId2">
            <a:extLst>
              <a:ext uri="{28A0092B-C50C-407E-A947-70E740481C1C}">
                <a14:useLocalDpi xmlns:a14="http://schemas.microsoft.com/office/drawing/2010/main" val="0"/>
              </a:ext>
            </a:extLst>
          </a:blip>
          <a:srcRect l="32749" r="33498" b="-2"/>
          <a:stretch/>
        </p:blipFill>
        <p:spPr>
          <a:xfrm>
            <a:off x="-7716" y="10"/>
            <a:ext cx="3471005" cy="6864408"/>
          </a:xfrm>
          <a:prstGeom prst="rect">
            <a:avLst/>
          </a:prstGeom>
        </p:spPr>
      </p:pic>
      <p:sp>
        <p:nvSpPr>
          <p:cNvPr id="6" name="Tekstvak 5">
            <a:extLst>
              <a:ext uri="{FF2B5EF4-FFF2-40B4-BE49-F238E27FC236}">
                <a16:creationId xmlns:a16="http://schemas.microsoft.com/office/drawing/2014/main" id="{6F259095-9BE8-7A18-43FE-7340FE5B9D79}"/>
              </a:ext>
            </a:extLst>
          </p:cNvPr>
          <p:cNvSpPr txBox="1"/>
          <p:nvPr/>
        </p:nvSpPr>
        <p:spPr>
          <a:xfrm>
            <a:off x="3631079" y="1105786"/>
            <a:ext cx="5520636" cy="3139321"/>
          </a:xfrm>
          <a:prstGeom prst="rect">
            <a:avLst/>
          </a:prstGeom>
          <a:noFill/>
        </p:spPr>
        <p:txBody>
          <a:bodyPr wrap="square" rtlCol="0">
            <a:spAutoFit/>
          </a:bodyPr>
          <a:lstStyle/>
          <a:p>
            <a:r>
              <a:rPr lang="nl-BE" u="sng" dirty="0"/>
              <a:t>Blik op de toekomst:</a:t>
            </a:r>
          </a:p>
          <a:p>
            <a:endParaRPr lang="nl-BE" u="sng" dirty="0"/>
          </a:p>
          <a:p>
            <a:endParaRPr lang="nl-BE" dirty="0"/>
          </a:p>
          <a:p>
            <a:r>
              <a:rPr lang="nl-BE" dirty="0"/>
              <a:t>Nieuw BK: educatieve medewerker voor jonge kinderen</a:t>
            </a:r>
          </a:p>
          <a:p>
            <a:endParaRPr lang="nl-BE" dirty="0"/>
          </a:p>
          <a:p>
            <a:endParaRPr lang="nl-BE" dirty="0"/>
          </a:p>
          <a:p>
            <a:endParaRPr lang="nl-BE" dirty="0"/>
          </a:p>
          <a:p>
            <a:r>
              <a:rPr lang="nl-BE" dirty="0"/>
              <a:t>Wat vinden jullie van de huidige Beroepskwalificaties?</a:t>
            </a:r>
          </a:p>
          <a:p>
            <a:endParaRPr lang="nl-BE" dirty="0"/>
          </a:p>
          <a:p>
            <a:endParaRPr lang="nl-BE" dirty="0"/>
          </a:p>
          <a:p>
            <a:pPr algn="ctr"/>
            <a:r>
              <a:rPr lang="nl-BE" dirty="0"/>
              <a:t>…</a:t>
            </a:r>
          </a:p>
        </p:txBody>
      </p:sp>
      <p:sp>
        <p:nvSpPr>
          <p:cNvPr id="4" name="Tekstvak 3">
            <a:extLst>
              <a:ext uri="{FF2B5EF4-FFF2-40B4-BE49-F238E27FC236}">
                <a16:creationId xmlns:a16="http://schemas.microsoft.com/office/drawing/2014/main" id="{C4136972-A93D-436B-A361-0081F488B181}"/>
              </a:ext>
            </a:extLst>
          </p:cNvPr>
          <p:cNvSpPr txBox="1"/>
          <p:nvPr/>
        </p:nvSpPr>
        <p:spPr>
          <a:xfrm>
            <a:off x="3962272" y="5752214"/>
            <a:ext cx="4577080" cy="369332"/>
          </a:xfrm>
          <a:prstGeom prst="rect">
            <a:avLst/>
          </a:prstGeom>
          <a:noFill/>
        </p:spPr>
        <p:txBody>
          <a:bodyPr wrap="square">
            <a:spAutoFit/>
          </a:bodyPr>
          <a:lstStyle/>
          <a:p>
            <a:pPr algn="ctr"/>
            <a:r>
              <a:rPr lang="nl-BE" dirty="0"/>
              <a:t>elisabeth.serreyn@ond.vlaanderen.be</a:t>
            </a:r>
          </a:p>
        </p:txBody>
      </p:sp>
    </p:spTree>
    <p:extLst>
      <p:ext uri="{BB962C8B-B14F-4D97-AF65-F5344CB8AC3E}">
        <p14:creationId xmlns:p14="http://schemas.microsoft.com/office/powerpoint/2010/main" val="114014488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02CB65A-6DD9-9528-8DEB-3CC043CC44C6}"/>
              </a:ext>
            </a:extLst>
          </p:cNvPr>
          <p:cNvSpPr>
            <a:spLocks noGrp="1"/>
          </p:cNvSpPr>
          <p:nvPr>
            <p:ph type="title"/>
          </p:nvPr>
        </p:nvSpPr>
        <p:spPr>
          <a:xfrm>
            <a:off x="376726" y="186040"/>
            <a:ext cx="8079581" cy="1658198"/>
          </a:xfrm>
        </p:spPr>
        <p:txBody>
          <a:bodyPr vert="horz" lIns="91440" tIns="45720" rIns="91440" bIns="45720" rtlCol="0" anchor="ctr">
            <a:normAutofit/>
          </a:bodyPr>
          <a:lstStyle/>
          <a:p>
            <a:pPr>
              <a:lnSpc>
                <a:spcPct val="85000"/>
              </a:lnSpc>
            </a:pPr>
            <a:r>
              <a:rPr lang="en-US" sz="5400" dirty="0" err="1"/>
              <a:t>Kinderbegeleider</a:t>
            </a:r>
            <a:r>
              <a:rPr lang="en-US" sz="5400" dirty="0"/>
              <a:t> </a:t>
            </a:r>
            <a:r>
              <a:rPr lang="en-US" sz="5400" dirty="0" err="1"/>
              <a:t>worden</a:t>
            </a:r>
            <a:r>
              <a:rPr lang="en-US" sz="5400" dirty="0"/>
              <a:t>…</a:t>
            </a:r>
          </a:p>
        </p:txBody>
      </p:sp>
      <p:pic>
        <p:nvPicPr>
          <p:cNvPr id="5" name="Tijdelijke aanduiding voor inhoud 4" descr="Afbeelding met kleding, persoon, Menselijk gezicht, Leren&#10;&#10;Automatisch gegenereerde beschrijving">
            <a:extLst>
              <a:ext uri="{FF2B5EF4-FFF2-40B4-BE49-F238E27FC236}">
                <a16:creationId xmlns:a16="http://schemas.microsoft.com/office/drawing/2014/main" id="{52662FF8-39EA-6ECE-49B9-AC6975F97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165" y="2514695"/>
            <a:ext cx="4622674" cy="3081782"/>
          </a:xfrm>
          <a:prstGeom prst="rect">
            <a:avLst/>
          </a:prstGeom>
        </p:spPr>
      </p:pic>
      <p:pic>
        <p:nvPicPr>
          <p:cNvPr id="7" name="Afbeelding 6" descr="Afbeelding met persoon, overdekt, speelgoed, kleding&#10;&#10;Automatisch gegenereerde beschrijving">
            <a:extLst>
              <a:ext uri="{FF2B5EF4-FFF2-40B4-BE49-F238E27FC236}">
                <a16:creationId xmlns:a16="http://schemas.microsoft.com/office/drawing/2014/main" id="{2476A2D5-F6BB-E742-BD0A-66F286B1A3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4562" y="3624115"/>
            <a:ext cx="1274179" cy="849453"/>
          </a:xfrm>
          <a:prstGeom prst="rect">
            <a:avLst/>
          </a:prstGeom>
        </p:spPr>
      </p:pic>
      <p:pic>
        <p:nvPicPr>
          <p:cNvPr id="9" name="Afbeelding 8" descr="Afbeelding met kleding, persoon, Menselijk gezicht, peuter&#10;&#10;Automatisch gegenereerde beschrijving">
            <a:extLst>
              <a:ext uri="{FF2B5EF4-FFF2-40B4-BE49-F238E27FC236}">
                <a16:creationId xmlns:a16="http://schemas.microsoft.com/office/drawing/2014/main" id="{8B4ECE8F-CCA1-C856-2F7A-5BB0B97762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7258" y="3916792"/>
            <a:ext cx="1274179" cy="849453"/>
          </a:xfrm>
          <a:prstGeom prst="rect">
            <a:avLst/>
          </a:prstGeom>
        </p:spPr>
      </p:pic>
      <p:pic>
        <p:nvPicPr>
          <p:cNvPr id="11" name="Afbeelding 10" descr="Afbeelding met Menselijk gezicht, kleding, persoon, jongen&#10;&#10;Automatisch gegenereerde beschrijving">
            <a:extLst>
              <a:ext uri="{FF2B5EF4-FFF2-40B4-BE49-F238E27FC236}">
                <a16:creationId xmlns:a16="http://schemas.microsoft.com/office/drawing/2014/main" id="{2837CCB4-A91F-5B50-C8F9-D7B5979600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7994" y="2373549"/>
            <a:ext cx="1274179" cy="849453"/>
          </a:xfrm>
          <a:prstGeom prst="rect">
            <a:avLst/>
          </a:prstGeom>
        </p:spPr>
      </p:pic>
      <p:pic>
        <p:nvPicPr>
          <p:cNvPr id="13" name="Afbeelding 12" descr="Afbeelding met muur, overdekt, persoon, Sanitair armatuur&#10;&#10;Automatisch gegenereerde beschrijving">
            <a:extLst>
              <a:ext uri="{FF2B5EF4-FFF2-40B4-BE49-F238E27FC236}">
                <a16:creationId xmlns:a16="http://schemas.microsoft.com/office/drawing/2014/main" id="{141227C4-4C37-78AB-661A-9937ADF34C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3132" y="2606734"/>
            <a:ext cx="1274179" cy="780747"/>
          </a:xfrm>
          <a:prstGeom prst="rect">
            <a:avLst/>
          </a:prstGeom>
        </p:spPr>
      </p:pic>
      <p:pic>
        <p:nvPicPr>
          <p:cNvPr id="15" name="Afbeelding 14" descr="Afbeelding met persoon, Menselijk gezicht, peuter, kleding&#10;&#10;Automatisch gegenereerde beschrijving">
            <a:extLst>
              <a:ext uri="{FF2B5EF4-FFF2-40B4-BE49-F238E27FC236}">
                <a16:creationId xmlns:a16="http://schemas.microsoft.com/office/drawing/2014/main" id="{66B4DDD9-A9CA-C146-2BC0-6AA83DA0C9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79428" y="4898293"/>
            <a:ext cx="1274179" cy="849453"/>
          </a:xfrm>
          <a:prstGeom prst="rect">
            <a:avLst/>
          </a:prstGeom>
        </p:spPr>
      </p:pic>
      <p:pic>
        <p:nvPicPr>
          <p:cNvPr id="17" name="Afbeelding 16" descr="Afbeelding met persoon, Menselijk gezicht, kleding, peuter&#10;&#10;Automatisch gegenereerde beschrijving">
            <a:extLst>
              <a:ext uri="{FF2B5EF4-FFF2-40B4-BE49-F238E27FC236}">
                <a16:creationId xmlns:a16="http://schemas.microsoft.com/office/drawing/2014/main" id="{38B5F380-7BA7-2474-3250-3AB8569B58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31021" y="2495025"/>
            <a:ext cx="1274179" cy="849453"/>
          </a:xfrm>
          <a:prstGeom prst="rect">
            <a:avLst/>
          </a:prstGeom>
        </p:spPr>
      </p:pic>
      <p:pic>
        <p:nvPicPr>
          <p:cNvPr id="19" name="Afbeelding 18" descr="Afbeelding met muziek, Menselijk gezicht, kleding, persoon&#10;&#10;Automatisch gegenereerde beschrijving">
            <a:extLst>
              <a:ext uri="{FF2B5EF4-FFF2-40B4-BE49-F238E27FC236}">
                <a16:creationId xmlns:a16="http://schemas.microsoft.com/office/drawing/2014/main" id="{49835885-747E-4109-0196-4EF56B5FC33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64418" y="5123330"/>
            <a:ext cx="1274179" cy="849453"/>
          </a:xfrm>
          <a:prstGeom prst="rect">
            <a:avLst/>
          </a:prstGeom>
        </p:spPr>
      </p:pic>
      <p:pic>
        <p:nvPicPr>
          <p:cNvPr id="21" name="Afbeelding 20" descr="Afbeelding met kleding, persoon, schoeisel, buitenshuis&#10;&#10;Automatisch gegenereerde beschrijving">
            <a:extLst>
              <a:ext uri="{FF2B5EF4-FFF2-40B4-BE49-F238E27FC236}">
                <a16:creationId xmlns:a16="http://schemas.microsoft.com/office/drawing/2014/main" id="{AD05DB93-AF83-4625-90CE-A499ED22F05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41108" y="3484296"/>
            <a:ext cx="1274179" cy="849453"/>
          </a:xfrm>
          <a:prstGeom prst="rect">
            <a:avLst/>
          </a:prstGeom>
        </p:spPr>
      </p:pic>
    </p:spTree>
    <p:extLst>
      <p:ext uri="{BB962C8B-B14F-4D97-AF65-F5344CB8AC3E}">
        <p14:creationId xmlns:p14="http://schemas.microsoft.com/office/powerpoint/2010/main" val="1330244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BE"/>
          </a:p>
        </p:txBody>
      </p:sp>
      <p:sp>
        <p:nvSpPr>
          <p:cNvPr id="3" name="Titel 2">
            <a:extLst>
              <a:ext uri="{FF2B5EF4-FFF2-40B4-BE49-F238E27FC236}">
                <a16:creationId xmlns:a16="http://schemas.microsoft.com/office/drawing/2014/main" id="{FAFFC2B9-CE34-429C-CD4A-E4EA66304180}"/>
              </a:ext>
            </a:extLst>
          </p:cNvPr>
          <p:cNvSpPr>
            <a:spLocks noGrp="1"/>
          </p:cNvSpPr>
          <p:nvPr>
            <p:ph type="title"/>
          </p:nvPr>
        </p:nvSpPr>
        <p:spPr>
          <a:xfrm>
            <a:off x="452628" y="770467"/>
            <a:ext cx="3154176" cy="3352800"/>
          </a:xfrm>
        </p:spPr>
        <p:txBody>
          <a:bodyPr vert="horz" lIns="91440" tIns="45720" rIns="91440" bIns="45720" rtlCol="0" anchor="b">
            <a:normAutofit/>
          </a:bodyPr>
          <a:lstStyle/>
          <a:p>
            <a:pPr>
              <a:lnSpc>
                <a:spcPct val="80000"/>
              </a:lnSpc>
            </a:pPr>
            <a:r>
              <a:rPr lang="en-US" sz="6300" kern="1200" spc="-120" baseline="0">
                <a:solidFill>
                  <a:srgbClr val="FFFFFF"/>
                </a:solidFill>
                <a:latin typeface="+mj-lt"/>
                <a:ea typeface="+mj-ea"/>
                <a:cs typeface="+mj-cs"/>
              </a:rPr>
              <a:t>(</a:t>
            </a:r>
            <a:r>
              <a:rPr lang="en-US" sz="6300" strike="sngStrike" kern="1200" spc="-120" baseline="0">
                <a:solidFill>
                  <a:srgbClr val="FFFFFF"/>
                </a:solidFill>
                <a:latin typeface="+mj-lt"/>
                <a:ea typeface="+mj-ea"/>
                <a:cs typeface="+mj-cs"/>
              </a:rPr>
              <a:t>alle</a:t>
            </a:r>
            <a:r>
              <a:rPr lang="en-US" sz="6300" kern="1200" spc="-120" baseline="0">
                <a:solidFill>
                  <a:srgbClr val="FFFFFF"/>
                </a:solidFill>
                <a:latin typeface="+mj-lt"/>
                <a:ea typeface="+mj-ea"/>
                <a:cs typeface="+mj-cs"/>
              </a:rPr>
              <a:t>) vele wegen leiden naar ….</a:t>
            </a:r>
          </a:p>
        </p:txBody>
      </p:sp>
      <p:sp>
        <p:nvSpPr>
          <p:cNvPr id="12" name="Rectangle 11">
            <a:extLst>
              <a:ext uri="{FF2B5EF4-FFF2-40B4-BE49-F238E27FC236}">
                <a16:creationId xmlns:a16="http://schemas.microsoft.com/office/drawing/2014/main" id="{FCA118C4-32A6-466D-8453-BA738103A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9402" y="0"/>
            <a:ext cx="50545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gebouw, hemel, buitenshuis, stadion&#10;&#10;Automatisch gegenereerde beschrijving">
            <a:extLst>
              <a:ext uri="{FF2B5EF4-FFF2-40B4-BE49-F238E27FC236}">
                <a16:creationId xmlns:a16="http://schemas.microsoft.com/office/drawing/2014/main" id="{0D61EE5F-D48D-31A4-E71B-C42667B0552D}"/>
              </a:ext>
            </a:extLst>
          </p:cNvPr>
          <p:cNvPicPr>
            <a:picLocks noGrp="1" noChangeAspect="1"/>
          </p:cNvPicPr>
          <p:nvPr>
            <p:ph sz="quarter" idx="15"/>
          </p:nvPr>
        </p:nvPicPr>
        <p:blipFill rotWithShape="1">
          <a:blip r:embed="rId3">
            <a:extLst>
              <a:ext uri="{28A0092B-C50C-407E-A947-70E740481C1C}">
                <a14:useLocalDpi xmlns:a14="http://schemas.microsoft.com/office/drawing/2010/main" val="0"/>
              </a:ext>
            </a:extLst>
          </a:blip>
          <a:srcRect l="24303" r="26825" b="2"/>
          <a:stretch/>
        </p:blipFill>
        <p:spPr>
          <a:xfrm>
            <a:off x="4572000" y="629265"/>
            <a:ext cx="4089402" cy="5585271"/>
          </a:xfrm>
          <a:prstGeom prst="rect">
            <a:avLst/>
          </a:prstGeom>
        </p:spPr>
      </p:pic>
    </p:spTree>
    <p:extLst>
      <p:ext uri="{BB962C8B-B14F-4D97-AF65-F5344CB8AC3E}">
        <p14:creationId xmlns:p14="http://schemas.microsoft.com/office/powerpoint/2010/main" val="1367783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2">
            <a:extLst>
              <a:ext uri="{FF2B5EF4-FFF2-40B4-BE49-F238E27FC236}">
                <a16:creationId xmlns:a16="http://schemas.microsoft.com/office/drawing/2014/main" id="{D6BD27D8-E67D-54A7-64F5-4F8ED8C372E4}"/>
              </a:ext>
            </a:extLst>
          </p:cNvPr>
          <p:cNvSpPr>
            <a:spLocks noGrp="1"/>
          </p:cNvSpPr>
          <p:nvPr>
            <p:ph type="title"/>
          </p:nvPr>
        </p:nvSpPr>
        <p:spPr>
          <a:xfrm>
            <a:off x="939740" y="375990"/>
            <a:ext cx="7788624" cy="1116000"/>
          </a:xfrm>
        </p:spPr>
        <p:txBody>
          <a:bodyPr>
            <a:normAutofit fontScale="90000"/>
          </a:bodyPr>
          <a:lstStyle/>
          <a:p>
            <a:r>
              <a:rPr lang="nl-BE" dirty="0"/>
              <a:t>Verschillende leerpaden om kinderbegeleider te worden</a:t>
            </a:r>
          </a:p>
        </p:txBody>
      </p:sp>
      <p:sp>
        <p:nvSpPr>
          <p:cNvPr id="11" name="Rechthoek: afgeronde hoeken 10">
            <a:extLst>
              <a:ext uri="{FF2B5EF4-FFF2-40B4-BE49-F238E27FC236}">
                <a16:creationId xmlns:a16="http://schemas.microsoft.com/office/drawing/2014/main" id="{1A11A24C-7A9D-A4C9-B58C-ECEC007199D0}"/>
              </a:ext>
            </a:extLst>
          </p:cNvPr>
          <p:cNvSpPr/>
          <p:nvPr/>
        </p:nvSpPr>
        <p:spPr>
          <a:xfrm>
            <a:off x="625637" y="2214482"/>
            <a:ext cx="2279026" cy="1097385"/>
          </a:xfrm>
          <a:prstGeom prst="roundRect">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400" dirty="0"/>
              <a:t>Via secundair onderwijs</a:t>
            </a:r>
          </a:p>
          <a:p>
            <a:pPr algn="ctr"/>
            <a:r>
              <a:rPr lang="nl-BE" sz="1400" dirty="0"/>
              <a:t>‘VOLTIJDS-niet-duaal’</a:t>
            </a:r>
          </a:p>
        </p:txBody>
      </p:sp>
      <p:sp>
        <p:nvSpPr>
          <p:cNvPr id="12" name="Rechthoek: afgeronde hoeken 11">
            <a:extLst>
              <a:ext uri="{FF2B5EF4-FFF2-40B4-BE49-F238E27FC236}">
                <a16:creationId xmlns:a16="http://schemas.microsoft.com/office/drawing/2014/main" id="{ECA417D8-E55F-8669-071C-C40DE7F0BFC8}"/>
              </a:ext>
            </a:extLst>
          </p:cNvPr>
          <p:cNvSpPr/>
          <p:nvPr/>
        </p:nvSpPr>
        <p:spPr>
          <a:xfrm>
            <a:off x="625637" y="3665550"/>
            <a:ext cx="2279026" cy="1097385"/>
          </a:xfrm>
          <a:prstGeom prst="round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400" dirty="0"/>
              <a:t>Via secundair onderwijs</a:t>
            </a:r>
          </a:p>
          <a:p>
            <a:pPr algn="ctr"/>
            <a:r>
              <a:rPr lang="nl-BE" sz="1400" dirty="0"/>
              <a:t>‘Voltijds-DUAAL’</a:t>
            </a:r>
          </a:p>
        </p:txBody>
      </p:sp>
      <p:sp>
        <p:nvSpPr>
          <p:cNvPr id="13" name="Rechthoek: afgeronde hoeken 12">
            <a:extLst>
              <a:ext uri="{FF2B5EF4-FFF2-40B4-BE49-F238E27FC236}">
                <a16:creationId xmlns:a16="http://schemas.microsoft.com/office/drawing/2014/main" id="{B76AD02C-810E-29C8-E3ED-E117AE78781D}"/>
              </a:ext>
            </a:extLst>
          </p:cNvPr>
          <p:cNvSpPr/>
          <p:nvPr/>
        </p:nvSpPr>
        <p:spPr>
          <a:xfrm>
            <a:off x="3257861" y="3116858"/>
            <a:ext cx="2491797" cy="1193521"/>
          </a:xfrm>
          <a:prstGeom prst="roundRect">
            <a:avLst/>
          </a:prstGeom>
          <a:solidFill>
            <a:schemeClr val="accent2">
              <a:lumMod val="75000"/>
            </a:schemeClr>
          </a:solidFill>
          <a:ln>
            <a:solidFill>
              <a:schemeClr val="accent2">
                <a:lumMod val="5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nl-BE" sz="1400" dirty="0"/>
              <a:t>Via Tweedekansonderwijs</a:t>
            </a:r>
          </a:p>
          <a:p>
            <a:pPr algn="ctr"/>
            <a:r>
              <a:rPr lang="nl-BE" sz="1400" dirty="0"/>
              <a:t>Centra VolwassenenOnderwijs (CVO)</a:t>
            </a:r>
          </a:p>
        </p:txBody>
      </p:sp>
      <p:sp>
        <p:nvSpPr>
          <p:cNvPr id="14" name="Rechthoek: afgeronde hoeken 13">
            <a:extLst>
              <a:ext uri="{FF2B5EF4-FFF2-40B4-BE49-F238E27FC236}">
                <a16:creationId xmlns:a16="http://schemas.microsoft.com/office/drawing/2014/main" id="{880B6CF1-3376-074C-02B2-F1F56E86871E}"/>
              </a:ext>
            </a:extLst>
          </p:cNvPr>
          <p:cNvSpPr/>
          <p:nvPr/>
        </p:nvSpPr>
        <p:spPr>
          <a:xfrm>
            <a:off x="3257861" y="4766269"/>
            <a:ext cx="2491797" cy="967782"/>
          </a:xfrm>
          <a:prstGeom prst="roundRect">
            <a:avLst/>
          </a:prstGeom>
          <a:solidFill>
            <a:schemeClr val="accent2">
              <a:lumMod val="50000"/>
            </a:schemeClr>
          </a:solidFill>
          <a:ln>
            <a:solidFill>
              <a:schemeClr val="accent2">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nl-BE" sz="1400" dirty="0"/>
              <a:t>Via Examencommissie secundair onderwijs</a:t>
            </a:r>
          </a:p>
          <a:p>
            <a:pPr algn="ctr"/>
            <a:r>
              <a:rPr lang="nl-BE" sz="1400" dirty="0"/>
              <a:t>Vlaamse overheid (AHOVOKS)</a:t>
            </a:r>
          </a:p>
        </p:txBody>
      </p:sp>
      <p:sp>
        <p:nvSpPr>
          <p:cNvPr id="15" name="Rechthoek: afgeronde hoeken 14">
            <a:extLst>
              <a:ext uri="{FF2B5EF4-FFF2-40B4-BE49-F238E27FC236}">
                <a16:creationId xmlns:a16="http://schemas.microsoft.com/office/drawing/2014/main" id="{8921FC5B-E634-1852-AFDC-BFBB8054F5FE}"/>
              </a:ext>
            </a:extLst>
          </p:cNvPr>
          <p:cNvSpPr/>
          <p:nvPr/>
        </p:nvSpPr>
        <p:spPr>
          <a:xfrm>
            <a:off x="6102855" y="2214482"/>
            <a:ext cx="2683000" cy="1097385"/>
          </a:xfrm>
          <a:prstGeom prst="round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400" dirty="0"/>
              <a:t>Via beroepsopleiding vanuit Departement Werk en Sociale Economie:</a:t>
            </a:r>
          </a:p>
          <a:p>
            <a:pPr algn="ctr"/>
            <a:r>
              <a:rPr lang="nl-BE" sz="1400" dirty="0"/>
              <a:t> VDAB, SYNTRA</a:t>
            </a:r>
          </a:p>
        </p:txBody>
      </p:sp>
      <p:sp>
        <p:nvSpPr>
          <p:cNvPr id="16" name="Rechthoek: afgeronde hoeken 15">
            <a:extLst>
              <a:ext uri="{FF2B5EF4-FFF2-40B4-BE49-F238E27FC236}">
                <a16:creationId xmlns:a16="http://schemas.microsoft.com/office/drawing/2014/main" id="{50222429-8181-795C-D0B5-6E073A094834}"/>
              </a:ext>
            </a:extLst>
          </p:cNvPr>
          <p:cNvSpPr/>
          <p:nvPr/>
        </p:nvSpPr>
        <p:spPr>
          <a:xfrm>
            <a:off x="6099828" y="3761686"/>
            <a:ext cx="2686027" cy="1097385"/>
          </a:xfrm>
          <a:prstGeom prst="roundRect">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1400" dirty="0"/>
              <a:t>Via beroepsopleiding CVO</a:t>
            </a:r>
          </a:p>
        </p:txBody>
      </p:sp>
      <p:sp>
        <p:nvSpPr>
          <p:cNvPr id="18" name="Rechthoek: afgeronde hoeken 17">
            <a:extLst>
              <a:ext uri="{FF2B5EF4-FFF2-40B4-BE49-F238E27FC236}">
                <a16:creationId xmlns:a16="http://schemas.microsoft.com/office/drawing/2014/main" id="{536FC31A-6F01-BE52-AFC1-8DF9EAE25E75}"/>
              </a:ext>
            </a:extLst>
          </p:cNvPr>
          <p:cNvSpPr/>
          <p:nvPr/>
        </p:nvSpPr>
        <p:spPr>
          <a:xfrm>
            <a:off x="6160346" y="5384626"/>
            <a:ext cx="2625509" cy="1097384"/>
          </a:xfrm>
          <a:prstGeom prst="roundRect">
            <a:avLst/>
          </a:prstGeom>
          <a:ln>
            <a:solidFill>
              <a:schemeClr val="accent5">
                <a:lumMod val="60000"/>
                <a:lumOff val="40000"/>
              </a:schemeClr>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nl-BE" sz="1400" dirty="0"/>
              <a:t>Eerder Verworven Competenties (EVC)</a:t>
            </a:r>
          </a:p>
        </p:txBody>
      </p:sp>
    </p:spTree>
    <p:extLst>
      <p:ext uri="{BB962C8B-B14F-4D97-AF65-F5344CB8AC3E}">
        <p14:creationId xmlns:p14="http://schemas.microsoft.com/office/powerpoint/2010/main" val="192716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1">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1FA6D764-EA93-6A14-B740-FD4C244BB2AC}"/>
              </a:ext>
            </a:extLst>
          </p:cNvPr>
          <p:cNvSpPr>
            <a:spLocks noGrp="1"/>
          </p:cNvSpPr>
          <p:nvPr>
            <p:ph type="title"/>
          </p:nvPr>
        </p:nvSpPr>
        <p:spPr>
          <a:xfrm>
            <a:off x="6129909" y="499533"/>
            <a:ext cx="2551176" cy="1920240"/>
          </a:xfrm>
        </p:spPr>
        <p:txBody>
          <a:bodyPr vert="horz" lIns="91440" tIns="45720" rIns="91440" bIns="45720" rtlCol="0" anchor="b">
            <a:normAutofit/>
          </a:bodyPr>
          <a:lstStyle/>
          <a:p>
            <a:pPr>
              <a:lnSpc>
                <a:spcPct val="85000"/>
              </a:lnSpc>
            </a:pPr>
            <a:r>
              <a:rPr lang="en-US" sz="3500">
                <a:solidFill>
                  <a:srgbClr val="FFFFFF"/>
                </a:solidFill>
              </a:rPr>
              <a:t>Let’s go!</a:t>
            </a:r>
          </a:p>
        </p:txBody>
      </p:sp>
      <p:pic>
        <p:nvPicPr>
          <p:cNvPr id="5" name="Tijdelijke aanduiding voor inhoud 4">
            <a:extLst>
              <a:ext uri="{FF2B5EF4-FFF2-40B4-BE49-F238E27FC236}">
                <a16:creationId xmlns:a16="http://schemas.microsoft.com/office/drawing/2014/main" id="{EB17A1F3-3429-9033-8107-F4F75F4C6965}"/>
              </a:ext>
            </a:extLst>
          </p:cNvPr>
          <p:cNvPicPr>
            <a:picLocks noChangeAspect="1"/>
          </p:cNvPicPr>
          <p:nvPr/>
        </p:nvPicPr>
        <p:blipFill rotWithShape="1">
          <a:blip r:embed="rId2">
            <a:extLst>
              <a:ext uri="{28A0092B-C50C-407E-A947-70E740481C1C}">
                <a14:useLocalDpi xmlns:a14="http://schemas.microsoft.com/office/drawing/2010/main" val="0"/>
              </a:ext>
            </a:extLst>
          </a:blip>
          <a:srcRect l="33121" r="36122" b="1"/>
          <a:stretch/>
        </p:blipFill>
        <p:spPr>
          <a:xfrm>
            <a:off x="475499" y="640080"/>
            <a:ext cx="4708897" cy="5588101"/>
          </a:xfrm>
          <a:prstGeom prst="rect">
            <a:avLst/>
          </a:prstGeom>
        </p:spPr>
      </p:pic>
    </p:spTree>
    <p:extLst>
      <p:ext uri="{BB962C8B-B14F-4D97-AF65-F5344CB8AC3E}">
        <p14:creationId xmlns:p14="http://schemas.microsoft.com/office/powerpoint/2010/main" val="1105625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91D16E7-6227-4B17-2811-FBF325D23151}"/>
              </a:ext>
            </a:extLst>
          </p:cNvPr>
          <p:cNvSpPr>
            <a:spLocks noGrp="1"/>
          </p:cNvSpPr>
          <p:nvPr>
            <p:ph sz="quarter" idx="15"/>
          </p:nvPr>
        </p:nvSpPr>
        <p:spPr>
          <a:xfrm>
            <a:off x="961634" y="3552825"/>
            <a:ext cx="4724792" cy="2657970"/>
          </a:xfrm>
        </p:spPr>
        <p:txBody>
          <a:bodyPr/>
          <a:lstStyle/>
          <a:p>
            <a:r>
              <a:rPr lang="nl-BE" dirty="0"/>
              <a:t>Alle kennis en vaardigheden zijn gebaseerd op een beroepskwalificatie</a:t>
            </a:r>
          </a:p>
        </p:txBody>
      </p:sp>
      <p:sp>
        <p:nvSpPr>
          <p:cNvPr id="3" name="Titel 2">
            <a:extLst>
              <a:ext uri="{FF2B5EF4-FFF2-40B4-BE49-F238E27FC236}">
                <a16:creationId xmlns:a16="http://schemas.microsoft.com/office/drawing/2014/main" id="{79DB8E86-0230-EC15-F813-C1D73975A28E}"/>
              </a:ext>
            </a:extLst>
          </p:cNvPr>
          <p:cNvSpPr>
            <a:spLocks noGrp="1"/>
          </p:cNvSpPr>
          <p:nvPr>
            <p:ph type="title"/>
          </p:nvPr>
        </p:nvSpPr>
        <p:spPr/>
        <p:txBody>
          <a:bodyPr/>
          <a:lstStyle/>
          <a:p>
            <a:r>
              <a:rPr lang="nl-BE" dirty="0"/>
              <a:t>De Vlaamse kwalificatiestructuur</a:t>
            </a:r>
          </a:p>
        </p:txBody>
      </p:sp>
      <p:grpSp>
        <p:nvGrpSpPr>
          <p:cNvPr id="8" name="Groep 7">
            <a:extLst>
              <a:ext uri="{FF2B5EF4-FFF2-40B4-BE49-F238E27FC236}">
                <a16:creationId xmlns:a16="http://schemas.microsoft.com/office/drawing/2014/main" id="{948D0C82-CAF7-7864-B422-07BA2E5AF15C}"/>
              </a:ext>
            </a:extLst>
          </p:cNvPr>
          <p:cNvGrpSpPr/>
          <p:nvPr/>
        </p:nvGrpSpPr>
        <p:grpSpPr>
          <a:xfrm>
            <a:off x="514349" y="1666875"/>
            <a:ext cx="8493173" cy="5138985"/>
            <a:chOff x="514349" y="1666875"/>
            <a:chExt cx="8493173" cy="5138985"/>
          </a:xfrm>
        </p:grpSpPr>
        <p:pic>
          <p:nvPicPr>
            <p:cNvPr id="7" name="Afbeelding 6">
              <a:extLst>
                <a:ext uri="{FF2B5EF4-FFF2-40B4-BE49-F238E27FC236}">
                  <a16:creationId xmlns:a16="http://schemas.microsoft.com/office/drawing/2014/main" id="{2CCDECFF-F52C-0CEA-560E-87745CF573B7}"/>
                </a:ext>
              </a:extLst>
            </p:cNvPr>
            <p:cNvPicPr>
              <a:picLocks noChangeAspect="1"/>
            </p:cNvPicPr>
            <p:nvPr/>
          </p:nvPicPr>
          <p:blipFill rotWithShape="1">
            <a:blip r:embed="rId2">
              <a:extLst>
                <a:ext uri="{28A0092B-C50C-407E-A947-70E740481C1C}">
                  <a14:useLocalDpi xmlns:a14="http://schemas.microsoft.com/office/drawing/2010/main" val="0"/>
                </a:ext>
              </a:extLst>
            </a:blip>
            <a:srcRect l="6018" t="8917" r="3391" b="8863"/>
            <a:stretch/>
          </p:blipFill>
          <p:spPr>
            <a:xfrm>
              <a:off x="514349" y="1666875"/>
              <a:ext cx="8493173" cy="5138985"/>
            </a:xfrm>
            <a:prstGeom prst="rect">
              <a:avLst/>
            </a:prstGeom>
          </p:spPr>
        </p:pic>
        <p:pic>
          <p:nvPicPr>
            <p:cNvPr id="5" name="Afbeelding 4">
              <a:extLst>
                <a:ext uri="{FF2B5EF4-FFF2-40B4-BE49-F238E27FC236}">
                  <a16:creationId xmlns:a16="http://schemas.microsoft.com/office/drawing/2014/main" id="{4E3E0932-6BA5-2F50-8C9E-1E36E7DBACF4}"/>
                </a:ext>
              </a:extLst>
            </p:cNvPr>
            <p:cNvPicPr>
              <a:picLocks noChangeAspect="1"/>
            </p:cNvPicPr>
            <p:nvPr/>
          </p:nvPicPr>
          <p:blipFill>
            <a:blip r:embed="rId3"/>
            <a:stretch>
              <a:fillRect/>
            </a:stretch>
          </p:blipFill>
          <p:spPr>
            <a:xfrm>
              <a:off x="1738111" y="1997995"/>
              <a:ext cx="5758064" cy="3822163"/>
            </a:xfrm>
            <a:prstGeom prst="rect">
              <a:avLst/>
            </a:prstGeom>
          </p:spPr>
        </p:pic>
      </p:grpSp>
    </p:spTree>
    <p:extLst>
      <p:ext uri="{BB962C8B-B14F-4D97-AF65-F5344CB8AC3E}">
        <p14:creationId xmlns:p14="http://schemas.microsoft.com/office/powerpoint/2010/main" val="628415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30">
            <a:extLst>
              <a:ext uri="{FF2B5EF4-FFF2-40B4-BE49-F238E27FC236}">
                <a16:creationId xmlns:a16="http://schemas.microsoft.com/office/drawing/2014/main" id="{D6EA1A26-163F-4F15-91F4-F2C51AC9C1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79DB8E86-0230-EC15-F813-C1D73975A28E}"/>
              </a:ext>
            </a:extLst>
          </p:cNvPr>
          <p:cNvSpPr>
            <a:spLocks noGrp="1"/>
          </p:cNvSpPr>
          <p:nvPr>
            <p:ph type="title"/>
          </p:nvPr>
        </p:nvSpPr>
        <p:spPr>
          <a:xfrm>
            <a:off x="6129909" y="499533"/>
            <a:ext cx="2551176" cy="1920240"/>
          </a:xfrm>
        </p:spPr>
        <p:txBody>
          <a:bodyPr vert="horz" lIns="91440" tIns="45720" rIns="91440" bIns="45720" rtlCol="0" anchor="b">
            <a:normAutofit/>
          </a:bodyPr>
          <a:lstStyle/>
          <a:p>
            <a:pPr>
              <a:lnSpc>
                <a:spcPct val="85000"/>
              </a:lnSpc>
            </a:pPr>
            <a:r>
              <a:rPr lang="en-US" sz="3500" dirty="0" err="1">
                <a:solidFill>
                  <a:schemeClr val="accent1">
                    <a:lumMod val="50000"/>
                  </a:schemeClr>
                </a:solidFill>
              </a:rPr>
              <a:t>Waarom</a:t>
            </a:r>
            <a:r>
              <a:rPr lang="en-US" sz="3500" dirty="0">
                <a:solidFill>
                  <a:schemeClr val="accent1">
                    <a:lumMod val="50000"/>
                  </a:schemeClr>
                </a:solidFill>
              </a:rPr>
              <a:t> VKS?</a:t>
            </a:r>
          </a:p>
        </p:txBody>
      </p:sp>
      <p:pic>
        <p:nvPicPr>
          <p:cNvPr id="23" name="Afbeelding 22" descr="Afbeelding met kaart, atlas, tekst&#10;&#10;Automatisch gegenereerde beschrijving">
            <a:extLst>
              <a:ext uri="{FF2B5EF4-FFF2-40B4-BE49-F238E27FC236}">
                <a16:creationId xmlns:a16="http://schemas.microsoft.com/office/drawing/2014/main" id="{F0461F80-750C-C56D-AF38-6008B45FE9E2}"/>
              </a:ext>
            </a:extLst>
          </p:cNvPr>
          <p:cNvPicPr>
            <a:picLocks noChangeAspect="1"/>
          </p:cNvPicPr>
          <p:nvPr/>
        </p:nvPicPr>
        <p:blipFill rotWithShape="1">
          <a:blip r:embed="rId2">
            <a:extLst>
              <a:ext uri="{28A0092B-C50C-407E-A947-70E740481C1C}">
                <a14:useLocalDpi xmlns:a14="http://schemas.microsoft.com/office/drawing/2010/main" val="0"/>
              </a:ext>
            </a:extLst>
          </a:blip>
          <a:srcRect l="12518" r="14593" b="3"/>
          <a:stretch/>
        </p:blipFill>
        <p:spPr>
          <a:xfrm>
            <a:off x="297711" y="350874"/>
            <a:ext cx="5369283" cy="6450011"/>
          </a:xfrm>
          <a:prstGeom prst="rect">
            <a:avLst/>
          </a:prstGeom>
        </p:spPr>
      </p:pic>
      <p:sp>
        <p:nvSpPr>
          <p:cNvPr id="26" name="Ovaal 25">
            <a:extLst>
              <a:ext uri="{FF2B5EF4-FFF2-40B4-BE49-F238E27FC236}">
                <a16:creationId xmlns:a16="http://schemas.microsoft.com/office/drawing/2014/main" id="{5DA4C525-23A7-7E6A-8B1E-8FB5C0052468}"/>
              </a:ext>
            </a:extLst>
          </p:cNvPr>
          <p:cNvSpPr/>
          <p:nvPr/>
        </p:nvSpPr>
        <p:spPr>
          <a:xfrm>
            <a:off x="5762626" y="2314575"/>
            <a:ext cx="3305174" cy="3463290"/>
          </a:xfrm>
          <a:prstGeom prst="ellipse">
            <a:avLst/>
          </a:prstGeom>
          <a:solidFill>
            <a:srgbClr val="2471B7"/>
          </a:solidFill>
          <a:ln>
            <a:solidFill>
              <a:schemeClr val="bg1"/>
            </a:solidFill>
          </a:ln>
        </p:spPr>
        <p:style>
          <a:lnRef idx="1">
            <a:schemeClr val="accent6"/>
          </a:lnRef>
          <a:fillRef idx="2">
            <a:schemeClr val="accent6"/>
          </a:fillRef>
          <a:effectRef idx="1">
            <a:schemeClr val="accent6"/>
          </a:effectRef>
          <a:fontRef idx="minor">
            <a:schemeClr val="dk1"/>
          </a:fontRef>
        </p:style>
        <p:txBody>
          <a:bodyPr vert="horz" lIns="0" tIns="45720" rIns="0" bIns="45720" rtlCol="0">
            <a:normAutofit fontScale="55000" lnSpcReduction="20000"/>
          </a:bodyPr>
          <a:lstStyle/>
          <a:p>
            <a:pPr>
              <a:lnSpc>
                <a:spcPct val="200000"/>
              </a:lnSpc>
              <a:buFont typeface="Arial" pitchFamily="34" charset="0"/>
              <a:buChar char=" "/>
            </a:pPr>
            <a:r>
              <a:rPr lang="en-US" sz="2600" dirty="0" err="1">
                <a:solidFill>
                  <a:schemeClr val="bg1"/>
                </a:solidFill>
                <a:latin typeface="Calibri" panose="020F0502020204030204" pitchFamily="34" charset="0"/>
                <a:cs typeface="Calibri" panose="020F0502020204030204" pitchFamily="34" charset="0"/>
              </a:rPr>
              <a:t>Kwalificaties</a:t>
            </a:r>
            <a:r>
              <a:rPr lang="en-US" sz="2600" dirty="0">
                <a:solidFill>
                  <a:schemeClr val="bg1"/>
                </a:solidFill>
                <a:latin typeface="Calibri" panose="020F0502020204030204" pitchFamily="34" charset="0"/>
                <a:cs typeface="Calibri" panose="020F0502020204030204" pitchFamily="34" charset="0"/>
              </a:rPr>
              <a:t> die:</a:t>
            </a:r>
          </a:p>
          <a:p>
            <a:pPr>
              <a:lnSpc>
                <a:spcPct val="200000"/>
              </a:lnSpc>
              <a:buFont typeface="Arial" pitchFamily="34" charset="0"/>
              <a:buChar char=" "/>
            </a:pPr>
            <a:r>
              <a:rPr lang="en-US" sz="2600" dirty="0">
                <a:solidFill>
                  <a:schemeClr val="bg1"/>
                </a:solidFill>
                <a:latin typeface="Calibri" panose="020F0502020204030204" pitchFamily="34" charset="0"/>
                <a:cs typeface="Calibri" panose="020F0502020204030204" pitchFamily="34" charset="0"/>
              </a:rPr>
              <a:t>  - </a:t>
            </a:r>
            <a:r>
              <a:rPr lang="en-US" sz="3800" dirty="0" err="1">
                <a:solidFill>
                  <a:schemeClr val="bg1"/>
                </a:solidFill>
                <a:latin typeface="Calibri" panose="020F0502020204030204" pitchFamily="34" charset="0"/>
                <a:cs typeface="Calibri" panose="020F0502020204030204" pitchFamily="34" charset="0"/>
              </a:rPr>
              <a:t>transparant</a:t>
            </a:r>
            <a:r>
              <a:rPr lang="en-US" sz="3800" dirty="0">
                <a:solidFill>
                  <a:schemeClr val="bg1"/>
                </a:solidFill>
                <a:latin typeface="Calibri" panose="020F0502020204030204" pitchFamily="34" charset="0"/>
                <a:cs typeface="Calibri" panose="020F0502020204030204" pitchFamily="34" charset="0"/>
              </a:rPr>
              <a:t>,</a:t>
            </a:r>
          </a:p>
          <a:p>
            <a:pPr>
              <a:lnSpc>
                <a:spcPct val="200000"/>
              </a:lnSpc>
              <a:buFont typeface="Arial" pitchFamily="34" charset="0"/>
              <a:buChar char=" "/>
            </a:pPr>
            <a:r>
              <a:rPr lang="en-US" sz="3800" dirty="0">
                <a:solidFill>
                  <a:schemeClr val="bg1"/>
                </a:solidFill>
                <a:latin typeface="Calibri" panose="020F0502020204030204" pitchFamily="34" charset="0"/>
                <a:cs typeface="Calibri" panose="020F0502020204030204" pitchFamily="34" charset="0"/>
              </a:rPr>
              <a:t> - </a:t>
            </a:r>
            <a:r>
              <a:rPr lang="en-US" sz="3800" dirty="0" err="1">
                <a:solidFill>
                  <a:schemeClr val="bg1"/>
                </a:solidFill>
                <a:latin typeface="Calibri" panose="020F0502020204030204" pitchFamily="34" charset="0"/>
                <a:cs typeface="Calibri" panose="020F0502020204030204" pitchFamily="34" charset="0"/>
              </a:rPr>
              <a:t>vergelijkbaar</a:t>
            </a:r>
            <a:r>
              <a:rPr lang="en-US" sz="3800" dirty="0">
                <a:solidFill>
                  <a:schemeClr val="bg1"/>
                </a:solidFill>
                <a:latin typeface="Calibri" panose="020F0502020204030204" pitchFamily="34" charset="0"/>
                <a:cs typeface="Calibri" panose="020F0502020204030204" pitchFamily="34" charset="0"/>
              </a:rPr>
              <a:t>,</a:t>
            </a:r>
          </a:p>
          <a:p>
            <a:pPr>
              <a:lnSpc>
                <a:spcPct val="200000"/>
              </a:lnSpc>
              <a:buFont typeface="Arial" pitchFamily="34" charset="0"/>
              <a:buChar char=" "/>
            </a:pPr>
            <a:r>
              <a:rPr lang="en-US" sz="3800" dirty="0">
                <a:solidFill>
                  <a:schemeClr val="bg1"/>
                </a:solidFill>
                <a:latin typeface="Calibri" panose="020F0502020204030204" pitchFamily="34" charset="0"/>
                <a:cs typeface="Calibri" panose="020F0502020204030204" pitchFamily="34" charset="0"/>
              </a:rPr>
              <a:t> - </a:t>
            </a:r>
            <a:r>
              <a:rPr lang="en-US" sz="3800" dirty="0" err="1">
                <a:solidFill>
                  <a:schemeClr val="bg1"/>
                </a:solidFill>
                <a:latin typeface="Calibri" panose="020F0502020204030204" pitchFamily="34" charset="0"/>
                <a:cs typeface="Calibri" panose="020F0502020204030204" pitchFamily="34" charset="0"/>
              </a:rPr>
              <a:t>overdraagbaar</a:t>
            </a:r>
            <a:r>
              <a:rPr lang="en-US" sz="3800" dirty="0">
                <a:solidFill>
                  <a:schemeClr val="bg1"/>
                </a:solidFill>
                <a:latin typeface="Calibri" panose="020F0502020204030204" pitchFamily="34" charset="0"/>
                <a:cs typeface="Calibri" panose="020F0502020204030204" pitchFamily="34" charset="0"/>
              </a:rPr>
              <a:t> </a:t>
            </a:r>
            <a:r>
              <a:rPr lang="en-US" sz="2900" dirty="0" err="1">
                <a:solidFill>
                  <a:schemeClr val="bg1"/>
                </a:solidFill>
                <a:latin typeface="Calibri" panose="020F0502020204030204" pitchFamily="34" charset="0"/>
                <a:cs typeface="Calibri" panose="020F0502020204030204" pitchFamily="34" charset="0"/>
              </a:rPr>
              <a:t>zijn</a:t>
            </a:r>
            <a:r>
              <a:rPr lang="en-US" sz="3800" dirty="0">
                <a:solidFill>
                  <a:schemeClr val="bg1"/>
                </a:solidFill>
                <a:latin typeface="Calibri" panose="020F0502020204030204" pitchFamily="34" charset="0"/>
                <a:cs typeface="Calibri" panose="020F0502020204030204" pitchFamily="34" charset="0"/>
              </a:rPr>
              <a:t>. </a:t>
            </a:r>
          </a:p>
          <a:p>
            <a:pPr>
              <a:lnSpc>
                <a:spcPct val="85000"/>
              </a:lnSpc>
              <a:spcAft>
                <a:spcPts val="600"/>
              </a:spcAft>
              <a:buFont typeface="Arial" pitchFamily="34" charset="0"/>
              <a:buChar char=" "/>
            </a:pPr>
            <a:endParaRPr lang="en-US" sz="1600"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9118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9DB8E86-0230-EC15-F813-C1D73975A28E}"/>
              </a:ext>
            </a:extLst>
          </p:cNvPr>
          <p:cNvSpPr>
            <a:spLocks noGrp="1"/>
          </p:cNvSpPr>
          <p:nvPr>
            <p:ph type="title"/>
          </p:nvPr>
        </p:nvSpPr>
        <p:spPr>
          <a:xfrm>
            <a:off x="311089" y="330621"/>
            <a:ext cx="8832911" cy="1116000"/>
          </a:xfrm>
        </p:spPr>
        <p:txBody>
          <a:bodyPr>
            <a:noAutofit/>
          </a:bodyPr>
          <a:lstStyle/>
          <a:p>
            <a:r>
              <a:rPr lang="nl-BE" sz="3900" b="1" dirty="0"/>
              <a:t>VKS</a:t>
            </a:r>
            <a:r>
              <a:rPr lang="nl-BE" sz="3900" dirty="0"/>
              <a:t>: </a:t>
            </a:r>
            <a:br>
              <a:rPr lang="nl-BE" sz="3900" dirty="0"/>
            </a:br>
            <a:r>
              <a:rPr lang="nl-BE" sz="3900" dirty="0"/>
              <a:t>beroepskwalificaties en onderwijskwalificaties</a:t>
            </a:r>
          </a:p>
        </p:txBody>
      </p:sp>
      <p:cxnSp>
        <p:nvCxnSpPr>
          <p:cNvPr id="4" name="Rechte verbindingslijn met pijl 3">
            <a:extLst>
              <a:ext uri="{FF2B5EF4-FFF2-40B4-BE49-F238E27FC236}">
                <a16:creationId xmlns:a16="http://schemas.microsoft.com/office/drawing/2014/main" id="{DE78C174-AAD5-4F40-C3CD-BAC6E7D478C8}"/>
              </a:ext>
            </a:extLst>
          </p:cNvPr>
          <p:cNvCxnSpPr>
            <a:cxnSpLocks/>
          </p:cNvCxnSpPr>
          <p:nvPr/>
        </p:nvCxnSpPr>
        <p:spPr>
          <a:xfrm flipH="1">
            <a:off x="2094614" y="1446621"/>
            <a:ext cx="776177" cy="828746"/>
          </a:xfrm>
          <a:prstGeom prst="straightConnector1">
            <a:avLst/>
          </a:prstGeom>
          <a:ln w="57150">
            <a:solidFill>
              <a:srgbClr val="2B92BE"/>
            </a:solidFill>
            <a:tailEnd type="triangle"/>
          </a:ln>
        </p:spPr>
        <p:style>
          <a:lnRef idx="1">
            <a:schemeClr val="accent6"/>
          </a:lnRef>
          <a:fillRef idx="0">
            <a:schemeClr val="accent6"/>
          </a:fillRef>
          <a:effectRef idx="0">
            <a:schemeClr val="accent6"/>
          </a:effectRef>
          <a:fontRef idx="minor">
            <a:schemeClr val="tx1"/>
          </a:fontRef>
        </p:style>
      </p:cxnSp>
      <p:cxnSp>
        <p:nvCxnSpPr>
          <p:cNvPr id="7" name="Rechte verbindingslijn met pijl 6">
            <a:extLst>
              <a:ext uri="{FF2B5EF4-FFF2-40B4-BE49-F238E27FC236}">
                <a16:creationId xmlns:a16="http://schemas.microsoft.com/office/drawing/2014/main" id="{037818ED-DAFB-3800-0B7B-F034DA5F317B}"/>
              </a:ext>
            </a:extLst>
          </p:cNvPr>
          <p:cNvCxnSpPr>
            <a:cxnSpLocks/>
          </p:cNvCxnSpPr>
          <p:nvPr/>
        </p:nvCxnSpPr>
        <p:spPr>
          <a:xfrm>
            <a:off x="5777035" y="1460792"/>
            <a:ext cx="719458" cy="814575"/>
          </a:xfrm>
          <a:prstGeom prst="straightConnector1">
            <a:avLst/>
          </a:prstGeom>
          <a:ln w="57150">
            <a:solidFill>
              <a:srgbClr val="2B92BE"/>
            </a:solidFill>
            <a:tailEnd type="triangle"/>
          </a:ln>
        </p:spPr>
        <p:style>
          <a:lnRef idx="1">
            <a:schemeClr val="accent6"/>
          </a:lnRef>
          <a:fillRef idx="0">
            <a:schemeClr val="accent6"/>
          </a:fillRef>
          <a:effectRef idx="0">
            <a:schemeClr val="accent6"/>
          </a:effectRef>
          <a:fontRef idx="minor">
            <a:schemeClr val="tx1"/>
          </a:fontRef>
        </p:style>
      </p:cxnSp>
      <p:sp>
        <p:nvSpPr>
          <p:cNvPr id="8" name="Tekstvak 7">
            <a:extLst>
              <a:ext uri="{FF2B5EF4-FFF2-40B4-BE49-F238E27FC236}">
                <a16:creationId xmlns:a16="http://schemas.microsoft.com/office/drawing/2014/main" id="{74735675-88F5-304C-B778-83DB4DCC1C8A}"/>
              </a:ext>
            </a:extLst>
          </p:cNvPr>
          <p:cNvSpPr txBox="1"/>
          <p:nvPr/>
        </p:nvSpPr>
        <p:spPr>
          <a:xfrm>
            <a:off x="311089" y="2312525"/>
            <a:ext cx="4157930" cy="1531445"/>
          </a:xfrm>
          <a:prstGeom prst="rect">
            <a:avLst/>
          </a:prstGeom>
          <a:noFill/>
        </p:spPr>
        <p:txBody>
          <a:bodyPr wrap="square" rtlCol="0">
            <a:spAutoFit/>
          </a:bodyPr>
          <a:lstStyle/>
          <a:p>
            <a:pPr>
              <a:lnSpc>
                <a:spcPct val="150000"/>
              </a:lnSpc>
            </a:pPr>
            <a:r>
              <a:rPr lang="nl-NL" sz="1600" b="0" i="0" dirty="0">
                <a:solidFill>
                  <a:srgbClr val="3C3D3C"/>
                </a:solidFill>
                <a:effectLst/>
                <a:latin typeface="Flanders Art Sans"/>
              </a:rPr>
              <a:t>Een </a:t>
            </a:r>
            <a:r>
              <a:rPr lang="nl-NL" sz="1600" b="1" i="0" dirty="0">
                <a:solidFill>
                  <a:srgbClr val="3C3D3C"/>
                </a:solidFill>
                <a:effectLst/>
                <a:latin typeface="Flanders Art Sans"/>
              </a:rPr>
              <a:t>beroepskwalificatie (BK)</a:t>
            </a:r>
            <a:r>
              <a:rPr lang="nl-NL" sz="1600" b="0" i="0" dirty="0">
                <a:solidFill>
                  <a:srgbClr val="3C3D3C"/>
                </a:solidFill>
                <a:effectLst/>
                <a:latin typeface="Flanders Art Sans"/>
              </a:rPr>
              <a:t> bepaalt wat je moet kennen en kunnen om een bepaald </a:t>
            </a:r>
            <a:r>
              <a:rPr lang="nl-NL" sz="1600" b="1" i="0" dirty="0">
                <a:solidFill>
                  <a:srgbClr val="3C3D3C"/>
                </a:solidFill>
                <a:effectLst/>
                <a:latin typeface="Flanders Art Sans"/>
              </a:rPr>
              <a:t>beroep</a:t>
            </a:r>
            <a:r>
              <a:rPr lang="nl-NL" sz="1600" b="0" i="0" dirty="0">
                <a:solidFill>
                  <a:srgbClr val="3C3D3C"/>
                </a:solidFill>
                <a:effectLst/>
                <a:latin typeface="Flanders Art Sans"/>
              </a:rPr>
              <a:t> uit te oefenen.</a:t>
            </a:r>
          </a:p>
          <a:p>
            <a:pPr>
              <a:lnSpc>
                <a:spcPct val="150000"/>
              </a:lnSpc>
            </a:pPr>
            <a:r>
              <a:rPr lang="nl-BE" sz="1600" dirty="0">
                <a:solidFill>
                  <a:srgbClr val="2B92BE"/>
                </a:solidFill>
                <a:hlinkClick r:id="rId2">
                  <a:extLst>
                    <a:ext uri="{A12FA001-AC4F-418D-AE19-62706E023703}">
                      <ahyp:hlinkClr xmlns:ahyp="http://schemas.microsoft.com/office/drawing/2018/hyperlinkcolor" val="tx"/>
                    </a:ext>
                  </a:extLst>
                </a:hlinkClick>
              </a:rPr>
              <a:t>Link naar website VKS: beroepskwalificaties</a:t>
            </a:r>
            <a:endParaRPr lang="nl-BE" sz="1600" dirty="0">
              <a:solidFill>
                <a:srgbClr val="2B92BE"/>
              </a:solidFill>
            </a:endParaRPr>
          </a:p>
        </p:txBody>
      </p:sp>
      <p:sp>
        <p:nvSpPr>
          <p:cNvPr id="10" name="Tekstvak 9">
            <a:extLst>
              <a:ext uri="{FF2B5EF4-FFF2-40B4-BE49-F238E27FC236}">
                <a16:creationId xmlns:a16="http://schemas.microsoft.com/office/drawing/2014/main" id="{D446FB0D-4E1E-CDAA-9E69-262DC1364505}"/>
              </a:ext>
            </a:extLst>
          </p:cNvPr>
          <p:cNvSpPr txBox="1"/>
          <p:nvPr/>
        </p:nvSpPr>
        <p:spPr>
          <a:xfrm>
            <a:off x="4572000" y="2205926"/>
            <a:ext cx="4338083" cy="1900777"/>
          </a:xfrm>
          <a:prstGeom prst="rect">
            <a:avLst/>
          </a:prstGeom>
          <a:noFill/>
        </p:spPr>
        <p:txBody>
          <a:bodyPr wrap="square" rtlCol="0">
            <a:spAutoFit/>
          </a:bodyPr>
          <a:lstStyle/>
          <a:p>
            <a:pPr>
              <a:lnSpc>
                <a:spcPct val="150000"/>
              </a:lnSpc>
            </a:pPr>
            <a:r>
              <a:rPr lang="nl-NL" sz="1600" b="0" i="0" dirty="0">
                <a:solidFill>
                  <a:srgbClr val="3C3D3C"/>
                </a:solidFill>
                <a:effectLst/>
                <a:latin typeface="Flanders Art Sans"/>
              </a:rPr>
              <a:t>Een </a:t>
            </a:r>
            <a:r>
              <a:rPr lang="nl-NL" sz="1600" b="1" i="0" dirty="0">
                <a:solidFill>
                  <a:srgbClr val="3C3D3C"/>
                </a:solidFill>
                <a:effectLst/>
                <a:latin typeface="Flanders Art Sans"/>
              </a:rPr>
              <a:t>onderwijskwalificatie (OK)</a:t>
            </a:r>
            <a:r>
              <a:rPr lang="nl-NL" sz="1600" b="0" i="0" dirty="0">
                <a:solidFill>
                  <a:srgbClr val="3C3D3C"/>
                </a:solidFill>
                <a:effectLst/>
                <a:latin typeface="Flanders Art Sans"/>
              </a:rPr>
              <a:t> geeft weer wat je moet kennen en kunnen om verdere studies aan te vatten, te functioneren in onze maatschappij of een bepaald beroep uit te oefenen.</a:t>
            </a:r>
          </a:p>
          <a:p>
            <a:pPr>
              <a:lnSpc>
                <a:spcPct val="150000"/>
              </a:lnSpc>
            </a:pPr>
            <a:r>
              <a:rPr lang="nl-NL" sz="1600" dirty="0">
                <a:solidFill>
                  <a:srgbClr val="2B92BE"/>
                </a:solidFill>
                <a:hlinkClick r:id="rId3">
                  <a:extLst>
                    <a:ext uri="{A12FA001-AC4F-418D-AE19-62706E023703}">
                      <ahyp:hlinkClr xmlns:ahyp="http://schemas.microsoft.com/office/drawing/2018/hyperlinkcolor" val="tx"/>
                    </a:ext>
                  </a:extLst>
                </a:hlinkClick>
              </a:rPr>
              <a:t>Link naar website VKS: onderwijskwalificaties</a:t>
            </a:r>
            <a:endParaRPr lang="nl-BE" sz="1600" dirty="0">
              <a:solidFill>
                <a:srgbClr val="2B92BE"/>
              </a:solidFill>
            </a:endParaRPr>
          </a:p>
        </p:txBody>
      </p:sp>
      <p:cxnSp>
        <p:nvCxnSpPr>
          <p:cNvPr id="19" name="Rechte verbindingslijn met pijl 18">
            <a:extLst>
              <a:ext uri="{FF2B5EF4-FFF2-40B4-BE49-F238E27FC236}">
                <a16:creationId xmlns:a16="http://schemas.microsoft.com/office/drawing/2014/main" id="{596D8EC3-AA91-3B24-24A3-037399749703}"/>
              </a:ext>
            </a:extLst>
          </p:cNvPr>
          <p:cNvCxnSpPr>
            <a:cxnSpLocks/>
          </p:cNvCxnSpPr>
          <p:nvPr/>
        </p:nvCxnSpPr>
        <p:spPr>
          <a:xfrm>
            <a:off x="1849502" y="3881128"/>
            <a:ext cx="0" cy="456956"/>
          </a:xfrm>
          <a:prstGeom prst="straightConnector1">
            <a:avLst/>
          </a:prstGeom>
          <a:ln w="57150">
            <a:solidFill>
              <a:srgbClr val="2B92BE"/>
            </a:solidFill>
            <a:tailEnd type="triangle"/>
          </a:ln>
        </p:spPr>
        <p:style>
          <a:lnRef idx="1">
            <a:schemeClr val="accent6"/>
          </a:lnRef>
          <a:fillRef idx="0">
            <a:schemeClr val="accent6"/>
          </a:fillRef>
          <a:effectRef idx="0">
            <a:schemeClr val="accent6"/>
          </a:effectRef>
          <a:fontRef idx="minor">
            <a:schemeClr val="tx1"/>
          </a:fontRef>
        </p:style>
      </p:cxnSp>
      <p:sp>
        <p:nvSpPr>
          <p:cNvPr id="22" name="Tekstvak 21">
            <a:extLst>
              <a:ext uri="{FF2B5EF4-FFF2-40B4-BE49-F238E27FC236}">
                <a16:creationId xmlns:a16="http://schemas.microsoft.com/office/drawing/2014/main" id="{C2F7948B-A037-65FF-45C3-F33FFF1D3EA1}"/>
              </a:ext>
            </a:extLst>
          </p:cNvPr>
          <p:cNvSpPr txBox="1"/>
          <p:nvPr/>
        </p:nvSpPr>
        <p:spPr>
          <a:xfrm>
            <a:off x="4547844" y="4658544"/>
            <a:ext cx="4386394" cy="738664"/>
          </a:xfrm>
          <a:prstGeom prst="rect">
            <a:avLst/>
          </a:prstGeom>
          <a:noFill/>
        </p:spPr>
        <p:txBody>
          <a:bodyPr wrap="none" rtlCol="0">
            <a:spAutoFit/>
          </a:bodyPr>
          <a:lstStyle/>
          <a:p>
            <a:r>
              <a:rPr lang="nl-BE" sz="1400" dirty="0">
                <a:solidFill>
                  <a:srgbClr val="3C3D3C"/>
                </a:solidFill>
                <a:latin typeface="Flanders Art Sans"/>
              </a:rPr>
              <a:t>! Per VKS-niveau kan je een onderwijskwalificatie behalen</a:t>
            </a:r>
          </a:p>
          <a:p>
            <a:endParaRPr lang="nl-BE" sz="1400" dirty="0">
              <a:solidFill>
                <a:srgbClr val="3C3D3C"/>
              </a:solidFill>
              <a:latin typeface="Flanders Art Sans"/>
            </a:endParaRPr>
          </a:p>
          <a:p>
            <a:r>
              <a:rPr lang="nl-BE" sz="1400" dirty="0">
                <a:solidFill>
                  <a:srgbClr val="3C3D3C"/>
                </a:solidFill>
                <a:latin typeface="Flanders Art Sans"/>
              </a:rPr>
              <a:t>! Een OK kan je enkel via onderwijs verwerven</a:t>
            </a:r>
          </a:p>
        </p:txBody>
      </p:sp>
      <p:sp>
        <p:nvSpPr>
          <p:cNvPr id="28" name="Tekstvak 27">
            <a:extLst>
              <a:ext uri="{FF2B5EF4-FFF2-40B4-BE49-F238E27FC236}">
                <a16:creationId xmlns:a16="http://schemas.microsoft.com/office/drawing/2014/main" id="{E840606D-9CC3-5FEC-93DE-510A0C9359FC}"/>
              </a:ext>
            </a:extLst>
          </p:cNvPr>
          <p:cNvSpPr txBox="1"/>
          <p:nvPr/>
        </p:nvSpPr>
        <p:spPr>
          <a:xfrm>
            <a:off x="663504" y="4519435"/>
            <a:ext cx="2371996" cy="1351588"/>
          </a:xfrm>
          <a:prstGeom prst="rect">
            <a:avLst/>
          </a:prstGeom>
          <a:noFill/>
        </p:spPr>
        <p:txBody>
          <a:bodyPr wrap="square" rtlCol="0">
            <a:spAutoFit/>
          </a:bodyPr>
          <a:lstStyle/>
          <a:p>
            <a:pPr>
              <a:lnSpc>
                <a:spcPct val="150000"/>
              </a:lnSpc>
            </a:pPr>
            <a:r>
              <a:rPr lang="nl-BE" sz="1400" dirty="0">
                <a:solidFill>
                  <a:srgbClr val="3C3D3C"/>
                </a:solidFill>
                <a:latin typeface="Flanders Art Sans"/>
              </a:rPr>
              <a:t>! Een BK kan je verwerven via:</a:t>
            </a:r>
          </a:p>
          <a:p>
            <a:pPr lvl="1">
              <a:lnSpc>
                <a:spcPct val="150000"/>
              </a:lnSpc>
            </a:pPr>
            <a:r>
              <a:rPr lang="nl-BE" sz="1400" dirty="0">
                <a:solidFill>
                  <a:srgbClr val="3C3D3C"/>
                </a:solidFill>
                <a:latin typeface="Flanders Art Sans"/>
              </a:rPr>
              <a:t>- onderwijs</a:t>
            </a:r>
          </a:p>
          <a:p>
            <a:pPr lvl="1">
              <a:lnSpc>
                <a:spcPct val="150000"/>
              </a:lnSpc>
            </a:pPr>
            <a:r>
              <a:rPr lang="nl-BE" sz="1400" dirty="0">
                <a:solidFill>
                  <a:srgbClr val="3C3D3C"/>
                </a:solidFill>
                <a:latin typeface="Flanders Art Sans"/>
              </a:rPr>
              <a:t>- opleiding</a:t>
            </a:r>
          </a:p>
          <a:p>
            <a:pPr lvl="1">
              <a:lnSpc>
                <a:spcPct val="150000"/>
              </a:lnSpc>
            </a:pPr>
            <a:r>
              <a:rPr lang="nl-BE" sz="1400" dirty="0">
                <a:solidFill>
                  <a:srgbClr val="3C3D3C"/>
                </a:solidFill>
                <a:latin typeface="Flanders Art Sans"/>
              </a:rPr>
              <a:t>- EVC</a:t>
            </a:r>
          </a:p>
        </p:txBody>
      </p:sp>
      <p:cxnSp>
        <p:nvCxnSpPr>
          <p:cNvPr id="29" name="Rechte verbindingslijn met pijl 28">
            <a:extLst>
              <a:ext uri="{FF2B5EF4-FFF2-40B4-BE49-F238E27FC236}">
                <a16:creationId xmlns:a16="http://schemas.microsoft.com/office/drawing/2014/main" id="{6FD30B7F-3766-EC08-9170-42C1BA87C108}"/>
              </a:ext>
            </a:extLst>
          </p:cNvPr>
          <p:cNvCxnSpPr>
            <a:cxnSpLocks/>
          </p:cNvCxnSpPr>
          <p:nvPr/>
        </p:nvCxnSpPr>
        <p:spPr>
          <a:xfrm>
            <a:off x="6496493" y="4109606"/>
            <a:ext cx="0" cy="456956"/>
          </a:xfrm>
          <a:prstGeom prst="straightConnector1">
            <a:avLst/>
          </a:prstGeom>
          <a:ln w="57150">
            <a:solidFill>
              <a:srgbClr val="2B92BE"/>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6778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2" grpId="0"/>
      <p:bldP spid="28" grpId="0"/>
    </p:bldLst>
  </p:timing>
</p:sld>
</file>

<file path=ppt/theme/theme1.xml><?xml version="1.0" encoding="utf-8"?>
<a:theme xmlns:a="http://schemas.openxmlformats.org/drawingml/2006/main" name="Aangepast ontwerp">
  <a:themeElements>
    <a:clrScheme name="Vlaamse overheid presentatie">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C875C828-9506-4BA7-9BF7-6C09D07CC534}"/>
    </a:ext>
  </a:extLst>
</a:theme>
</file>

<file path=ppt/theme/theme2.xml><?xml version="1.0" encoding="utf-8"?>
<a:theme xmlns:a="http://schemas.openxmlformats.org/drawingml/2006/main" name="Metropolitan">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oort_x0020_document xmlns="645cd4a8-2356-4b6d-b76b-b353e9a2d8b2">Handleiding</Soort_x0020_document>
    <Bijlage xmlns="645cd4a8-2356-4b6d-b76b-b353e9a2d8b2" xsi:nil="true"/>
    <Prioriteit xmlns="645cd4a8-2356-4b6d-b76b-b353e9a2d8b2">true</Prioritei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F820C16D50F14E86009057DD46A8D0" ma:contentTypeVersion="12" ma:contentTypeDescription="Een nieuw document maken." ma:contentTypeScope="" ma:versionID="491094a5724790456c56a2d631dd1b10">
  <xsd:schema xmlns:xsd="http://www.w3.org/2001/XMLSchema" xmlns:xs="http://www.w3.org/2001/XMLSchema" xmlns:p="http://schemas.microsoft.com/office/2006/metadata/properties" xmlns:ns2="645cd4a8-2356-4b6d-b76b-b353e9a2d8b2" xmlns:ns3="0e209c18-1af9-4bd8-9d98-92fb4771c006" targetNamespace="http://schemas.microsoft.com/office/2006/metadata/properties" ma:root="true" ma:fieldsID="9df885796fe1a1c6ba1b37e07548d4c3" ns2:_="" ns3:_="">
    <xsd:import namespace="645cd4a8-2356-4b6d-b76b-b353e9a2d8b2"/>
    <xsd:import namespace="0e209c18-1af9-4bd8-9d98-92fb4771c006"/>
    <xsd:element name="properties">
      <xsd:complexType>
        <xsd:sequence>
          <xsd:element name="documentManagement">
            <xsd:complexType>
              <xsd:all>
                <xsd:element ref="ns2:Bijlage" minOccurs="0"/>
                <xsd:element ref="ns2:Soort_x0020_document" minOccurs="0"/>
                <xsd:element ref="ns2:Prioriteit" minOccurs="0"/>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5cd4a8-2356-4b6d-b76b-b353e9a2d8b2" elementFormDefault="qualified">
    <xsd:import namespace="http://schemas.microsoft.com/office/2006/documentManagement/types"/>
    <xsd:import namespace="http://schemas.microsoft.com/office/infopath/2007/PartnerControls"/>
    <xsd:element name="Bijlage" ma:index="4" nillable="true" ma:displayName="Bijlage" ma:indexed="true" ma:internalName="Bijlage" ma:readOnly="false">
      <xsd:simpleType>
        <xsd:restriction base="dms:Text">
          <xsd:maxLength value="15"/>
        </xsd:restriction>
      </xsd:simpleType>
    </xsd:element>
    <xsd:element name="Soort_x0020_document" ma:index="5" nillable="true" ma:displayName="Soort document" ma:format="Dropdown" ma:internalName="Soort_x0020_document" ma:readOnly="false">
      <xsd:simpleType>
        <xsd:union memberTypes="dms:Text">
          <xsd:simpleType>
            <xsd:restriction base="dms:Choice">
              <xsd:enumeration value="Sjabloon"/>
              <xsd:enumeration value="Handleiding"/>
              <xsd:enumeration value="Instrument"/>
            </xsd:restriction>
          </xsd:simpleType>
        </xsd:union>
      </xsd:simpleType>
    </xsd:element>
    <xsd:element name="Prioriteit" ma:index="6" nillable="true" ma:displayName="Prioriteit" ma:default="0" ma:internalName="Prioriteit" ma:readOnly="false">
      <xsd:simpleType>
        <xsd:restriction base="dms:Boolea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209c18-1af9-4bd8-9d98-92fb4771c006"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Inhoudstype"/>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B0251E-D9B7-4F35-BCFC-E69F1664DC1B}">
  <ds:schemaRefs>
    <ds:schemaRef ds:uri="645cd4a8-2356-4b6d-b76b-b353e9a2d8b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EFBCF0F-CF39-460F-85AA-0D86208A67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5cd4a8-2356-4b6d-b76b-b353e9a2d8b2"/>
    <ds:schemaRef ds:uri="0e209c18-1af9-4bd8-9d98-92fb4771c0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41A942-CEC9-4CE2-BC6F-926E4C859B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2360</TotalTime>
  <Words>1793</Words>
  <Application>Microsoft Office PowerPoint</Application>
  <PresentationFormat>Diavoorstelling (4:3)</PresentationFormat>
  <Paragraphs>374</Paragraphs>
  <Slides>26</Slides>
  <Notes>10</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26</vt:i4>
      </vt:variant>
    </vt:vector>
  </HeadingPairs>
  <TitlesOfParts>
    <vt:vector size="35" baseType="lpstr">
      <vt:lpstr>Arial</vt:lpstr>
      <vt:lpstr>Calibri</vt:lpstr>
      <vt:lpstr>Calibri Light</vt:lpstr>
      <vt:lpstr>Flanders Art Sans</vt:lpstr>
      <vt:lpstr>FlandersArtSans-Regular</vt:lpstr>
      <vt:lpstr>Tw Cen MT</vt:lpstr>
      <vt:lpstr>Wingdings</vt:lpstr>
      <vt:lpstr>Aangepast ontwerp</vt:lpstr>
      <vt:lpstr>Metropolitan</vt:lpstr>
      <vt:lpstr>Opleidingspaden naar de kinderopvang</vt:lpstr>
      <vt:lpstr>AHOVOKS?</vt:lpstr>
      <vt:lpstr>Kinderbegeleider worden…</vt:lpstr>
      <vt:lpstr>(alle) vele wegen leiden naar ….</vt:lpstr>
      <vt:lpstr>Verschillende leerpaden om kinderbegeleider te worden</vt:lpstr>
      <vt:lpstr>Let’s go!</vt:lpstr>
      <vt:lpstr>De Vlaamse kwalificatiestructuur</vt:lpstr>
      <vt:lpstr>Waarom VKS?</vt:lpstr>
      <vt:lpstr>VKS:  beroepskwalificaties en onderwijskwalificaties</vt:lpstr>
      <vt:lpstr>Onderwijskwalificaties: </vt:lpstr>
      <vt:lpstr>Beroepskwalificatie: </vt:lpstr>
      <vt:lpstr>Beroepskwalificatie:  voorbeeld BK Kinderbegeleider baby’s en peuters </vt:lpstr>
      <vt:lpstr>Beroepskwalificatie:  voorbeeld BK Kinderbegeleider baby’s en peuters </vt:lpstr>
      <vt:lpstr>Vragen?...   Of verder</vt:lpstr>
      <vt:lpstr>Leerpad: het secundair onderwijs</vt:lpstr>
      <vt:lpstr>Leerpad: het secundair onderwijs</vt:lpstr>
      <vt:lpstr>Leerpad: het secundair onderwijs</vt:lpstr>
      <vt:lpstr>Leerpad: het secundair onderwijs</vt:lpstr>
      <vt:lpstr>Leerpad: Tweedekansonderwijs CVO</vt:lpstr>
      <vt:lpstr>Leerpad: Examencommissie</vt:lpstr>
      <vt:lpstr>Leerpad: beroepsopleiding VDAB, SYNTRA</vt:lpstr>
      <vt:lpstr>Leerpad: assessment EVC + …</vt:lpstr>
      <vt:lpstr>Wie moet wat kunnen?</vt:lpstr>
      <vt:lpstr>Wie moet wat kunnen?</vt:lpstr>
      <vt:lpstr>Wie moet welk diploma hebben?</vt:lpstr>
      <vt:lpstr>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AHOVOS</dc:title>
  <dc:creator>Elisabeth Serreyn</dc:creator>
  <cp:lastModifiedBy>Serreyn Elisabeth</cp:lastModifiedBy>
  <cp:revision>13</cp:revision>
  <dcterms:created xsi:type="dcterms:W3CDTF">2014-06-26T11:20:41Z</dcterms:created>
  <dcterms:modified xsi:type="dcterms:W3CDTF">2024-02-29T23:03:54Z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0x010100B8F820C16D50F14E86009057DD46A8D0</vt:lpwstr>
  </property>
</Properties>
</file>