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714" r:id="rId3"/>
    <p:sldMasterId id="2147483691" r:id="rId4"/>
  </p:sldMasterIdLst>
  <p:notesMasterIdLst>
    <p:notesMasterId r:id="rId13"/>
  </p:notesMasterIdLst>
  <p:handoutMasterIdLst>
    <p:handoutMasterId r:id="rId14"/>
  </p:handoutMasterIdLst>
  <p:sldIdLst>
    <p:sldId id="340" r:id="rId5"/>
    <p:sldId id="513" r:id="rId6"/>
    <p:sldId id="515" r:id="rId7"/>
    <p:sldId id="511" r:id="rId8"/>
    <p:sldId id="509" r:id="rId9"/>
    <p:sldId id="510" r:id="rId10"/>
    <p:sldId id="508" r:id="rId11"/>
    <p:sldId id="377" r:id="rId12"/>
  </p:sldIdLst>
  <p:sldSz cx="9144000" cy="6858000" type="screen4x3"/>
  <p:notesSz cx="7099300" cy="102346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le Melissa" initials="GM" lastIdx="2" clrIdx="0">
    <p:extLst>
      <p:ext uri="{19B8F6BF-5375-455C-9EA6-DF929625EA0E}">
        <p15:presenceInfo xmlns:p15="http://schemas.microsoft.com/office/powerpoint/2012/main" userId="S-1-5-21-171585296-392181855-1598175747-810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51" autoAdjust="0"/>
  </p:normalViewPr>
  <p:slideViewPr>
    <p:cSldViewPr>
      <p:cViewPr varScale="1">
        <p:scale>
          <a:sx n="108" d="100"/>
          <a:sy n="108" d="100"/>
        </p:scale>
        <p:origin x="1764" y="96"/>
      </p:cViewPr>
      <p:guideLst>
        <p:guide orient="horz" pos="2160"/>
        <p:guide pos="7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66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2E5D6-7182-447D-9A4F-7B86C6FB4E59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FDB8F3EF-850E-49B0-AF1B-538702CCD370}">
      <dgm:prSet phldrT="[Tekst]" custT="1"/>
      <dgm:spPr/>
      <dgm:t>
        <a:bodyPr/>
        <a:lstStyle/>
        <a:p>
          <a:r>
            <a:rPr lang="nl-BE" sz="1400" dirty="0"/>
            <a:t>Ruimtelijke en </a:t>
          </a:r>
          <a:r>
            <a:rPr lang="nl-BE" sz="1400" dirty="0" err="1"/>
            <a:t>stedenbouw-kundige</a:t>
          </a:r>
          <a:r>
            <a:rPr lang="nl-BE" sz="1400" dirty="0"/>
            <a:t> visie conform richtlijnennota </a:t>
          </a:r>
        </a:p>
      </dgm:t>
    </dgm:pt>
    <dgm:pt modelId="{C75653B1-AC3F-4E2C-B797-B9B30D77A2F3}" type="parTrans" cxnId="{A8CC21DC-E40D-46D4-98EE-8EF507F92E9F}">
      <dgm:prSet/>
      <dgm:spPr/>
      <dgm:t>
        <a:bodyPr/>
        <a:lstStyle/>
        <a:p>
          <a:endParaRPr lang="nl-BE"/>
        </a:p>
      </dgm:t>
    </dgm:pt>
    <dgm:pt modelId="{97934C9C-CFB6-4DED-AFBE-433E095EE46D}" type="sibTrans" cxnId="{A8CC21DC-E40D-46D4-98EE-8EF507F92E9F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nl-BE"/>
        </a:p>
      </dgm:t>
    </dgm:pt>
    <dgm:pt modelId="{85713A11-0A63-449D-B4AC-AA177A75FC7F}">
      <dgm:prSet phldrT="[Tekst]"/>
      <dgm:spPr/>
      <dgm:t>
        <a:bodyPr/>
        <a:lstStyle/>
        <a:p>
          <a:r>
            <a:rPr lang="nl-BE" dirty="0"/>
            <a:t>Buurtgerichte invulling: meerwaarde voor de buurt</a:t>
          </a:r>
        </a:p>
      </dgm:t>
    </dgm:pt>
    <dgm:pt modelId="{1994DD80-D644-4680-AF32-9AC6B0C378E0}" type="parTrans" cxnId="{464AC89A-0932-48E9-8900-3E1E78AEF5B0}">
      <dgm:prSet/>
      <dgm:spPr/>
      <dgm:t>
        <a:bodyPr/>
        <a:lstStyle/>
        <a:p>
          <a:endParaRPr lang="nl-BE"/>
        </a:p>
      </dgm:t>
    </dgm:pt>
    <dgm:pt modelId="{DC8A16E3-2828-45BD-977B-FE8B74594F19}" type="sibTrans" cxnId="{464AC89A-0932-48E9-8900-3E1E78AEF5B0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nl-BE"/>
        </a:p>
      </dgm:t>
    </dgm:pt>
    <dgm:pt modelId="{DE147BF7-8528-457C-AAEE-AF13BD121827}">
      <dgm:prSet phldrT="[Tekst]"/>
      <dgm:spPr/>
      <dgm:t>
        <a:bodyPr/>
        <a:lstStyle/>
        <a:p>
          <a:r>
            <a:rPr lang="nl-BE" dirty="0"/>
            <a:t>Visie op uitbreiding van het project met de pastorie</a:t>
          </a:r>
        </a:p>
      </dgm:t>
    </dgm:pt>
    <dgm:pt modelId="{4BFB5714-D831-4CBB-B8D1-E4DAD95CD36B}" type="parTrans" cxnId="{B5F290D2-B149-43E1-AA72-E4D99907A2B2}">
      <dgm:prSet/>
      <dgm:spPr/>
      <dgm:t>
        <a:bodyPr/>
        <a:lstStyle/>
        <a:p>
          <a:endParaRPr lang="nl-BE"/>
        </a:p>
      </dgm:t>
    </dgm:pt>
    <dgm:pt modelId="{45669F5F-1C3D-452C-A424-9F7FFBD1FFB7}" type="sibTrans" cxnId="{B5F290D2-B149-43E1-AA72-E4D99907A2B2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nl-BE"/>
        </a:p>
      </dgm:t>
    </dgm:pt>
    <dgm:pt modelId="{7D42F646-6D6C-4BED-8F60-2EC7E3E83ACF}">
      <dgm:prSet/>
      <dgm:spPr/>
      <dgm:t>
        <a:bodyPr/>
        <a:lstStyle/>
        <a:p>
          <a:r>
            <a:rPr lang="nl-BE" dirty="0"/>
            <a:t>Herbestemming van de kerk via erfpacht voor 40 jaar</a:t>
          </a:r>
        </a:p>
      </dgm:t>
    </dgm:pt>
    <dgm:pt modelId="{888679E5-26C2-40FE-9282-DC1D247658E6}" type="parTrans" cxnId="{2DFC09DD-D159-4208-80A0-98C219AA32AC}">
      <dgm:prSet/>
      <dgm:spPr/>
      <dgm:t>
        <a:bodyPr/>
        <a:lstStyle/>
        <a:p>
          <a:endParaRPr lang="nl-BE"/>
        </a:p>
      </dgm:t>
    </dgm:pt>
    <dgm:pt modelId="{35FE8DF5-EE52-46BC-927A-EA85682B9175}" type="sibTrans" cxnId="{2DFC09DD-D159-4208-80A0-98C219AA32AC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nl-BE"/>
        </a:p>
      </dgm:t>
    </dgm:pt>
    <dgm:pt modelId="{DA8E4E98-0C55-4E55-8DD8-7902B80282C9}">
      <dgm:prSet/>
      <dgm:spPr/>
      <dgm:t>
        <a:bodyPr/>
        <a:lstStyle/>
        <a:p>
          <a:r>
            <a:rPr lang="nl-BE" dirty="0"/>
            <a:t>Socio-culturele invulling</a:t>
          </a:r>
        </a:p>
      </dgm:t>
    </dgm:pt>
    <dgm:pt modelId="{2852F7AC-964A-4C3A-B4A7-44CCF7522C03}" type="parTrans" cxnId="{E6FA7A8B-8652-49E3-A87F-F3CB10D4D00A}">
      <dgm:prSet/>
      <dgm:spPr/>
      <dgm:t>
        <a:bodyPr/>
        <a:lstStyle/>
        <a:p>
          <a:endParaRPr lang="nl-BE"/>
        </a:p>
      </dgm:t>
    </dgm:pt>
    <dgm:pt modelId="{EFC9B6C7-BD83-467D-811A-319B211EEB50}" type="sibTrans" cxnId="{E6FA7A8B-8652-49E3-A87F-F3CB10D4D00A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nl-BE"/>
        </a:p>
      </dgm:t>
    </dgm:pt>
    <dgm:pt modelId="{0EB3023E-4CC8-4A2D-9499-DED48622FD94}" type="pres">
      <dgm:prSet presAssocID="{3622E5D6-7182-447D-9A4F-7B86C6FB4E59}" presName="Name0" presStyleCnt="0">
        <dgm:presLayoutVars>
          <dgm:chMax val="21"/>
          <dgm:chPref val="21"/>
        </dgm:presLayoutVars>
      </dgm:prSet>
      <dgm:spPr/>
    </dgm:pt>
    <dgm:pt modelId="{1062AD03-FB5D-45E5-BF0C-E5B4483350E7}" type="pres">
      <dgm:prSet presAssocID="{FDB8F3EF-850E-49B0-AF1B-538702CCD370}" presName="text1" presStyleCnt="0"/>
      <dgm:spPr/>
    </dgm:pt>
    <dgm:pt modelId="{F9955A05-6AE5-4881-BFEB-33BD801B9B8D}" type="pres">
      <dgm:prSet presAssocID="{FDB8F3EF-850E-49B0-AF1B-538702CCD370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12A34B3-95DF-44F2-82D5-19C51298C5DA}" type="pres">
      <dgm:prSet presAssocID="{FDB8F3EF-850E-49B0-AF1B-538702CCD370}" presName="textaccent1" presStyleCnt="0"/>
      <dgm:spPr/>
    </dgm:pt>
    <dgm:pt modelId="{3AF1C770-BE11-4FF1-BAAE-90E537220381}" type="pres">
      <dgm:prSet presAssocID="{FDB8F3EF-850E-49B0-AF1B-538702CCD370}" presName="accentRepeatNode" presStyleLbl="solidAlignAcc1" presStyleIdx="0" presStyleCnt="10"/>
      <dgm:spPr/>
    </dgm:pt>
    <dgm:pt modelId="{3F9F7695-51F3-4917-8880-62054E67BB33}" type="pres">
      <dgm:prSet presAssocID="{97934C9C-CFB6-4DED-AFBE-433E095EE46D}" presName="image1" presStyleCnt="0"/>
      <dgm:spPr/>
    </dgm:pt>
    <dgm:pt modelId="{7A2EBCC2-117E-4268-930E-E7C12AE3C72B}" type="pres">
      <dgm:prSet presAssocID="{97934C9C-CFB6-4DED-AFBE-433E095EE46D}" presName="imageRepeatNode" presStyleLbl="alignAcc1" presStyleIdx="0" presStyleCnt="5"/>
      <dgm:spPr/>
    </dgm:pt>
    <dgm:pt modelId="{F238CC92-93FF-492B-9ED1-E51A0F567684}" type="pres">
      <dgm:prSet presAssocID="{97934C9C-CFB6-4DED-AFBE-433E095EE46D}" presName="imageaccent1" presStyleCnt="0"/>
      <dgm:spPr/>
    </dgm:pt>
    <dgm:pt modelId="{6F4A705D-DC2C-44CF-8ABB-127D07B766DD}" type="pres">
      <dgm:prSet presAssocID="{97934C9C-CFB6-4DED-AFBE-433E095EE46D}" presName="accentRepeatNode" presStyleLbl="solidAlignAcc1" presStyleIdx="1" presStyleCnt="10"/>
      <dgm:spPr/>
    </dgm:pt>
    <dgm:pt modelId="{B825AE32-B959-43F9-A8D9-4F6376A89000}" type="pres">
      <dgm:prSet presAssocID="{85713A11-0A63-449D-B4AC-AA177A75FC7F}" presName="text2" presStyleCnt="0"/>
      <dgm:spPr/>
    </dgm:pt>
    <dgm:pt modelId="{D9F1E5DC-D5F5-4786-8848-6C3E7B8469D6}" type="pres">
      <dgm:prSet presAssocID="{85713A11-0A63-449D-B4AC-AA177A75FC7F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F9DF9BFA-5C27-4080-B6B3-EBC570918658}" type="pres">
      <dgm:prSet presAssocID="{85713A11-0A63-449D-B4AC-AA177A75FC7F}" presName="textaccent2" presStyleCnt="0"/>
      <dgm:spPr/>
    </dgm:pt>
    <dgm:pt modelId="{861B724B-BA81-496C-9906-C292233B8ACF}" type="pres">
      <dgm:prSet presAssocID="{85713A11-0A63-449D-B4AC-AA177A75FC7F}" presName="accentRepeatNode" presStyleLbl="solidAlignAcc1" presStyleIdx="2" presStyleCnt="10"/>
      <dgm:spPr/>
    </dgm:pt>
    <dgm:pt modelId="{3693B8E2-DCA2-4E1F-8C0F-F4062E1FA0C8}" type="pres">
      <dgm:prSet presAssocID="{DC8A16E3-2828-45BD-977B-FE8B74594F19}" presName="image2" presStyleCnt="0"/>
      <dgm:spPr/>
    </dgm:pt>
    <dgm:pt modelId="{B609DE08-35C0-4F14-84D1-9D011A488EB4}" type="pres">
      <dgm:prSet presAssocID="{DC8A16E3-2828-45BD-977B-FE8B74594F19}" presName="imageRepeatNode" presStyleLbl="alignAcc1" presStyleIdx="1" presStyleCnt="5"/>
      <dgm:spPr/>
    </dgm:pt>
    <dgm:pt modelId="{3DF9B7C2-AE24-4442-8C75-F684BFD2BDAD}" type="pres">
      <dgm:prSet presAssocID="{DC8A16E3-2828-45BD-977B-FE8B74594F19}" presName="imageaccent2" presStyleCnt="0"/>
      <dgm:spPr/>
    </dgm:pt>
    <dgm:pt modelId="{2E4B9304-FC85-4048-8AAF-6DEC3AF2A0EE}" type="pres">
      <dgm:prSet presAssocID="{DC8A16E3-2828-45BD-977B-FE8B74594F19}" presName="accentRepeatNode" presStyleLbl="solidAlignAcc1" presStyleIdx="3" presStyleCnt="10"/>
      <dgm:spPr/>
    </dgm:pt>
    <dgm:pt modelId="{5A7138EF-B3D0-4AF8-9B8E-BDB751C564D0}" type="pres">
      <dgm:prSet presAssocID="{7D42F646-6D6C-4BED-8F60-2EC7E3E83ACF}" presName="text3" presStyleCnt="0"/>
      <dgm:spPr/>
    </dgm:pt>
    <dgm:pt modelId="{BCFC21E8-88BB-4718-B1A8-26120BE81F0E}" type="pres">
      <dgm:prSet presAssocID="{7D42F646-6D6C-4BED-8F60-2EC7E3E83ACF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69028824-4283-4B7B-BEBE-D14D84D11904}" type="pres">
      <dgm:prSet presAssocID="{7D42F646-6D6C-4BED-8F60-2EC7E3E83ACF}" presName="textaccent3" presStyleCnt="0"/>
      <dgm:spPr/>
    </dgm:pt>
    <dgm:pt modelId="{70AD57C3-0750-4EC8-A7B6-EA90AE1E7EAF}" type="pres">
      <dgm:prSet presAssocID="{7D42F646-6D6C-4BED-8F60-2EC7E3E83ACF}" presName="accentRepeatNode" presStyleLbl="solidAlignAcc1" presStyleIdx="4" presStyleCnt="10"/>
      <dgm:spPr/>
    </dgm:pt>
    <dgm:pt modelId="{AABCF85F-57AF-4E09-A8DB-C4A576AB3A87}" type="pres">
      <dgm:prSet presAssocID="{35FE8DF5-EE52-46BC-927A-EA85682B9175}" presName="image3" presStyleCnt="0"/>
      <dgm:spPr/>
    </dgm:pt>
    <dgm:pt modelId="{300D0FAC-A71F-4567-8377-E06013E243EF}" type="pres">
      <dgm:prSet presAssocID="{35FE8DF5-EE52-46BC-927A-EA85682B9175}" presName="imageRepeatNode" presStyleLbl="alignAcc1" presStyleIdx="2" presStyleCnt="5"/>
      <dgm:spPr/>
    </dgm:pt>
    <dgm:pt modelId="{488EDD7F-5CE7-4174-ABB9-E6FD12906210}" type="pres">
      <dgm:prSet presAssocID="{35FE8DF5-EE52-46BC-927A-EA85682B9175}" presName="imageaccent3" presStyleCnt="0"/>
      <dgm:spPr/>
    </dgm:pt>
    <dgm:pt modelId="{1517EB32-29B4-42EF-9298-CC857E4D8726}" type="pres">
      <dgm:prSet presAssocID="{35FE8DF5-EE52-46BC-927A-EA85682B9175}" presName="accentRepeatNode" presStyleLbl="solidAlignAcc1" presStyleIdx="5" presStyleCnt="10"/>
      <dgm:spPr/>
    </dgm:pt>
    <dgm:pt modelId="{443AA645-C1B4-44C5-8EBE-42C948732E9A}" type="pres">
      <dgm:prSet presAssocID="{DA8E4E98-0C55-4E55-8DD8-7902B80282C9}" presName="text4" presStyleCnt="0"/>
      <dgm:spPr/>
    </dgm:pt>
    <dgm:pt modelId="{DA200850-E160-44BB-B0B6-0F795DAD861A}" type="pres">
      <dgm:prSet presAssocID="{DA8E4E98-0C55-4E55-8DD8-7902B80282C9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ED0291B4-D2FE-4390-9510-A0BDF0EEF40B}" type="pres">
      <dgm:prSet presAssocID="{DA8E4E98-0C55-4E55-8DD8-7902B80282C9}" presName="textaccent4" presStyleCnt="0"/>
      <dgm:spPr/>
    </dgm:pt>
    <dgm:pt modelId="{FC27CF75-B2A8-4C1F-8068-8E378CC735FE}" type="pres">
      <dgm:prSet presAssocID="{DA8E4E98-0C55-4E55-8DD8-7902B80282C9}" presName="accentRepeatNode" presStyleLbl="solidAlignAcc1" presStyleIdx="6" presStyleCnt="10"/>
      <dgm:spPr/>
    </dgm:pt>
    <dgm:pt modelId="{16FE9D85-FD55-4A0E-B2C1-0A92DDC309E4}" type="pres">
      <dgm:prSet presAssocID="{EFC9B6C7-BD83-467D-811A-319B211EEB50}" presName="image4" presStyleCnt="0"/>
      <dgm:spPr/>
    </dgm:pt>
    <dgm:pt modelId="{925162B7-73BC-4118-9BC0-468431BB68C6}" type="pres">
      <dgm:prSet presAssocID="{EFC9B6C7-BD83-467D-811A-319B211EEB50}" presName="imageRepeatNode" presStyleLbl="alignAcc1" presStyleIdx="3" presStyleCnt="5"/>
      <dgm:spPr/>
    </dgm:pt>
    <dgm:pt modelId="{E1B7CCFA-CB15-48BE-94B2-15D31980E338}" type="pres">
      <dgm:prSet presAssocID="{EFC9B6C7-BD83-467D-811A-319B211EEB50}" presName="imageaccent4" presStyleCnt="0"/>
      <dgm:spPr/>
    </dgm:pt>
    <dgm:pt modelId="{2E4E7EA8-3A6D-4A2A-BAAB-39253F2713CE}" type="pres">
      <dgm:prSet presAssocID="{EFC9B6C7-BD83-467D-811A-319B211EEB50}" presName="accentRepeatNode" presStyleLbl="solidAlignAcc1" presStyleIdx="7" presStyleCnt="10"/>
      <dgm:spPr/>
    </dgm:pt>
    <dgm:pt modelId="{4EA27AE4-8C1B-4078-99D2-8835988721E5}" type="pres">
      <dgm:prSet presAssocID="{DE147BF7-8528-457C-AAEE-AF13BD121827}" presName="text5" presStyleCnt="0"/>
      <dgm:spPr/>
    </dgm:pt>
    <dgm:pt modelId="{D7421F7D-9215-4684-BAE2-A7E0C71FA427}" type="pres">
      <dgm:prSet presAssocID="{DE147BF7-8528-457C-AAEE-AF13BD121827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964A0E51-9C80-4DF2-A475-5D3A35D78F6E}" type="pres">
      <dgm:prSet presAssocID="{DE147BF7-8528-457C-AAEE-AF13BD121827}" presName="textaccent5" presStyleCnt="0"/>
      <dgm:spPr/>
    </dgm:pt>
    <dgm:pt modelId="{307681F6-EA11-4E46-9689-27793E88290C}" type="pres">
      <dgm:prSet presAssocID="{DE147BF7-8528-457C-AAEE-AF13BD121827}" presName="accentRepeatNode" presStyleLbl="solidAlignAcc1" presStyleIdx="8" presStyleCnt="10"/>
      <dgm:spPr/>
    </dgm:pt>
    <dgm:pt modelId="{6EA3096A-F899-45B7-975A-E106656D82D7}" type="pres">
      <dgm:prSet presAssocID="{45669F5F-1C3D-452C-A424-9F7FFBD1FFB7}" presName="image5" presStyleCnt="0"/>
      <dgm:spPr/>
    </dgm:pt>
    <dgm:pt modelId="{3A900A31-4789-49DD-A86C-C7A88A38C033}" type="pres">
      <dgm:prSet presAssocID="{45669F5F-1C3D-452C-A424-9F7FFBD1FFB7}" presName="imageRepeatNode" presStyleLbl="alignAcc1" presStyleIdx="4" presStyleCnt="5"/>
      <dgm:spPr/>
    </dgm:pt>
    <dgm:pt modelId="{2C83D0C1-B5A3-4E0A-9319-DAE214058489}" type="pres">
      <dgm:prSet presAssocID="{45669F5F-1C3D-452C-A424-9F7FFBD1FFB7}" presName="imageaccent5" presStyleCnt="0"/>
      <dgm:spPr/>
    </dgm:pt>
    <dgm:pt modelId="{EFBC225C-BF3C-41DF-B231-5DBB7E98BCF0}" type="pres">
      <dgm:prSet presAssocID="{45669F5F-1C3D-452C-A424-9F7FFBD1FFB7}" presName="accentRepeatNode" presStyleLbl="solidAlignAcc1" presStyleIdx="9" presStyleCnt="10"/>
      <dgm:spPr/>
    </dgm:pt>
  </dgm:ptLst>
  <dgm:cxnLst>
    <dgm:cxn modelId="{98657E02-3B44-403D-91B9-AED4923F0E6B}" type="presOf" srcId="{EFC9B6C7-BD83-467D-811A-319B211EEB50}" destId="{925162B7-73BC-4118-9BC0-468431BB68C6}" srcOrd="0" destOrd="0" presId="urn:microsoft.com/office/officeart/2008/layout/HexagonCluster"/>
    <dgm:cxn modelId="{FC40B02D-1921-4936-B6D9-A269F19B699C}" type="presOf" srcId="{45669F5F-1C3D-452C-A424-9F7FFBD1FFB7}" destId="{3A900A31-4789-49DD-A86C-C7A88A38C033}" srcOrd="0" destOrd="0" presId="urn:microsoft.com/office/officeart/2008/layout/HexagonCluster"/>
    <dgm:cxn modelId="{28CB512E-E61B-41CA-88A6-9701E2A9F309}" type="presOf" srcId="{DA8E4E98-0C55-4E55-8DD8-7902B80282C9}" destId="{DA200850-E160-44BB-B0B6-0F795DAD861A}" srcOrd="0" destOrd="0" presId="urn:microsoft.com/office/officeart/2008/layout/HexagonCluster"/>
    <dgm:cxn modelId="{930E3E62-01FB-46CC-BBBE-A1ADCAD31959}" type="presOf" srcId="{DC8A16E3-2828-45BD-977B-FE8B74594F19}" destId="{B609DE08-35C0-4F14-84D1-9D011A488EB4}" srcOrd="0" destOrd="0" presId="urn:microsoft.com/office/officeart/2008/layout/HexagonCluster"/>
    <dgm:cxn modelId="{0D997156-811A-40CE-9059-4C8F8EF53101}" type="presOf" srcId="{3622E5D6-7182-447D-9A4F-7B86C6FB4E59}" destId="{0EB3023E-4CC8-4A2D-9499-DED48622FD94}" srcOrd="0" destOrd="0" presId="urn:microsoft.com/office/officeart/2008/layout/HexagonCluster"/>
    <dgm:cxn modelId="{24526C7D-96C7-403E-AE54-5D4598969C61}" type="presOf" srcId="{DE147BF7-8528-457C-AAEE-AF13BD121827}" destId="{D7421F7D-9215-4684-BAE2-A7E0C71FA427}" srcOrd="0" destOrd="0" presId="urn:microsoft.com/office/officeart/2008/layout/HexagonCluster"/>
    <dgm:cxn modelId="{E6FA7A8B-8652-49E3-A87F-F3CB10D4D00A}" srcId="{3622E5D6-7182-447D-9A4F-7B86C6FB4E59}" destId="{DA8E4E98-0C55-4E55-8DD8-7902B80282C9}" srcOrd="3" destOrd="0" parTransId="{2852F7AC-964A-4C3A-B4A7-44CCF7522C03}" sibTransId="{EFC9B6C7-BD83-467D-811A-319B211EEB50}"/>
    <dgm:cxn modelId="{882F7891-52FE-4ACA-9CF5-FB5D33842782}" type="presOf" srcId="{7D42F646-6D6C-4BED-8F60-2EC7E3E83ACF}" destId="{BCFC21E8-88BB-4718-B1A8-26120BE81F0E}" srcOrd="0" destOrd="0" presId="urn:microsoft.com/office/officeart/2008/layout/HexagonCluster"/>
    <dgm:cxn modelId="{464AC89A-0932-48E9-8900-3E1E78AEF5B0}" srcId="{3622E5D6-7182-447D-9A4F-7B86C6FB4E59}" destId="{85713A11-0A63-449D-B4AC-AA177A75FC7F}" srcOrd="1" destOrd="0" parTransId="{1994DD80-D644-4680-AF32-9AC6B0C378E0}" sibTransId="{DC8A16E3-2828-45BD-977B-FE8B74594F19}"/>
    <dgm:cxn modelId="{51A467AC-CBA5-4530-A7AE-5DAC8664067E}" type="presOf" srcId="{85713A11-0A63-449D-B4AC-AA177A75FC7F}" destId="{D9F1E5DC-D5F5-4786-8848-6C3E7B8469D6}" srcOrd="0" destOrd="0" presId="urn:microsoft.com/office/officeart/2008/layout/HexagonCluster"/>
    <dgm:cxn modelId="{B7A4A6AE-2D56-4D19-A77D-7F728A2B963B}" type="presOf" srcId="{FDB8F3EF-850E-49B0-AF1B-538702CCD370}" destId="{F9955A05-6AE5-4881-BFEB-33BD801B9B8D}" srcOrd="0" destOrd="0" presId="urn:microsoft.com/office/officeart/2008/layout/HexagonCluster"/>
    <dgm:cxn modelId="{7E0B15B0-D236-4FDB-9DBD-B5EBB9069CEB}" type="presOf" srcId="{35FE8DF5-EE52-46BC-927A-EA85682B9175}" destId="{300D0FAC-A71F-4567-8377-E06013E243EF}" srcOrd="0" destOrd="0" presId="urn:microsoft.com/office/officeart/2008/layout/HexagonCluster"/>
    <dgm:cxn modelId="{F9A59BB6-93C0-45DC-9AE7-AC8E15C38DA3}" type="presOf" srcId="{97934C9C-CFB6-4DED-AFBE-433E095EE46D}" destId="{7A2EBCC2-117E-4268-930E-E7C12AE3C72B}" srcOrd="0" destOrd="0" presId="urn:microsoft.com/office/officeart/2008/layout/HexagonCluster"/>
    <dgm:cxn modelId="{B5F290D2-B149-43E1-AA72-E4D99907A2B2}" srcId="{3622E5D6-7182-447D-9A4F-7B86C6FB4E59}" destId="{DE147BF7-8528-457C-AAEE-AF13BD121827}" srcOrd="4" destOrd="0" parTransId="{4BFB5714-D831-4CBB-B8D1-E4DAD95CD36B}" sibTransId="{45669F5F-1C3D-452C-A424-9F7FFBD1FFB7}"/>
    <dgm:cxn modelId="{A8CC21DC-E40D-46D4-98EE-8EF507F92E9F}" srcId="{3622E5D6-7182-447D-9A4F-7B86C6FB4E59}" destId="{FDB8F3EF-850E-49B0-AF1B-538702CCD370}" srcOrd="0" destOrd="0" parTransId="{C75653B1-AC3F-4E2C-B797-B9B30D77A2F3}" sibTransId="{97934C9C-CFB6-4DED-AFBE-433E095EE46D}"/>
    <dgm:cxn modelId="{2DFC09DD-D159-4208-80A0-98C219AA32AC}" srcId="{3622E5D6-7182-447D-9A4F-7B86C6FB4E59}" destId="{7D42F646-6D6C-4BED-8F60-2EC7E3E83ACF}" srcOrd="2" destOrd="0" parTransId="{888679E5-26C2-40FE-9282-DC1D247658E6}" sibTransId="{35FE8DF5-EE52-46BC-927A-EA85682B9175}"/>
    <dgm:cxn modelId="{6D7C8D6F-4224-42D5-93EA-102A5F991738}" type="presParOf" srcId="{0EB3023E-4CC8-4A2D-9499-DED48622FD94}" destId="{1062AD03-FB5D-45E5-BF0C-E5B4483350E7}" srcOrd="0" destOrd="0" presId="urn:microsoft.com/office/officeart/2008/layout/HexagonCluster"/>
    <dgm:cxn modelId="{E79EFA47-3D29-4182-9CB0-A28FDFDE89F5}" type="presParOf" srcId="{1062AD03-FB5D-45E5-BF0C-E5B4483350E7}" destId="{F9955A05-6AE5-4881-BFEB-33BD801B9B8D}" srcOrd="0" destOrd="0" presId="urn:microsoft.com/office/officeart/2008/layout/HexagonCluster"/>
    <dgm:cxn modelId="{BE2F2BE7-C509-4563-A43B-40FCA41E59BB}" type="presParOf" srcId="{0EB3023E-4CC8-4A2D-9499-DED48622FD94}" destId="{F12A34B3-95DF-44F2-82D5-19C51298C5DA}" srcOrd="1" destOrd="0" presId="urn:microsoft.com/office/officeart/2008/layout/HexagonCluster"/>
    <dgm:cxn modelId="{482071BA-6771-4148-B89B-F51758C3214D}" type="presParOf" srcId="{F12A34B3-95DF-44F2-82D5-19C51298C5DA}" destId="{3AF1C770-BE11-4FF1-BAAE-90E537220381}" srcOrd="0" destOrd="0" presId="urn:microsoft.com/office/officeart/2008/layout/HexagonCluster"/>
    <dgm:cxn modelId="{4E16B587-69B0-42DB-9724-5452CC2EB9EC}" type="presParOf" srcId="{0EB3023E-4CC8-4A2D-9499-DED48622FD94}" destId="{3F9F7695-51F3-4917-8880-62054E67BB33}" srcOrd="2" destOrd="0" presId="urn:microsoft.com/office/officeart/2008/layout/HexagonCluster"/>
    <dgm:cxn modelId="{FDAA9F64-C618-4EA3-90B5-6CD375FD3707}" type="presParOf" srcId="{3F9F7695-51F3-4917-8880-62054E67BB33}" destId="{7A2EBCC2-117E-4268-930E-E7C12AE3C72B}" srcOrd="0" destOrd="0" presId="urn:microsoft.com/office/officeart/2008/layout/HexagonCluster"/>
    <dgm:cxn modelId="{00012C69-1967-4487-8F31-A2484AE701A0}" type="presParOf" srcId="{0EB3023E-4CC8-4A2D-9499-DED48622FD94}" destId="{F238CC92-93FF-492B-9ED1-E51A0F567684}" srcOrd="3" destOrd="0" presId="urn:microsoft.com/office/officeart/2008/layout/HexagonCluster"/>
    <dgm:cxn modelId="{72028ACA-B7D5-441B-9B59-0FD3287B062F}" type="presParOf" srcId="{F238CC92-93FF-492B-9ED1-E51A0F567684}" destId="{6F4A705D-DC2C-44CF-8ABB-127D07B766DD}" srcOrd="0" destOrd="0" presId="urn:microsoft.com/office/officeart/2008/layout/HexagonCluster"/>
    <dgm:cxn modelId="{60EEF651-3442-42AD-AF7C-39D6F459985B}" type="presParOf" srcId="{0EB3023E-4CC8-4A2D-9499-DED48622FD94}" destId="{B825AE32-B959-43F9-A8D9-4F6376A89000}" srcOrd="4" destOrd="0" presId="urn:microsoft.com/office/officeart/2008/layout/HexagonCluster"/>
    <dgm:cxn modelId="{3D0EE004-323F-4C37-9B93-B8CC73C02C25}" type="presParOf" srcId="{B825AE32-B959-43F9-A8D9-4F6376A89000}" destId="{D9F1E5DC-D5F5-4786-8848-6C3E7B8469D6}" srcOrd="0" destOrd="0" presId="urn:microsoft.com/office/officeart/2008/layout/HexagonCluster"/>
    <dgm:cxn modelId="{8CD083C2-54E4-4F17-BF0E-E8BDB38DA1E0}" type="presParOf" srcId="{0EB3023E-4CC8-4A2D-9499-DED48622FD94}" destId="{F9DF9BFA-5C27-4080-B6B3-EBC570918658}" srcOrd="5" destOrd="0" presId="urn:microsoft.com/office/officeart/2008/layout/HexagonCluster"/>
    <dgm:cxn modelId="{7E96FBE5-6E1F-4A4F-81B4-0FA7410FEA86}" type="presParOf" srcId="{F9DF9BFA-5C27-4080-B6B3-EBC570918658}" destId="{861B724B-BA81-496C-9906-C292233B8ACF}" srcOrd="0" destOrd="0" presId="urn:microsoft.com/office/officeart/2008/layout/HexagonCluster"/>
    <dgm:cxn modelId="{7BAB24B9-4C45-4DF3-BCD4-78D45D5C8623}" type="presParOf" srcId="{0EB3023E-4CC8-4A2D-9499-DED48622FD94}" destId="{3693B8E2-DCA2-4E1F-8C0F-F4062E1FA0C8}" srcOrd="6" destOrd="0" presId="urn:microsoft.com/office/officeart/2008/layout/HexagonCluster"/>
    <dgm:cxn modelId="{74B2FEFE-A6A1-4BF2-A75F-E9FDDED24B07}" type="presParOf" srcId="{3693B8E2-DCA2-4E1F-8C0F-F4062E1FA0C8}" destId="{B609DE08-35C0-4F14-84D1-9D011A488EB4}" srcOrd="0" destOrd="0" presId="urn:microsoft.com/office/officeart/2008/layout/HexagonCluster"/>
    <dgm:cxn modelId="{97D5ABC9-259C-446D-B78A-FB38C398A4E3}" type="presParOf" srcId="{0EB3023E-4CC8-4A2D-9499-DED48622FD94}" destId="{3DF9B7C2-AE24-4442-8C75-F684BFD2BDAD}" srcOrd="7" destOrd="0" presId="urn:microsoft.com/office/officeart/2008/layout/HexagonCluster"/>
    <dgm:cxn modelId="{7CE98D11-5978-4E48-854A-78F7816CF0B7}" type="presParOf" srcId="{3DF9B7C2-AE24-4442-8C75-F684BFD2BDAD}" destId="{2E4B9304-FC85-4048-8AAF-6DEC3AF2A0EE}" srcOrd="0" destOrd="0" presId="urn:microsoft.com/office/officeart/2008/layout/HexagonCluster"/>
    <dgm:cxn modelId="{F835B6ED-C473-41CD-B9DC-4284E6B7EEB7}" type="presParOf" srcId="{0EB3023E-4CC8-4A2D-9499-DED48622FD94}" destId="{5A7138EF-B3D0-4AF8-9B8E-BDB751C564D0}" srcOrd="8" destOrd="0" presId="urn:microsoft.com/office/officeart/2008/layout/HexagonCluster"/>
    <dgm:cxn modelId="{301C2D68-FEFB-4B11-90AD-AD81EB3FAB11}" type="presParOf" srcId="{5A7138EF-B3D0-4AF8-9B8E-BDB751C564D0}" destId="{BCFC21E8-88BB-4718-B1A8-26120BE81F0E}" srcOrd="0" destOrd="0" presId="urn:microsoft.com/office/officeart/2008/layout/HexagonCluster"/>
    <dgm:cxn modelId="{B05F8E99-F39B-40D2-AFA0-FC85979E9AA3}" type="presParOf" srcId="{0EB3023E-4CC8-4A2D-9499-DED48622FD94}" destId="{69028824-4283-4B7B-BEBE-D14D84D11904}" srcOrd="9" destOrd="0" presId="urn:microsoft.com/office/officeart/2008/layout/HexagonCluster"/>
    <dgm:cxn modelId="{4392C586-47BA-4E0B-8A3D-985224402744}" type="presParOf" srcId="{69028824-4283-4B7B-BEBE-D14D84D11904}" destId="{70AD57C3-0750-4EC8-A7B6-EA90AE1E7EAF}" srcOrd="0" destOrd="0" presId="urn:microsoft.com/office/officeart/2008/layout/HexagonCluster"/>
    <dgm:cxn modelId="{9FE98C22-C204-4679-B09C-371C291CA511}" type="presParOf" srcId="{0EB3023E-4CC8-4A2D-9499-DED48622FD94}" destId="{AABCF85F-57AF-4E09-A8DB-C4A576AB3A87}" srcOrd="10" destOrd="0" presId="urn:microsoft.com/office/officeart/2008/layout/HexagonCluster"/>
    <dgm:cxn modelId="{6909C5F9-DDBA-4754-9D96-3BF01ABAAD13}" type="presParOf" srcId="{AABCF85F-57AF-4E09-A8DB-C4A576AB3A87}" destId="{300D0FAC-A71F-4567-8377-E06013E243EF}" srcOrd="0" destOrd="0" presId="urn:microsoft.com/office/officeart/2008/layout/HexagonCluster"/>
    <dgm:cxn modelId="{B419B5E1-E874-4650-8306-0933568F695C}" type="presParOf" srcId="{0EB3023E-4CC8-4A2D-9499-DED48622FD94}" destId="{488EDD7F-5CE7-4174-ABB9-E6FD12906210}" srcOrd="11" destOrd="0" presId="urn:microsoft.com/office/officeart/2008/layout/HexagonCluster"/>
    <dgm:cxn modelId="{A7880294-9C23-4C99-B723-6775B99DB05B}" type="presParOf" srcId="{488EDD7F-5CE7-4174-ABB9-E6FD12906210}" destId="{1517EB32-29B4-42EF-9298-CC857E4D8726}" srcOrd="0" destOrd="0" presId="urn:microsoft.com/office/officeart/2008/layout/HexagonCluster"/>
    <dgm:cxn modelId="{84397893-4C49-47BA-A739-1307D174F19D}" type="presParOf" srcId="{0EB3023E-4CC8-4A2D-9499-DED48622FD94}" destId="{443AA645-C1B4-44C5-8EBE-42C948732E9A}" srcOrd="12" destOrd="0" presId="urn:microsoft.com/office/officeart/2008/layout/HexagonCluster"/>
    <dgm:cxn modelId="{6D1F63FD-084E-4497-AB4F-4BB7EFFF8CFF}" type="presParOf" srcId="{443AA645-C1B4-44C5-8EBE-42C948732E9A}" destId="{DA200850-E160-44BB-B0B6-0F795DAD861A}" srcOrd="0" destOrd="0" presId="urn:microsoft.com/office/officeart/2008/layout/HexagonCluster"/>
    <dgm:cxn modelId="{C929F252-8498-40A0-B2D1-B657A4A42821}" type="presParOf" srcId="{0EB3023E-4CC8-4A2D-9499-DED48622FD94}" destId="{ED0291B4-D2FE-4390-9510-A0BDF0EEF40B}" srcOrd="13" destOrd="0" presId="urn:microsoft.com/office/officeart/2008/layout/HexagonCluster"/>
    <dgm:cxn modelId="{74F46BF4-0083-4350-A722-873023FF0971}" type="presParOf" srcId="{ED0291B4-D2FE-4390-9510-A0BDF0EEF40B}" destId="{FC27CF75-B2A8-4C1F-8068-8E378CC735FE}" srcOrd="0" destOrd="0" presId="urn:microsoft.com/office/officeart/2008/layout/HexagonCluster"/>
    <dgm:cxn modelId="{FAA0EF69-1DB6-43C5-924A-5CB9C1627A51}" type="presParOf" srcId="{0EB3023E-4CC8-4A2D-9499-DED48622FD94}" destId="{16FE9D85-FD55-4A0E-B2C1-0A92DDC309E4}" srcOrd="14" destOrd="0" presId="urn:microsoft.com/office/officeart/2008/layout/HexagonCluster"/>
    <dgm:cxn modelId="{DA62CDA8-FB6F-448D-BF80-A65EFEC573E4}" type="presParOf" srcId="{16FE9D85-FD55-4A0E-B2C1-0A92DDC309E4}" destId="{925162B7-73BC-4118-9BC0-468431BB68C6}" srcOrd="0" destOrd="0" presId="urn:microsoft.com/office/officeart/2008/layout/HexagonCluster"/>
    <dgm:cxn modelId="{D0BEE636-1F26-47E7-B661-C1A2D565424B}" type="presParOf" srcId="{0EB3023E-4CC8-4A2D-9499-DED48622FD94}" destId="{E1B7CCFA-CB15-48BE-94B2-15D31980E338}" srcOrd="15" destOrd="0" presId="urn:microsoft.com/office/officeart/2008/layout/HexagonCluster"/>
    <dgm:cxn modelId="{8DCB7767-F28B-4B57-A532-4981295D83EE}" type="presParOf" srcId="{E1B7CCFA-CB15-48BE-94B2-15D31980E338}" destId="{2E4E7EA8-3A6D-4A2A-BAAB-39253F2713CE}" srcOrd="0" destOrd="0" presId="urn:microsoft.com/office/officeart/2008/layout/HexagonCluster"/>
    <dgm:cxn modelId="{2812266D-CC20-4CF1-8EA6-86F10FBB754E}" type="presParOf" srcId="{0EB3023E-4CC8-4A2D-9499-DED48622FD94}" destId="{4EA27AE4-8C1B-4078-99D2-8835988721E5}" srcOrd="16" destOrd="0" presId="urn:microsoft.com/office/officeart/2008/layout/HexagonCluster"/>
    <dgm:cxn modelId="{16D3E65D-6EFF-4676-9B77-6E03711A65EC}" type="presParOf" srcId="{4EA27AE4-8C1B-4078-99D2-8835988721E5}" destId="{D7421F7D-9215-4684-BAE2-A7E0C71FA427}" srcOrd="0" destOrd="0" presId="urn:microsoft.com/office/officeart/2008/layout/HexagonCluster"/>
    <dgm:cxn modelId="{34AC7C39-83B8-4785-BBEB-19E25789052E}" type="presParOf" srcId="{0EB3023E-4CC8-4A2D-9499-DED48622FD94}" destId="{964A0E51-9C80-4DF2-A475-5D3A35D78F6E}" srcOrd="17" destOrd="0" presId="urn:microsoft.com/office/officeart/2008/layout/HexagonCluster"/>
    <dgm:cxn modelId="{4E1199C6-48B6-4094-BD33-BA4C07A543CE}" type="presParOf" srcId="{964A0E51-9C80-4DF2-A475-5D3A35D78F6E}" destId="{307681F6-EA11-4E46-9689-27793E88290C}" srcOrd="0" destOrd="0" presId="urn:microsoft.com/office/officeart/2008/layout/HexagonCluster"/>
    <dgm:cxn modelId="{56C97F5F-C740-45C3-9ADC-E807612238CD}" type="presParOf" srcId="{0EB3023E-4CC8-4A2D-9499-DED48622FD94}" destId="{6EA3096A-F899-45B7-975A-E106656D82D7}" srcOrd="18" destOrd="0" presId="urn:microsoft.com/office/officeart/2008/layout/HexagonCluster"/>
    <dgm:cxn modelId="{BBF4BD41-351B-4183-A225-BDB327601116}" type="presParOf" srcId="{6EA3096A-F899-45B7-975A-E106656D82D7}" destId="{3A900A31-4789-49DD-A86C-C7A88A38C033}" srcOrd="0" destOrd="0" presId="urn:microsoft.com/office/officeart/2008/layout/HexagonCluster"/>
    <dgm:cxn modelId="{651443E7-EBED-4D89-BF8A-3AA1411CB668}" type="presParOf" srcId="{0EB3023E-4CC8-4A2D-9499-DED48622FD94}" destId="{2C83D0C1-B5A3-4E0A-9319-DAE214058489}" srcOrd="19" destOrd="0" presId="urn:microsoft.com/office/officeart/2008/layout/HexagonCluster"/>
    <dgm:cxn modelId="{00329DB0-4253-439F-892D-24DC14E791A6}" type="presParOf" srcId="{2C83D0C1-B5A3-4E0A-9319-DAE214058489}" destId="{EFBC225C-BF3C-41DF-B231-5DBB7E98BCF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84E2F6-D4AC-4719-B456-8365653439E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759D6403-DC61-4368-802A-5777E95D716F}">
      <dgm:prSet phldrT="[Tekst]" custT="1"/>
      <dgm:spPr/>
      <dgm:t>
        <a:bodyPr/>
        <a:lstStyle/>
        <a:p>
          <a:r>
            <a:rPr lang="nl-BE" sz="1000" dirty="0"/>
            <a:t>14 jan</a:t>
          </a:r>
        </a:p>
      </dgm:t>
    </dgm:pt>
    <dgm:pt modelId="{1498B23F-EA55-4038-A447-B5BC3337B6B4}" type="parTrans" cxnId="{69A2C919-1948-4810-AB04-D9F922FDA7B4}">
      <dgm:prSet/>
      <dgm:spPr/>
      <dgm:t>
        <a:bodyPr/>
        <a:lstStyle/>
        <a:p>
          <a:endParaRPr lang="nl-BE"/>
        </a:p>
      </dgm:t>
    </dgm:pt>
    <dgm:pt modelId="{07447989-118F-4AC0-9A26-85DE384F9B9C}" type="sibTrans" cxnId="{69A2C919-1948-4810-AB04-D9F922FDA7B4}">
      <dgm:prSet/>
      <dgm:spPr/>
      <dgm:t>
        <a:bodyPr/>
        <a:lstStyle/>
        <a:p>
          <a:endParaRPr lang="nl-BE"/>
        </a:p>
      </dgm:t>
    </dgm:pt>
    <dgm:pt modelId="{59C1B1E9-EF97-4E69-93DD-7BC61B38557B}">
      <dgm:prSet phldrT="[Tekst]"/>
      <dgm:spPr/>
      <dgm:t>
        <a:bodyPr/>
        <a:lstStyle/>
        <a:p>
          <a:pPr>
            <a:buNone/>
          </a:pPr>
          <a:r>
            <a:rPr lang="nl-BE" dirty="0"/>
            <a:t>	Indiening van de voorstellen</a:t>
          </a:r>
        </a:p>
      </dgm:t>
    </dgm:pt>
    <dgm:pt modelId="{932AA4CB-35B1-4821-8879-BFFC8D9B78BC}" type="parTrans" cxnId="{11A8D2DD-A7D2-449F-B35D-C3ECD16EC1A1}">
      <dgm:prSet/>
      <dgm:spPr/>
      <dgm:t>
        <a:bodyPr/>
        <a:lstStyle/>
        <a:p>
          <a:endParaRPr lang="nl-BE"/>
        </a:p>
      </dgm:t>
    </dgm:pt>
    <dgm:pt modelId="{81BB83AE-6A4E-46AF-95A7-A77696237B94}" type="sibTrans" cxnId="{11A8D2DD-A7D2-449F-B35D-C3ECD16EC1A1}">
      <dgm:prSet/>
      <dgm:spPr/>
      <dgm:t>
        <a:bodyPr/>
        <a:lstStyle/>
        <a:p>
          <a:endParaRPr lang="nl-BE"/>
        </a:p>
      </dgm:t>
    </dgm:pt>
    <dgm:pt modelId="{8C916021-55CE-41B6-AC0E-76D073B535C8}">
      <dgm:prSet phldrT="[Tekst]" custT="1"/>
      <dgm:spPr/>
      <dgm:t>
        <a:bodyPr/>
        <a:lstStyle/>
        <a:p>
          <a:r>
            <a:rPr lang="nl-BE" sz="1000" dirty="0"/>
            <a:t>18 jan</a:t>
          </a:r>
        </a:p>
      </dgm:t>
    </dgm:pt>
    <dgm:pt modelId="{5E8472DC-6C76-4070-93E6-40BBA713FF0D}" type="parTrans" cxnId="{8A64BE73-C1B1-4A4C-870F-663A88E3A872}">
      <dgm:prSet/>
      <dgm:spPr/>
      <dgm:t>
        <a:bodyPr/>
        <a:lstStyle/>
        <a:p>
          <a:endParaRPr lang="nl-BE"/>
        </a:p>
      </dgm:t>
    </dgm:pt>
    <dgm:pt modelId="{E93F08AD-DED0-4D30-BD8F-0FCB77E5FE85}" type="sibTrans" cxnId="{8A64BE73-C1B1-4A4C-870F-663A88E3A872}">
      <dgm:prSet/>
      <dgm:spPr/>
      <dgm:t>
        <a:bodyPr/>
        <a:lstStyle/>
        <a:p>
          <a:endParaRPr lang="nl-BE"/>
        </a:p>
      </dgm:t>
    </dgm:pt>
    <dgm:pt modelId="{7728D3F2-7E2A-4577-9C69-D4E0F91DD0AB}">
      <dgm:prSet phldrT="[Tekst]"/>
      <dgm:spPr/>
      <dgm:t>
        <a:bodyPr/>
        <a:lstStyle/>
        <a:p>
          <a:pPr>
            <a:buNone/>
          </a:pPr>
          <a:r>
            <a:rPr lang="nl-BE" dirty="0"/>
            <a:t>	Infomoment voor de buurt</a:t>
          </a:r>
        </a:p>
      </dgm:t>
    </dgm:pt>
    <dgm:pt modelId="{C160D54F-4249-42AA-9DD8-3E7DCCCC958B}" type="parTrans" cxnId="{E5E87DED-E880-4BF6-A471-72227F3188B8}">
      <dgm:prSet/>
      <dgm:spPr/>
      <dgm:t>
        <a:bodyPr/>
        <a:lstStyle/>
        <a:p>
          <a:endParaRPr lang="nl-BE"/>
        </a:p>
      </dgm:t>
    </dgm:pt>
    <dgm:pt modelId="{99632C24-3C0D-4A6B-9DA0-F08290A69C5E}" type="sibTrans" cxnId="{E5E87DED-E880-4BF6-A471-72227F3188B8}">
      <dgm:prSet/>
      <dgm:spPr/>
      <dgm:t>
        <a:bodyPr/>
        <a:lstStyle/>
        <a:p>
          <a:endParaRPr lang="nl-BE"/>
        </a:p>
      </dgm:t>
    </dgm:pt>
    <dgm:pt modelId="{A7D0AEB5-3460-44E3-AA23-238E67C61AD8}">
      <dgm:prSet phldrT="[Tekst]" custT="1"/>
      <dgm:spPr/>
      <dgm:t>
        <a:bodyPr/>
        <a:lstStyle/>
        <a:p>
          <a:r>
            <a:rPr lang="nl-BE" sz="1000" dirty="0"/>
            <a:t>1 feb</a:t>
          </a:r>
        </a:p>
      </dgm:t>
    </dgm:pt>
    <dgm:pt modelId="{6A0A619B-D4FB-4953-92D5-AF7D93FBB41F}" type="parTrans" cxnId="{D27BF4BF-A1CE-4AD6-92A3-0B1EB17B8EFA}">
      <dgm:prSet/>
      <dgm:spPr/>
      <dgm:t>
        <a:bodyPr/>
        <a:lstStyle/>
        <a:p>
          <a:endParaRPr lang="nl-BE"/>
        </a:p>
      </dgm:t>
    </dgm:pt>
    <dgm:pt modelId="{1F78FA48-0CBF-4DCE-9A6D-9A598D251CFA}" type="sibTrans" cxnId="{D27BF4BF-A1CE-4AD6-92A3-0B1EB17B8EFA}">
      <dgm:prSet/>
      <dgm:spPr/>
      <dgm:t>
        <a:bodyPr/>
        <a:lstStyle/>
        <a:p>
          <a:endParaRPr lang="nl-BE"/>
        </a:p>
      </dgm:t>
    </dgm:pt>
    <dgm:pt modelId="{88B8243E-D095-40B3-96F3-64AABBEF152E}">
      <dgm:prSet phldrT="[Tekst]"/>
      <dgm:spPr/>
      <dgm:t>
        <a:bodyPr/>
        <a:lstStyle/>
        <a:p>
          <a:pPr>
            <a:buNone/>
          </a:pPr>
          <a:r>
            <a:rPr lang="nl-BE" dirty="0"/>
            <a:t>	Toelichting aan en vragen door een jury van stadsdiensten</a:t>
          </a:r>
        </a:p>
      </dgm:t>
    </dgm:pt>
    <dgm:pt modelId="{B6FC8B42-7F50-4A5E-AE44-5A81E5490B50}" type="parTrans" cxnId="{EB4763BE-D223-4672-94A1-3E92B80EF137}">
      <dgm:prSet/>
      <dgm:spPr/>
      <dgm:t>
        <a:bodyPr/>
        <a:lstStyle/>
        <a:p>
          <a:endParaRPr lang="nl-BE"/>
        </a:p>
      </dgm:t>
    </dgm:pt>
    <dgm:pt modelId="{61AE132E-7D22-4098-B181-7457278A5756}" type="sibTrans" cxnId="{EB4763BE-D223-4672-94A1-3E92B80EF137}">
      <dgm:prSet/>
      <dgm:spPr/>
      <dgm:t>
        <a:bodyPr/>
        <a:lstStyle/>
        <a:p>
          <a:endParaRPr lang="nl-BE"/>
        </a:p>
      </dgm:t>
    </dgm:pt>
    <dgm:pt modelId="{8B25FD0C-2D04-4281-94B4-EFF4A2C3E6C4}">
      <dgm:prSet custT="1"/>
      <dgm:spPr/>
      <dgm:t>
        <a:bodyPr/>
        <a:lstStyle/>
        <a:p>
          <a:endParaRPr lang="nl-BE" sz="1000" dirty="0"/>
        </a:p>
      </dgm:t>
    </dgm:pt>
    <dgm:pt modelId="{C75E60C9-6F03-469B-8C15-A33C5F84C1B8}" type="parTrans" cxnId="{2B903ACA-48CC-480D-8B57-2355569F0516}">
      <dgm:prSet/>
      <dgm:spPr/>
      <dgm:t>
        <a:bodyPr/>
        <a:lstStyle/>
        <a:p>
          <a:endParaRPr lang="nl-BE"/>
        </a:p>
      </dgm:t>
    </dgm:pt>
    <dgm:pt modelId="{CD9CBEA9-4862-495D-BE27-17A396077C0A}" type="sibTrans" cxnId="{2B903ACA-48CC-480D-8B57-2355569F0516}">
      <dgm:prSet/>
      <dgm:spPr/>
      <dgm:t>
        <a:bodyPr/>
        <a:lstStyle/>
        <a:p>
          <a:endParaRPr lang="nl-BE"/>
        </a:p>
      </dgm:t>
    </dgm:pt>
    <dgm:pt modelId="{B16453E8-39A2-44BD-A38C-B3056885733B}">
      <dgm:prSet custT="1"/>
      <dgm:spPr/>
      <dgm:t>
        <a:bodyPr/>
        <a:lstStyle/>
        <a:p>
          <a:r>
            <a:rPr lang="nl-BE" sz="1000" dirty="0"/>
            <a:t>feb - maart</a:t>
          </a:r>
        </a:p>
      </dgm:t>
    </dgm:pt>
    <dgm:pt modelId="{7789FF4B-CF07-4BBE-BF72-135AFFC3D8D9}" type="parTrans" cxnId="{10534AC2-F43D-4098-AD68-B2746FB1D320}">
      <dgm:prSet/>
      <dgm:spPr/>
      <dgm:t>
        <a:bodyPr/>
        <a:lstStyle/>
        <a:p>
          <a:endParaRPr lang="nl-BE"/>
        </a:p>
      </dgm:t>
    </dgm:pt>
    <dgm:pt modelId="{8A5DDB44-7011-4FEE-8483-50094011E9D7}" type="sibTrans" cxnId="{10534AC2-F43D-4098-AD68-B2746FB1D320}">
      <dgm:prSet/>
      <dgm:spPr/>
      <dgm:t>
        <a:bodyPr/>
        <a:lstStyle/>
        <a:p>
          <a:endParaRPr lang="nl-BE"/>
        </a:p>
      </dgm:t>
    </dgm:pt>
    <dgm:pt modelId="{68C2B6BC-CB86-47A8-90F0-59F444AB7203}">
      <dgm:prSet custT="1"/>
      <dgm:spPr/>
      <dgm:t>
        <a:bodyPr/>
        <a:lstStyle/>
        <a:p>
          <a:r>
            <a:rPr lang="nl-BE" sz="1000" dirty="0"/>
            <a:t>30 jan</a:t>
          </a:r>
        </a:p>
      </dgm:t>
    </dgm:pt>
    <dgm:pt modelId="{4825AFC0-4D8E-4CF7-BE68-EE65C4862DF6}" type="parTrans" cxnId="{0B7B1E33-5CD6-422C-A6F6-9B90EC81B293}">
      <dgm:prSet/>
      <dgm:spPr/>
      <dgm:t>
        <a:bodyPr/>
        <a:lstStyle/>
        <a:p>
          <a:endParaRPr lang="nl-BE"/>
        </a:p>
      </dgm:t>
    </dgm:pt>
    <dgm:pt modelId="{94878029-BE83-40DC-8EC7-8F7C487999B0}" type="sibTrans" cxnId="{0B7B1E33-5CD6-422C-A6F6-9B90EC81B293}">
      <dgm:prSet/>
      <dgm:spPr/>
      <dgm:t>
        <a:bodyPr/>
        <a:lstStyle/>
        <a:p>
          <a:endParaRPr lang="nl-BE"/>
        </a:p>
      </dgm:t>
    </dgm:pt>
    <dgm:pt modelId="{8394D0A5-4DA0-4D2C-9403-8DC7EB3542D5}">
      <dgm:prSet/>
      <dgm:spPr/>
      <dgm:t>
        <a:bodyPr/>
        <a:lstStyle/>
        <a:p>
          <a:pPr>
            <a:buNone/>
          </a:pPr>
          <a:r>
            <a:rPr lang="nl-BE" dirty="0"/>
            <a:t>	Uiterste datum om feedback aan dienst Vastgoed te bezorgen</a:t>
          </a:r>
        </a:p>
      </dgm:t>
    </dgm:pt>
    <dgm:pt modelId="{3A058489-0753-4479-B933-F96F104CE17B}" type="parTrans" cxnId="{39D3B7CF-DE20-43A8-84D8-EA7AE87DFF4D}">
      <dgm:prSet/>
      <dgm:spPr/>
      <dgm:t>
        <a:bodyPr/>
        <a:lstStyle/>
        <a:p>
          <a:endParaRPr lang="nl-BE"/>
        </a:p>
      </dgm:t>
    </dgm:pt>
    <dgm:pt modelId="{C3CB18A2-6F6C-4662-907E-7AA5742F36CA}" type="sibTrans" cxnId="{39D3B7CF-DE20-43A8-84D8-EA7AE87DFF4D}">
      <dgm:prSet/>
      <dgm:spPr/>
      <dgm:t>
        <a:bodyPr/>
        <a:lstStyle/>
        <a:p>
          <a:endParaRPr lang="nl-BE"/>
        </a:p>
      </dgm:t>
    </dgm:pt>
    <dgm:pt modelId="{64DB6B5B-C0F3-43BF-872A-F400EC9E0446}">
      <dgm:prSet/>
      <dgm:spPr/>
      <dgm:t>
        <a:bodyPr/>
        <a:lstStyle/>
        <a:p>
          <a:pPr>
            <a:buNone/>
          </a:pPr>
          <a:r>
            <a:rPr lang="nl-BE" dirty="0"/>
            <a:t>	Verdere gesprekken tussen Stad en kandidaat</a:t>
          </a:r>
        </a:p>
      </dgm:t>
    </dgm:pt>
    <dgm:pt modelId="{D4705A6F-E650-4D63-9F78-BC44BCC7CFE9}" type="parTrans" cxnId="{770ED845-30F4-4F9C-8A7C-E271AD14FD29}">
      <dgm:prSet/>
      <dgm:spPr/>
      <dgm:t>
        <a:bodyPr/>
        <a:lstStyle/>
        <a:p>
          <a:endParaRPr lang="nl-BE"/>
        </a:p>
      </dgm:t>
    </dgm:pt>
    <dgm:pt modelId="{9296A948-B17B-425B-B5B9-B05E3C2C6145}" type="sibTrans" cxnId="{770ED845-30F4-4F9C-8A7C-E271AD14FD29}">
      <dgm:prSet/>
      <dgm:spPr/>
      <dgm:t>
        <a:bodyPr/>
        <a:lstStyle/>
        <a:p>
          <a:endParaRPr lang="nl-BE"/>
        </a:p>
      </dgm:t>
    </dgm:pt>
    <dgm:pt modelId="{F2005ECC-15F8-45DF-A1E5-658CA7B2B872}">
      <dgm:prSet/>
      <dgm:spPr/>
      <dgm:t>
        <a:bodyPr/>
        <a:lstStyle/>
        <a:p>
          <a:pPr>
            <a:buNone/>
          </a:pPr>
          <a:r>
            <a:rPr lang="nl-BE" dirty="0"/>
            <a:t>	Beslissing van de Stad over de herbestemming van de kerk</a:t>
          </a:r>
        </a:p>
      </dgm:t>
    </dgm:pt>
    <dgm:pt modelId="{24A2EF6D-2D4D-491A-9D3D-BC44A511D014}" type="parTrans" cxnId="{5647DB8A-DF64-4DE6-9093-91A1E893AD35}">
      <dgm:prSet/>
      <dgm:spPr/>
      <dgm:t>
        <a:bodyPr/>
        <a:lstStyle/>
        <a:p>
          <a:endParaRPr lang="nl-BE"/>
        </a:p>
      </dgm:t>
    </dgm:pt>
    <dgm:pt modelId="{C2FE2142-69AD-4352-A3D7-CA0AE1F06B77}" type="sibTrans" cxnId="{5647DB8A-DF64-4DE6-9093-91A1E893AD35}">
      <dgm:prSet/>
      <dgm:spPr/>
      <dgm:t>
        <a:bodyPr/>
        <a:lstStyle/>
        <a:p>
          <a:endParaRPr lang="nl-BE"/>
        </a:p>
      </dgm:t>
    </dgm:pt>
    <dgm:pt modelId="{6AB48CCB-0B32-47B6-B5A1-8EE4692AB06E}" type="pres">
      <dgm:prSet presAssocID="{5C84E2F6-D4AC-4719-B456-8365653439EB}" presName="linearFlow" presStyleCnt="0">
        <dgm:presLayoutVars>
          <dgm:dir/>
          <dgm:animLvl val="lvl"/>
          <dgm:resizeHandles val="exact"/>
        </dgm:presLayoutVars>
      </dgm:prSet>
      <dgm:spPr/>
    </dgm:pt>
    <dgm:pt modelId="{7427B526-A693-4F60-9808-D642F51A307E}" type="pres">
      <dgm:prSet presAssocID="{759D6403-DC61-4368-802A-5777E95D716F}" presName="composite" presStyleCnt="0"/>
      <dgm:spPr/>
    </dgm:pt>
    <dgm:pt modelId="{CF87D3E1-018F-4DE0-AF72-AD843D43756B}" type="pres">
      <dgm:prSet presAssocID="{759D6403-DC61-4368-802A-5777E95D716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A186FEF4-7419-4A83-8394-80212CDA2DFF}" type="pres">
      <dgm:prSet presAssocID="{759D6403-DC61-4368-802A-5777E95D716F}" presName="descendantText" presStyleLbl="alignAcc1" presStyleIdx="0" presStyleCnt="6" custScaleX="99990" custLinFactNeighborX="5">
        <dgm:presLayoutVars>
          <dgm:bulletEnabled val="1"/>
        </dgm:presLayoutVars>
      </dgm:prSet>
      <dgm:spPr/>
    </dgm:pt>
    <dgm:pt modelId="{E1D9AEBB-7F9A-4EBD-BCC9-C0DB1DA5EE35}" type="pres">
      <dgm:prSet presAssocID="{07447989-118F-4AC0-9A26-85DE384F9B9C}" presName="sp" presStyleCnt="0"/>
      <dgm:spPr/>
    </dgm:pt>
    <dgm:pt modelId="{710FC650-1C37-49F9-80AF-620124D15C2C}" type="pres">
      <dgm:prSet presAssocID="{8C916021-55CE-41B6-AC0E-76D073B535C8}" presName="composite" presStyleCnt="0"/>
      <dgm:spPr/>
    </dgm:pt>
    <dgm:pt modelId="{802DCF58-9475-4080-B077-14F592398652}" type="pres">
      <dgm:prSet presAssocID="{8C916021-55CE-41B6-AC0E-76D073B535C8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FBFFCD0A-C01B-4391-9443-E21C86D37174}" type="pres">
      <dgm:prSet presAssocID="{8C916021-55CE-41B6-AC0E-76D073B535C8}" presName="descendantText" presStyleLbl="alignAcc1" presStyleIdx="1" presStyleCnt="6">
        <dgm:presLayoutVars>
          <dgm:bulletEnabled val="1"/>
        </dgm:presLayoutVars>
      </dgm:prSet>
      <dgm:spPr/>
    </dgm:pt>
    <dgm:pt modelId="{B0235901-907B-4B18-99A8-44CBFB3D8356}" type="pres">
      <dgm:prSet presAssocID="{E93F08AD-DED0-4D30-BD8F-0FCB77E5FE85}" presName="sp" presStyleCnt="0"/>
      <dgm:spPr/>
    </dgm:pt>
    <dgm:pt modelId="{B9C8D7D3-2563-40E0-898E-1A0246B9518F}" type="pres">
      <dgm:prSet presAssocID="{68C2B6BC-CB86-47A8-90F0-59F444AB7203}" presName="composite" presStyleCnt="0"/>
      <dgm:spPr/>
    </dgm:pt>
    <dgm:pt modelId="{24C391F6-02BA-4CDB-9BFD-BD9ADFDE070C}" type="pres">
      <dgm:prSet presAssocID="{68C2B6BC-CB86-47A8-90F0-59F444AB720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4FB2C0FE-D6D2-4841-8B79-570B2BDE687D}" type="pres">
      <dgm:prSet presAssocID="{68C2B6BC-CB86-47A8-90F0-59F444AB7203}" presName="descendantText" presStyleLbl="alignAcc1" presStyleIdx="2" presStyleCnt="6">
        <dgm:presLayoutVars>
          <dgm:bulletEnabled val="1"/>
        </dgm:presLayoutVars>
      </dgm:prSet>
      <dgm:spPr/>
    </dgm:pt>
    <dgm:pt modelId="{ECDD5F22-A921-4166-8A30-D4311606AB5E}" type="pres">
      <dgm:prSet presAssocID="{94878029-BE83-40DC-8EC7-8F7C487999B0}" presName="sp" presStyleCnt="0"/>
      <dgm:spPr/>
    </dgm:pt>
    <dgm:pt modelId="{92333106-27AC-4CA0-B7C3-22D2025FB0EC}" type="pres">
      <dgm:prSet presAssocID="{A7D0AEB5-3460-44E3-AA23-238E67C61AD8}" presName="composite" presStyleCnt="0"/>
      <dgm:spPr/>
    </dgm:pt>
    <dgm:pt modelId="{9D03ACF3-4133-4839-9E55-65DCB72A5479}" type="pres">
      <dgm:prSet presAssocID="{A7D0AEB5-3460-44E3-AA23-238E67C61AD8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5CEA7BD9-BD18-4A18-AA10-BEE41E378517}" type="pres">
      <dgm:prSet presAssocID="{A7D0AEB5-3460-44E3-AA23-238E67C61AD8}" presName="descendantText" presStyleLbl="alignAcc1" presStyleIdx="3" presStyleCnt="6">
        <dgm:presLayoutVars>
          <dgm:bulletEnabled val="1"/>
        </dgm:presLayoutVars>
      </dgm:prSet>
      <dgm:spPr/>
    </dgm:pt>
    <dgm:pt modelId="{0452E0BA-98DE-4ED7-858D-F1D4BF2B01AE}" type="pres">
      <dgm:prSet presAssocID="{1F78FA48-0CBF-4DCE-9A6D-9A598D251CFA}" presName="sp" presStyleCnt="0"/>
      <dgm:spPr/>
    </dgm:pt>
    <dgm:pt modelId="{DE8ED106-96E4-4F99-B55C-7E0A7D768A89}" type="pres">
      <dgm:prSet presAssocID="{B16453E8-39A2-44BD-A38C-B3056885733B}" presName="composite" presStyleCnt="0"/>
      <dgm:spPr/>
    </dgm:pt>
    <dgm:pt modelId="{B4D37FB4-E6E7-4D5E-B893-6A8E6B539FBC}" type="pres">
      <dgm:prSet presAssocID="{B16453E8-39A2-44BD-A38C-B3056885733B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B0B4EEA4-EBDE-4763-9276-4C354BC4EC59}" type="pres">
      <dgm:prSet presAssocID="{B16453E8-39A2-44BD-A38C-B3056885733B}" presName="descendantText" presStyleLbl="alignAcc1" presStyleIdx="4" presStyleCnt="6">
        <dgm:presLayoutVars>
          <dgm:bulletEnabled val="1"/>
        </dgm:presLayoutVars>
      </dgm:prSet>
      <dgm:spPr/>
    </dgm:pt>
    <dgm:pt modelId="{DC93BC73-8467-48A6-BF2A-0ECACD745446}" type="pres">
      <dgm:prSet presAssocID="{8A5DDB44-7011-4FEE-8483-50094011E9D7}" presName="sp" presStyleCnt="0"/>
      <dgm:spPr/>
    </dgm:pt>
    <dgm:pt modelId="{FF6A9E50-1BD0-4F25-A693-2E02C0692DF7}" type="pres">
      <dgm:prSet presAssocID="{8B25FD0C-2D04-4281-94B4-EFF4A2C3E6C4}" presName="composite" presStyleCnt="0"/>
      <dgm:spPr/>
    </dgm:pt>
    <dgm:pt modelId="{3E53CE8C-25AB-4DA6-B78E-921387ACF13D}" type="pres">
      <dgm:prSet presAssocID="{8B25FD0C-2D04-4281-94B4-EFF4A2C3E6C4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086D0568-237E-42C7-933F-DE0E7B7F2EFF}" type="pres">
      <dgm:prSet presAssocID="{8B25FD0C-2D04-4281-94B4-EFF4A2C3E6C4}" presName="descendantText" presStyleLbl="alignAcc1" presStyleIdx="5" presStyleCnt="6" custLinFactNeighborX="380" custLinFactNeighborY="-402">
        <dgm:presLayoutVars>
          <dgm:bulletEnabled val="1"/>
        </dgm:presLayoutVars>
      </dgm:prSet>
      <dgm:spPr/>
    </dgm:pt>
  </dgm:ptLst>
  <dgm:cxnLst>
    <dgm:cxn modelId="{B4898B06-5D69-4F2D-AAD4-885CF6284650}" type="presOf" srcId="{64DB6B5B-C0F3-43BF-872A-F400EC9E0446}" destId="{B0B4EEA4-EBDE-4763-9276-4C354BC4EC59}" srcOrd="0" destOrd="0" presId="urn:microsoft.com/office/officeart/2005/8/layout/chevron2"/>
    <dgm:cxn modelId="{8ED19716-130A-49E7-9976-4F187326C74C}" type="presOf" srcId="{759D6403-DC61-4368-802A-5777E95D716F}" destId="{CF87D3E1-018F-4DE0-AF72-AD843D43756B}" srcOrd="0" destOrd="0" presId="urn:microsoft.com/office/officeart/2005/8/layout/chevron2"/>
    <dgm:cxn modelId="{69A2C919-1948-4810-AB04-D9F922FDA7B4}" srcId="{5C84E2F6-D4AC-4719-B456-8365653439EB}" destId="{759D6403-DC61-4368-802A-5777E95D716F}" srcOrd="0" destOrd="0" parTransId="{1498B23F-EA55-4038-A447-B5BC3337B6B4}" sibTransId="{07447989-118F-4AC0-9A26-85DE384F9B9C}"/>
    <dgm:cxn modelId="{0B7B1E33-5CD6-422C-A6F6-9B90EC81B293}" srcId="{5C84E2F6-D4AC-4719-B456-8365653439EB}" destId="{68C2B6BC-CB86-47A8-90F0-59F444AB7203}" srcOrd="2" destOrd="0" parTransId="{4825AFC0-4D8E-4CF7-BE68-EE65C4862DF6}" sibTransId="{94878029-BE83-40DC-8EC7-8F7C487999B0}"/>
    <dgm:cxn modelId="{8C2C8E36-2C4A-43CD-BAB2-7297082BA5E6}" type="presOf" srcId="{A7D0AEB5-3460-44E3-AA23-238E67C61AD8}" destId="{9D03ACF3-4133-4839-9E55-65DCB72A5479}" srcOrd="0" destOrd="0" presId="urn:microsoft.com/office/officeart/2005/8/layout/chevron2"/>
    <dgm:cxn modelId="{23854E37-E256-46D0-B4A5-DD7A9EEF55DB}" type="presOf" srcId="{68C2B6BC-CB86-47A8-90F0-59F444AB7203}" destId="{24C391F6-02BA-4CDB-9BFD-BD9ADFDE070C}" srcOrd="0" destOrd="0" presId="urn:microsoft.com/office/officeart/2005/8/layout/chevron2"/>
    <dgm:cxn modelId="{863FFE38-4ED8-43F9-9CF0-9BF5348A4E8D}" type="presOf" srcId="{8C916021-55CE-41B6-AC0E-76D073B535C8}" destId="{802DCF58-9475-4080-B077-14F592398652}" srcOrd="0" destOrd="0" presId="urn:microsoft.com/office/officeart/2005/8/layout/chevron2"/>
    <dgm:cxn modelId="{37689D3A-7CED-48C7-BF1F-C3A16AB769C6}" type="presOf" srcId="{7728D3F2-7E2A-4577-9C69-D4E0F91DD0AB}" destId="{FBFFCD0A-C01B-4391-9443-E21C86D37174}" srcOrd="0" destOrd="0" presId="urn:microsoft.com/office/officeart/2005/8/layout/chevron2"/>
    <dgm:cxn modelId="{770ED845-30F4-4F9C-8A7C-E271AD14FD29}" srcId="{B16453E8-39A2-44BD-A38C-B3056885733B}" destId="{64DB6B5B-C0F3-43BF-872A-F400EC9E0446}" srcOrd="0" destOrd="0" parTransId="{D4705A6F-E650-4D63-9F78-BC44BCC7CFE9}" sibTransId="{9296A948-B17B-425B-B5B9-B05E3C2C6145}"/>
    <dgm:cxn modelId="{8A64BE73-C1B1-4A4C-870F-663A88E3A872}" srcId="{5C84E2F6-D4AC-4719-B456-8365653439EB}" destId="{8C916021-55CE-41B6-AC0E-76D073B535C8}" srcOrd="1" destOrd="0" parTransId="{5E8472DC-6C76-4070-93E6-40BBA713FF0D}" sibTransId="{E93F08AD-DED0-4D30-BD8F-0FCB77E5FE85}"/>
    <dgm:cxn modelId="{DD12C356-236F-4CA9-801A-E217F937D1D0}" type="presOf" srcId="{88B8243E-D095-40B3-96F3-64AABBEF152E}" destId="{5CEA7BD9-BD18-4A18-AA10-BEE41E378517}" srcOrd="0" destOrd="0" presId="urn:microsoft.com/office/officeart/2005/8/layout/chevron2"/>
    <dgm:cxn modelId="{5175D35A-0E9E-4E80-ACFE-D2297377539B}" type="presOf" srcId="{8B25FD0C-2D04-4281-94B4-EFF4A2C3E6C4}" destId="{3E53CE8C-25AB-4DA6-B78E-921387ACF13D}" srcOrd="0" destOrd="0" presId="urn:microsoft.com/office/officeart/2005/8/layout/chevron2"/>
    <dgm:cxn modelId="{BDB91D89-1381-4FB7-8626-455B3FCFF719}" type="presOf" srcId="{F2005ECC-15F8-45DF-A1E5-658CA7B2B872}" destId="{086D0568-237E-42C7-933F-DE0E7B7F2EFF}" srcOrd="0" destOrd="0" presId="urn:microsoft.com/office/officeart/2005/8/layout/chevron2"/>
    <dgm:cxn modelId="{5647DB8A-DF64-4DE6-9093-91A1E893AD35}" srcId="{8B25FD0C-2D04-4281-94B4-EFF4A2C3E6C4}" destId="{F2005ECC-15F8-45DF-A1E5-658CA7B2B872}" srcOrd="0" destOrd="0" parTransId="{24A2EF6D-2D4D-491A-9D3D-BC44A511D014}" sibTransId="{C2FE2142-69AD-4352-A3D7-CA0AE1F06B77}"/>
    <dgm:cxn modelId="{1D51BD91-7A4C-4CAE-801C-594507780DF7}" type="presOf" srcId="{8394D0A5-4DA0-4D2C-9403-8DC7EB3542D5}" destId="{4FB2C0FE-D6D2-4841-8B79-570B2BDE687D}" srcOrd="0" destOrd="0" presId="urn:microsoft.com/office/officeart/2005/8/layout/chevron2"/>
    <dgm:cxn modelId="{522AB895-668A-4AE8-8AC2-52E781574C45}" type="presOf" srcId="{B16453E8-39A2-44BD-A38C-B3056885733B}" destId="{B4D37FB4-E6E7-4D5E-B893-6A8E6B539FBC}" srcOrd="0" destOrd="0" presId="urn:microsoft.com/office/officeart/2005/8/layout/chevron2"/>
    <dgm:cxn modelId="{941D86B9-46C8-4313-96F8-7AD55DC58402}" type="presOf" srcId="{5C84E2F6-D4AC-4719-B456-8365653439EB}" destId="{6AB48CCB-0B32-47B6-B5A1-8EE4692AB06E}" srcOrd="0" destOrd="0" presId="urn:microsoft.com/office/officeart/2005/8/layout/chevron2"/>
    <dgm:cxn modelId="{EB4763BE-D223-4672-94A1-3E92B80EF137}" srcId="{A7D0AEB5-3460-44E3-AA23-238E67C61AD8}" destId="{88B8243E-D095-40B3-96F3-64AABBEF152E}" srcOrd="0" destOrd="0" parTransId="{B6FC8B42-7F50-4A5E-AE44-5A81E5490B50}" sibTransId="{61AE132E-7D22-4098-B181-7457278A5756}"/>
    <dgm:cxn modelId="{137F47BE-39BD-485D-BF1F-ED0E3EE9C376}" type="presOf" srcId="{59C1B1E9-EF97-4E69-93DD-7BC61B38557B}" destId="{A186FEF4-7419-4A83-8394-80212CDA2DFF}" srcOrd="0" destOrd="0" presId="urn:microsoft.com/office/officeart/2005/8/layout/chevron2"/>
    <dgm:cxn modelId="{D27BF4BF-A1CE-4AD6-92A3-0B1EB17B8EFA}" srcId="{5C84E2F6-D4AC-4719-B456-8365653439EB}" destId="{A7D0AEB5-3460-44E3-AA23-238E67C61AD8}" srcOrd="3" destOrd="0" parTransId="{6A0A619B-D4FB-4953-92D5-AF7D93FBB41F}" sibTransId="{1F78FA48-0CBF-4DCE-9A6D-9A598D251CFA}"/>
    <dgm:cxn modelId="{10534AC2-F43D-4098-AD68-B2746FB1D320}" srcId="{5C84E2F6-D4AC-4719-B456-8365653439EB}" destId="{B16453E8-39A2-44BD-A38C-B3056885733B}" srcOrd="4" destOrd="0" parTransId="{7789FF4B-CF07-4BBE-BF72-135AFFC3D8D9}" sibTransId="{8A5DDB44-7011-4FEE-8483-50094011E9D7}"/>
    <dgm:cxn modelId="{2B903ACA-48CC-480D-8B57-2355569F0516}" srcId="{5C84E2F6-D4AC-4719-B456-8365653439EB}" destId="{8B25FD0C-2D04-4281-94B4-EFF4A2C3E6C4}" srcOrd="5" destOrd="0" parTransId="{C75E60C9-6F03-469B-8C15-A33C5F84C1B8}" sibTransId="{CD9CBEA9-4862-495D-BE27-17A396077C0A}"/>
    <dgm:cxn modelId="{39D3B7CF-DE20-43A8-84D8-EA7AE87DFF4D}" srcId="{68C2B6BC-CB86-47A8-90F0-59F444AB7203}" destId="{8394D0A5-4DA0-4D2C-9403-8DC7EB3542D5}" srcOrd="0" destOrd="0" parTransId="{3A058489-0753-4479-B933-F96F104CE17B}" sibTransId="{C3CB18A2-6F6C-4662-907E-7AA5742F36CA}"/>
    <dgm:cxn modelId="{11A8D2DD-A7D2-449F-B35D-C3ECD16EC1A1}" srcId="{759D6403-DC61-4368-802A-5777E95D716F}" destId="{59C1B1E9-EF97-4E69-93DD-7BC61B38557B}" srcOrd="0" destOrd="0" parTransId="{932AA4CB-35B1-4821-8879-BFFC8D9B78BC}" sibTransId="{81BB83AE-6A4E-46AF-95A7-A77696237B94}"/>
    <dgm:cxn modelId="{E5E87DED-E880-4BF6-A471-72227F3188B8}" srcId="{8C916021-55CE-41B6-AC0E-76D073B535C8}" destId="{7728D3F2-7E2A-4577-9C69-D4E0F91DD0AB}" srcOrd="0" destOrd="0" parTransId="{C160D54F-4249-42AA-9DD8-3E7DCCCC958B}" sibTransId="{99632C24-3C0D-4A6B-9DA0-F08290A69C5E}"/>
    <dgm:cxn modelId="{D99417AC-8471-4514-A181-4DA71E4F46B8}" type="presParOf" srcId="{6AB48CCB-0B32-47B6-B5A1-8EE4692AB06E}" destId="{7427B526-A693-4F60-9808-D642F51A307E}" srcOrd="0" destOrd="0" presId="urn:microsoft.com/office/officeart/2005/8/layout/chevron2"/>
    <dgm:cxn modelId="{99478C32-5581-4045-A4EB-F799F6696AAD}" type="presParOf" srcId="{7427B526-A693-4F60-9808-D642F51A307E}" destId="{CF87D3E1-018F-4DE0-AF72-AD843D43756B}" srcOrd="0" destOrd="0" presId="urn:microsoft.com/office/officeart/2005/8/layout/chevron2"/>
    <dgm:cxn modelId="{43E74478-4F5A-46CA-A0E5-7314F5918D76}" type="presParOf" srcId="{7427B526-A693-4F60-9808-D642F51A307E}" destId="{A186FEF4-7419-4A83-8394-80212CDA2DFF}" srcOrd="1" destOrd="0" presId="urn:microsoft.com/office/officeart/2005/8/layout/chevron2"/>
    <dgm:cxn modelId="{8DA056B2-9040-4CDA-A51D-106BAD83C1DE}" type="presParOf" srcId="{6AB48CCB-0B32-47B6-B5A1-8EE4692AB06E}" destId="{E1D9AEBB-7F9A-4EBD-BCC9-C0DB1DA5EE35}" srcOrd="1" destOrd="0" presId="urn:microsoft.com/office/officeart/2005/8/layout/chevron2"/>
    <dgm:cxn modelId="{CF5415D1-0F8B-4672-848B-21563BE1A840}" type="presParOf" srcId="{6AB48CCB-0B32-47B6-B5A1-8EE4692AB06E}" destId="{710FC650-1C37-49F9-80AF-620124D15C2C}" srcOrd="2" destOrd="0" presId="urn:microsoft.com/office/officeart/2005/8/layout/chevron2"/>
    <dgm:cxn modelId="{614653CC-A676-4943-961A-4059A6BC2FFD}" type="presParOf" srcId="{710FC650-1C37-49F9-80AF-620124D15C2C}" destId="{802DCF58-9475-4080-B077-14F592398652}" srcOrd="0" destOrd="0" presId="urn:microsoft.com/office/officeart/2005/8/layout/chevron2"/>
    <dgm:cxn modelId="{EC0C7A8F-316E-4605-B4E8-D7EE1238FE41}" type="presParOf" srcId="{710FC650-1C37-49F9-80AF-620124D15C2C}" destId="{FBFFCD0A-C01B-4391-9443-E21C86D37174}" srcOrd="1" destOrd="0" presId="urn:microsoft.com/office/officeart/2005/8/layout/chevron2"/>
    <dgm:cxn modelId="{07D3A45B-1150-4806-9C0C-1B86F630BDF0}" type="presParOf" srcId="{6AB48CCB-0B32-47B6-B5A1-8EE4692AB06E}" destId="{B0235901-907B-4B18-99A8-44CBFB3D8356}" srcOrd="3" destOrd="0" presId="urn:microsoft.com/office/officeart/2005/8/layout/chevron2"/>
    <dgm:cxn modelId="{844C1B9A-2C69-44C5-85FB-C02D882F0BE1}" type="presParOf" srcId="{6AB48CCB-0B32-47B6-B5A1-8EE4692AB06E}" destId="{B9C8D7D3-2563-40E0-898E-1A0246B9518F}" srcOrd="4" destOrd="0" presId="urn:microsoft.com/office/officeart/2005/8/layout/chevron2"/>
    <dgm:cxn modelId="{4E6669A6-605C-469E-BA87-0AF56EAE4836}" type="presParOf" srcId="{B9C8D7D3-2563-40E0-898E-1A0246B9518F}" destId="{24C391F6-02BA-4CDB-9BFD-BD9ADFDE070C}" srcOrd="0" destOrd="0" presId="urn:microsoft.com/office/officeart/2005/8/layout/chevron2"/>
    <dgm:cxn modelId="{196FC29C-957C-4CB1-BF8D-7DA7A783C5E0}" type="presParOf" srcId="{B9C8D7D3-2563-40E0-898E-1A0246B9518F}" destId="{4FB2C0FE-D6D2-4841-8B79-570B2BDE687D}" srcOrd="1" destOrd="0" presId="urn:microsoft.com/office/officeart/2005/8/layout/chevron2"/>
    <dgm:cxn modelId="{DF1D0395-4DD1-4543-9E44-D2088A144142}" type="presParOf" srcId="{6AB48CCB-0B32-47B6-B5A1-8EE4692AB06E}" destId="{ECDD5F22-A921-4166-8A30-D4311606AB5E}" srcOrd="5" destOrd="0" presId="urn:microsoft.com/office/officeart/2005/8/layout/chevron2"/>
    <dgm:cxn modelId="{A3387EED-9F2D-43BA-8227-4C5BF7508BC6}" type="presParOf" srcId="{6AB48CCB-0B32-47B6-B5A1-8EE4692AB06E}" destId="{92333106-27AC-4CA0-B7C3-22D2025FB0EC}" srcOrd="6" destOrd="0" presId="urn:microsoft.com/office/officeart/2005/8/layout/chevron2"/>
    <dgm:cxn modelId="{881CAF75-0EFE-44FF-A8D6-D3C6DF82B414}" type="presParOf" srcId="{92333106-27AC-4CA0-B7C3-22D2025FB0EC}" destId="{9D03ACF3-4133-4839-9E55-65DCB72A5479}" srcOrd="0" destOrd="0" presId="urn:microsoft.com/office/officeart/2005/8/layout/chevron2"/>
    <dgm:cxn modelId="{F2D7E2B2-4535-41CA-B353-B46B4AA8316D}" type="presParOf" srcId="{92333106-27AC-4CA0-B7C3-22D2025FB0EC}" destId="{5CEA7BD9-BD18-4A18-AA10-BEE41E378517}" srcOrd="1" destOrd="0" presId="urn:microsoft.com/office/officeart/2005/8/layout/chevron2"/>
    <dgm:cxn modelId="{FEB680D8-C43C-4C57-9CC0-94983A481659}" type="presParOf" srcId="{6AB48CCB-0B32-47B6-B5A1-8EE4692AB06E}" destId="{0452E0BA-98DE-4ED7-858D-F1D4BF2B01AE}" srcOrd="7" destOrd="0" presId="urn:microsoft.com/office/officeart/2005/8/layout/chevron2"/>
    <dgm:cxn modelId="{D43F8E76-8C36-465F-BFE2-6453B453560B}" type="presParOf" srcId="{6AB48CCB-0B32-47B6-B5A1-8EE4692AB06E}" destId="{DE8ED106-96E4-4F99-B55C-7E0A7D768A89}" srcOrd="8" destOrd="0" presId="urn:microsoft.com/office/officeart/2005/8/layout/chevron2"/>
    <dgm:cxn modelId="{C46D4A07-A9A3-437D-9FA1-B80B8068C954}" type="presParOf" srcId="{DE8ED106-96E4-4F99-B55C-7E0A7D768A89}" destId="{B4D37FB4-E6E7-4D5E-B893-6A8E6B539FBC}" srcOrd="0" destOrd="0" presId="urn:microsoft.com/office/officeart/2005/8/layout/chevron2"/>
    <dgm:cxn modelId="{8ACBB3F7-7BD3-4063-B983-EFDA65DA27BF}" type="presParOf" srcId="{DE8ED106-96E4-4F99-B55C-7E0A7D768A89}" destId="{B0B4EEA4-EBDE-4763-9276-4C354BC4EC59}" srcOrd="1" destOrd="0" presId="urn:microsoft.com/office/officeart/2005/8/layout/chevron2"/>
    <dgm:cxn modelId="{FD1D3AB3-F471-4B2B-B084-8F2C61849E5A}" type="presParOf" srcId="{6AB48CCB-0B32-47B6-B5A1-8EE4692AB06E}" destId="{DC93BC73-8467-48A6-BF2A-0ECACD745446}" srcOrd="9" destOrd="0" presId="urn:microsoft.com/office/officeart/2005/8/layout/chevron2"/>
    <dgm:cxn modelId="{FBCC61A8-1C5E-41EF-96B1-842A4053EB33}" type="presParOf" srcId="{6AB48CCB-0B32-47B6-B5A1-8EE4692AB06E}" destId="{FF6A9E50-1BD0-4F25-A693-2E02C0692DF7}" srcOrd="10" destOrd="0" presId="urn:microsoft.com/office/officeart/2005/8/layout/chevron2"/>
    <dgm:cxn modelId="{1BAD3F1F-2A60-4E40-B48B-0D81B68C2267}" type="presParOf" srcId="{FF6A9E50-1BD0-4F25-A693-2E02C0692DF7}" destId="{3E53CE8C-25AB-4DA6-B78E-921387ACF13D}" srcOrd="0" destOrd="0" presId="urn:microsoft.com/office/officeart/2005/8/layout/chevron2"/>
    <dgm:cxn modelId="{87F736E6-C694-4C14-8854-15CDBCBE7608}" type="presParOf" srcId="{FF6A9E50-1BD0-4F25-A693-2E02C0692DF7}" destId="{086D0568-237E-42C7-933F-DE0E7B7F2E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19B363-D7CC-42AC-AB7E-8C70BB93E3D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AAB1E6F1-4915-48A2-BCB0-E08D0C1EC438}">
      <dgm:prSet phldrT="[Tekst]"/>
      <dgm:spPr/>
      <dgm:t>
        <a:bodyPr/>
        <a:lstStyle/>
        <a:p>
          <a:r>
            <a:rPr lang="nl-BE" dirty="0"/>
            <a:t>Concept van de invulling (50 punten)</a:t>
          </a:r>
        </a:p>
      </dgm:t>
    </dgm:pt>
    <dgm:pt modelId="{9F6873A0-E8C1-44FB-A3B2-25F102F3ECE5}" type="parTrans" cxnId="{231E1DF0-279B-4CFF-89D5-9A1686560B8B}">
      <dgm:prSet/>
      <dgm:spPr/>
      <dgm:t>
        <a:bodyPr/>
        <a:lstStyle/>
        <a:p>
          <a:endParaRPr lang="nl-BE"/>
        </a:p>
      </dgm:t>
    </dgm:pt>
    <dgm:pt modelId="{474D5BD0-947D-4BCD-8E47-B63744817A43}" type="sibTrans" cxnId="{231E1DF0-279B-4CFF-89D5-9A1686560B8B}">
      <dgm:prSet/>
      <dgm:spPr/>
      <dgm:t>
        <a:bodyPr/>
        <a:lstStyle/>
        <a:p>
          <a:endParaRPr lang="nl-BE"/>
        </a:p>
      </dgm:t>
    </dgm:pt>
    <dgm:pt modelId="{9B836986-6965-4B74-B76D-611603773504}">
      <dgm:prSet phldrT="[Tekst]"/>
      <dgm:spPr/>
      <dgm:t>
        <a:bodyPr/>
        <a:lstStyle/>
        <a:p>
          <a:r>
            <a:rPr lang="nl-BE" dirty="0"/>
            <a:t>Plan van aanpak (25 punten)</a:t>
          </a:r>
        </a:p>
      </dgm:t>
    </dgm:pt>
    <dgm:pt modelId="{66A48643-6F4D-4282-B6E8-661605BF68A5}" type="parTrans" cxnId="{A23B341A-A78A-481E-91E5-208BAD49561F}">
      <dgm:prSet/>
      <dgm:spPr/>
      <dgm:t>
        <a:bodyPr/>
        <a:lstStyle/>
        <a:p>
          <a:endParaRPr lang="nl-BE"/>
        </a:p>
      </dgm:t>
    </dgm:pt>
    <dgm:pt modelId="{0CF42D88-F492-449B-8B19-9427F5D2E53E}" type="sibTrans" cxnId="{A23B341A-A78A-481E-91E5-208BAD49561F}">
      <dgm:prSet/>
      <dgm:spPr/>
      <dgm:t>
        <a:bodyPr/>
        <a:lstStyle/>
        <a:p>
          <a:endParaRPr lang="nl-BE"/>
        </a:p>
      </dgm:t>
    </dgm:pt>
    <dgm:pt modelId="{4909116A-C7C9-4C6B-B4A6-02F7AA132B20}">
      <dgm:prSet phldrT="[Tekst]"/>
      <dgm:spPr/>
      <dgm:t>
        <a:bodyPr/>
        <a:lstStyle/>
        <a:p>
          <a:pPr>
            <a:buFont typeface="+mj-lt"/>
            <a:buNone/>
          </a:pPr>
          <a:r>
            <a:rPr lang="nl-BE" dirty="0"/>
            <a:t>	Hoe realistisch en haalbaar is het voorstel?</a:t>
          </a:r>
        </a:p>
      </dgm:t>
    </dgm:pt>
    <dgm:pt modelId="{1E79EF3A-9659-4ABD-BAB3-3ABA37E125F9}" type="parTrans" cxnId="{CA732D92-E1EE-4A4A-A710-E6C39A72C8ED}">
      <dgm:prSet/>
      <dgm:spPr/>
      <dgm:t>
        <a:bodyPr/>
        <a:lstStyle/>
        <a:p>
          <a:endParaRPr lang="nl-BE"/>
        </a:p>
      </dgm:t>
    </dgm:pt>
    <dgm:pt modelId="{2041C46E-5EC7-4462-BC99-DD702F852986}" type="sibTrans" cxnId="{CA732D92-E1EE-4A4A-A710-E6C39A72C8ED}">
      <dgm:prSet/>
      <dgm:spPr/>
      <dgm:t>
        <a:bodyPr/>
        <a:lstStyle/>
        <a:p>
          <a:endParaRPr lang="nl-BE"/>
        </a:p>
      </dgm:t>
    </dgm:pt>
    <dgm:pt modelId="{00AE9B5C-3F02-4768-9940-1938F4593460}">
      <dgm:prSet phldrT="[Tekst]"/>
      <dgm:spPr/>
      <dgm:t>
        <a:bodyPr/>
        <a:lstStyle/>
        <a:p>
          <a:r>
            <a:rPr lang="nl-BE" dirty="0"/>
            <a:t>Erfpachtvergoeding (25 punten)</a:t>
          </a:r>
        </a:p>
      </dgm:t>
    </dgm:pt>
    <dgm:pt modelId="{46BE1AFB-61BD-441D-A3C6-95F5102E0DBC}" type="parTrans" cxnId="{F7E1F4B5-F3F4-4ED0-BCCA-C89A296228DE}">
      <dgm:prSet/>
      <dgm:spPr/>
      <dgm:t>
        <a:bodyPr/>
        <a:lstStyle/>
        <a:p>
          <a:endParaRPr lang="nl-BE"/>
        </a:p>
      </dgm:t>
    </dgm:pt>
    <dgm:pt modelId="{03EB85B8-6FA7-4C6A-9F99-090B8E1B1E2D}" type="sibTrans" cxnId="{F7E1F4B5-F3F4-4ED0-BCCA-C89A296228DE}">
      <dgm:prSet/>
      <dgm:spPr/>
      <dgm:t>
        <a:bodyPr/>
        <a:lstStyle/>
        <a:p>
          <a:endParaRPr lang="nl-BE"/>
        </a:p>
      </dgm:t>
    </dgm:pt>
    <dgm:pt modelId="{8967A17D-85E1-4C4B-BFA6-4B6059F07BFE}">
      <dgm:prSet phldrT="[Tekst]"/>
      <dgm:spPr/>
      <dgm:t>
        <a:bodyPr/>
        <a:lstStyle/>
        <a:p>
          <a:pPr>
            <a:buNone/>
          </a:pPr>
          <a:r>
            <a:rPr lang="nl-BE" dirty="0"/>
            <a:t>	Welke vergoeding zal de kandidaat betalen aan de Stad? </a:t>
          </a:r>
        </a:p>
      </dgm:t>
    </dgm:pt>
    <dgm:pt modelId="{516E6F15-8872-421D-B6C6-BCC8856F0781}" type="parTrans" cxnId="{681C4971-8872-41C8-ACB6-0CB9D094711D}">
      <dgm:prSet/>
      <dgm:spPr/>
      <dgm:t>
        <a:bodyPr/>
        <a:lstStyle/>
        <a:p>
          <a:endParaRPr lang="nl-BE"/>
        </a:p>
      </dgm:t>
    </dgm:pt>
    <dgm:pt modelId="{618B384E-657D-4325-99C7-347B008EBB20}" type="sibTrans" cxnId="{681C4971-8872-41C8-ACB6-0CB9D094711D}">
      <dgm:prSet/>
      <dgm:spPr/>
      <dgm:t>
        <a:bodyPr/>
        <a:lstStyle/>
        <a:p>
          <a:endParaRPr lang="nl-BE"/>
        </a:p>
      </dgm:t>
    </dgm:pt>
    <dgm:pt modelId="{B9F5FF27-F302-4A3D-BA17-EDBBE56CF509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nl-BE" dirty="0"/>
            <a:t>	Welke visie heeft de kandidaat op de invulling van de kerk, rekening houdend met de geldende randvoorwaarden?</a:t>
          </a:r>
        </a:p>
      </dgm:t>
    </dgm:pt>
    <dgm:pt modelId="{527F33C4-2D3F-4E6B-9E5A-4A54BCD6C296}" type="parTrans" cxnId="{3788C48A-D038-471E-9C1B-282427C4D010}">
      <dgm:prSet/>
      <dgm:spPr/>
      <dgm:t>
        <a:bodyPr/>
        <a:lstStyle/>
        <a:p>
          <a:endParaRPr lang="nl-BE"/>
        </a:p>
      </dgm:t>
    </dgm:pt>
    <dgm:pt modelId="{C6D76EE6-C645-4D6C-9AEB-BA9F53A94CB1}" type="sibTrans" cxnId="{3788C48A-D038-471E-9C1B-282427C4D010}">
      <dgm:prSet/>
      <dgm:spPr/>
      <dgm:t>
        <a:bodyPr/>
        <a:lstStyle/>
        <a:p>
          <a:endParaRPr lang="nl-BE"/>
        </a:p>
      </dgm:t>
    </dgm:pt>
    <dgm:pt modelId="{667E4EB9-28EF-46C5-927C-AEE3D0A7315F}" type="pres">
      <dgm:prSet presAssocID="{2A19B363-D7CC-42AC-AB7E-8C70BB93E3D3}" presName="Name0" presStyleCnt="0">
        <dgm:presLayoutVars>
          <dgm:dir/>
          <dgm:animLvl val="lvl"/>
          <dgm:resizeHandles val="exact"/>
        </dgm:presLayoutVars>
      </dgm:prSet>
      <dgm:spPr/>
    </dgm:pt>
    <dgm:pt modelId="{16A70701-B00C-4145-B74F-7AC6DDB4C6E3}" type="pres">
      <dgm:prSet presAssocID="{AAB1E6F1-4915-48A2-BCB0-E08D0C1EC438}" presName="composite" presStyleCnt="0"/>
      <dgm:spPr/>
    </dgm:pt>
    <dgm:pt modelId="{4ADAB2C7-2F39-4CAC-A6D0-68E5E8AA1646}" type="pres">
      <dgm:prSet presAssocID="{AAB1E6F1-4915-48A2-BCB0-E08D0C1EC4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85A6A98-68EE-4A54-9A99-2D09FBB5DEF8}" type="pres">
      <dgm:prSet presAssocID="{AAB1E6F1-4915-48A2-BCB0-E08D0C1EC438}" presName="desTx" presStyleLbl="alignAccFollowNode1" presStyleIdx="0" presStyleCnt="3">
        <dgm:presLayoutVars>
          <dgm:bulletEnabled val="1"/>
        </dgm:presLayoutVars>
      </dgm:prSet>
      <dgm:spPr/>
    </dgm:pt>
    <dgm:pt modelId="{0E42A163-CB68-423B-8013-6713A1E0554A}" type="pres">
      <dgm:prSet presAssocID="{474D5BD0-947D-4BCD-8E47-B63744817A43}" presName="space" presStyleCnt="0"/>
      <dgm:spPr/>
    </dgm:pt>
    <dgm:pt modelId="{9F9432E1-D6BA-47BD-82AC-84255CE535F2}" type="pres">
      <dgm:prSet presAssocID="{9B836986-6965-4B74-B76D-611603773504}" presName="composite" presStyleCnt="0"/>
      <dgm:spPr/>
    </dgm:pt>
    <dgm:pt modelId="{96005393-1202-44D1-A8DB-0623A356F7C0}" type="pres">
      <dgm:prSet presAssocID="{9B836986-6965-4B74-B76D-61160377350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F1FBC70-8A09-44C3-A827-1B8C8A34E7BA}" type="pres">
      <dgm:prSet presAssocID="{9B836986-6965-4B74-B76D-611603773504}" presName="desTx" presStyleLbl="alignAccFollowNode1" presStyleIdx="1" presStyleCnt="3">
        <dgm:presLayoutVars>
          <dgm:bulletEnabled val="1"/>
        </dgm:presLayoutVars>
      </dgm:prSet>
      <dgm:spPr/>
    </dgm:pt>
    <dgm:pt modelId="{E403EB01-0066-418F-82FD-300BF58C2B56}" type="pres">
      <dgm:prSet presAssocID="{0CF42D88-F492-449B-8B19-9427F5D2E53E}" presName="space" presStyleCnt="0"/>
      <dgm:spPr/>
    </dgm:pt>
    <dgm:pt modelId="{448EADF6-693E-4EF5-B375-E9CC3F6EF253}" type="pres">
      <dgm:prSet presAssocID="{00AE9B5C-3F02-4768-9940-1938F4593460}" presName="composite" presStyleCnt="0"/>
      <dgm:spPr/>
    </dgm:pt>
    <dgm:pt modelId="{2C65CCFE-A2BD-428D-A22E-130009356805}" type="pres">
      <dgm:prSet presAssocID="{00AE9B5C-3F02-4768-9940-1938F459346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273F975-2C34-444F-A7D0-A079337FC317}" type="pres">
      <dgm:prSet presAssocID="{00AE9B5C-3F02-4768-9940-1938F459346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23B341A-A78A-481E-91E5-208BAD49561F}" srcId="{2A19B363-D7CC-42AC-AB7E-8C70BB93E3D3}" destId="{9B836986-6965-4B74-B76D-611603773504}" srcOrd="1" destOrd="0" parTransId="{66A48643-6F4D-4282-B6E8-661605BF68A5}" sibTransId="{0CF42D88-F492-449B-8B19-9427F5D2E53E}"/>
    <dgm:cxn modelId="{643FC61E-6F7C-4E76-8543-18E5C98C1D07}" type="presOf" srcId="{2A19B363-D7CC-42AC-AB7E-8C70BB93E3D3}" destId="{667E4EB9-28EF-46C5-927C-AEE3D0A7315F}" srcOrd="0" destOrd="0" presId="urn:microsoft.com/office/officeart/2005/8/layout/hList1"/>
    <dgm:cxn modelId="{8002F939-1D0C-4FD3-804E-0EB417FE760D}" type="presOf" srcId="{4909116A-C7C9-4C6B-B4A6-02F7AA132B20}" destId="{FF1FBC70-8A09-44C3-A827-1B8C8A34E7BA}" srcOrd="0" destOrd="0" presId="urn:microsoft.com/office/officeart/2005/8/layout/hList1"/>
    <dgm:cxn modelId="{CFB07B6E-D961-425F-907A-D439CB15056D}" type="presOf" srcId="{9B836986-6965-4B74-B76D-611603773504}" destId="{96005393-1202-44D1-A8DB-0623A356F7C0}" srcOrd="0" destOrd="0" presId="urn:microsoft.com/office/officeart/2005/8/layout/hList1"/>
    <dgm:cxn modelId="{0D68B34F-9907-4305-8AD8-0B6EE44B2816}" type="presOf" srcId="{B9F5FF27-F302-4A3D-BA17-EDBBE56CF509}" destId="{D85A6A98-68EE-4A54-9A99-2D09FBB5DEF8}" srcOrd="0" destOrd="0" presId="urn:microsoft.com/office/officeart/2005/8/layout/hList1"/>
    <dgm:cxn modelId="{681C4971-8872-41C8-ACB6-0CB9D094711D}" srcId="{00AE9B5C-3F02-4768-9940-1938F4593460}" destId="{8967A17D-85E1-4C4B-BFA6-4B6059F07BFE}" srcOrd="0" destOrd="0" parTransId="{516E6F15-8872-421D-B6C6-BCC8856F0781}" sibTransId="{618B384E-657D-4325-99C7-347B008EBB20}"/>
    <dgm:cxn modelId="{C544E183-16A4-48A2-812E-E55744EDBC28}" type="presOf" srcId="{00AE9B5C-3F02-4768-9940-1938F4593460}" destId="{2C65CCFE-A2BD-428D-A22E-130009356805}" srcOrd="0" destOrd="0" presId="urn:microsoft.com/office/officeart/2005/8/layout/hList1"/>
    <dgm:cxn modelId="{3788C48A-D038-471E-9C1B-282427C4D010}" srcId="{AAB1E6F1-4915-48A2-BCB0-E08D0C1EC438}" destId="{B9F5FF27-F302-4A3D-BA17-EDBBE56CF509}" srcOrd="0" destOrd="0" parTransId="{527F33C4-2D3F-4E6B-9E5A-4A54BCD6C296}" sibTransId="{C6D76EE6-C645-4D6C-9AEB-BA9F53A94CB1}"/>
    <dgm:cxn modelId="{CA732D92-E1EE-4A4A-A710-E6C39A72C8ED}" srcId="{9B836986-6965-4B74-B76D-611603773504}" destId="{4909116A-C7C9-4C6B-B4A6-02F7AA132B20}" srcOrd="0" destOrd="0" parTransId="{1E79EF3A-9659-4ABD-BAB3-3ABA37E125F9}" sibTransId="{2041C46E-5EC7-4462-BC99-DD702F852986}"/>
    <dgm:cxn modelId="{C6363895-9774-4D4B-8402-937748737AFE}" type="presOf" srcId="{AAB1E6F1-4915-48A2-BCB0-E08D0C1EC438}" destId="{4ADAB2C7-2F39-4CAC-A6D0-68E5E8AA1646}" srcOrd="0" destOrd="0" presId="urn:microsoft.com/office/officeart/2005/8/layout/hList1"/>
    <dgm:cxn modelId="{F7E1F4B5-F3F4-4ED0-BCCA-C89A296228DE}" srcId="{2A19B363-D7CC-42AC-AB7E-8C70BB93E3D3}" destId="{00AE9B5C-3F02-4768-9940-1938F4593460}" srcOrd="2" destOrd="0" parTransId="{46BE1AFB-61BD-441D-A3C6-95F5102E0DBC}" sibTransId="{03EB85B8-6FA7-4C6A-9F99-090B8E1B1E2D}"/>
    <dgm:cxn modelId="{66E4EBE0-8191-42E9-B456-7517703B1673}" type="presOf" srcId="{8967A17D-85E1-4C4B-BFA6-4B6059F07BFE}" destId="{B273F975-2C34-444F-A7D0-A079337FC317}" srcOrd="0" destOrd="0" presId="urn:microsoft.com/office/officeart/2005/8/layout/hList1"/>
    <dgm:cxn modelId="{231E1DF0-279B-4CFF-89D5-9A1686560B8B}" srcId="{2A19B363-D7CC-42AC-AB7E-8C70BB93E3D3}" destId="{AAB1E6F1-4915-48A2-BCB0-E08D0C1EC438}" srcOrd="0" destOrd="0" parTransId="{9F6873A0-E8C1-44FB-A3B2-25F102F3ECE5}" sibTransId="{474D5BD0-947D-4BCD-8E47-B63744817A43}"/>
    <dgm:cxn modelId="{FAA1CA92-F71A-4989-A06C-9A71E891CCF3}" type="presParOf" srcId="{667E4EB9-28EF-46C5-927C-AEE3D0A7315F}" destId="{16A70701-B00C-4145-B74F-7AC6DDB4C6E3}" srcOrd="0" destOrd="0" presId="urn:microsoft.com/office/officeart/2005/8/layout/hList1"/>
    <dgm:cxn modelId="{72FA0F7C-632B-4840-9B0B-8AFFD6383A39}" type="presParOf" srcId="{16A70701-B00C-4145-B74F-7AC6DDB4C6E3}" destId="{4ADAB2C7-2F39-4CAC-A6D0-68E5E8AA1646}" srcOrd="0" destOrd="0" presId="urn:microsoft.com/office/officeart/2005/8/layout/hList1"/>
    <dgm:cxn modelId="{987BE1B1-7BEA-458E-AF4C-711B0BF24D92}" type="presParOf" srcId="{16A70701-B00C-4145-B74F-7AC6DDB4C6E3}" destId="{D85A6A98-68EE-4A54-9A99-2D09FBB5DEF8}" srcOrd="1" destOrd="0" presId="urn:microsoft.com/office/officeart/2005/8/layout/hList1"/>
    <dgm:cxn modelId="{0B588815-E43B-45CF-93A7-184B8CCF5FC0}" type="presParOf" srcId="{667E4EB9-28EF-46C5-927C-AEE3D0A7315F}" destId="{0E42A163-CB68-423B-8013-6713A1E0554A}" srcOrd="1" destOrd="0" presId="urn:microsoft.com/office/officeart/2005/8/layout/hList1"/>
    <dgm:cxn modelId="{1E516528-F556-4FD4-AFE3-77A0C5B7D9C9}" type="presParOf" srcId="{667E4EB9-28EF-46C5-927C-AEE3D0A7315F}" destId="{9F9432E1-D6BA-47BD-82AC-84255CE535F2}" srcOrd="2" destOrd="0" presId="urn:microsoft.com/office/officeart/2005/8/layout/hList1"/>
    <dgm:cxn modelId="{1D0D8468-0821-4919-9D25-66A20AFA8F78}" type="presParOf" srcId="{9F9432E1-D6BA-47BD-82AC-84255CE535F2}" destId="{96005393-1202-44D1-A8DB-0623A356F7C0}" srcOrd="0" destOrd="0" presId="urn:microsoft.com/office/officeart/2005/8/layout/hList1"/>
    <dgm:cxn modelId="{6C846A4C-5299-4467-915E-916382452104}" type="presParOf" srcId="{9F9432E1-D6BA-47BD-82AC-84255CE535F2}" destId="{FF1FBC70-8A09-44C3-A827-1B8C8A34E7BA}" srcOrd="1" destOrd="0" presId="urn:microsoft.com/office/officeart/2005/8/layout/hList1"/>
    <dgm:cxn modelId="{635BAA11-6BB1-405F-9B36-498317E65482}" type="presParOf" srcId="{667E4EB9-28EF-46C5-927C-AEE3D0A7315F}" destId="{E403EB01-0066-418F-82FD-300BF58C2B56}" srcOrd="3" destOrd="0" presId="urn:microsoft.com/office/officeart/2005/8/layout/hList1"/>
    <dgm:cxn modelId="{2C4EB52F-DC49-4DFB-AAB8-2A8ED6AF38B0}" type="presParOf" srcId="{667E4EB9-28EF-46C5-927C-AEE3D0A7315F}" destId="{448EADF6-693E-4EF5-B375-E9CC3F6EF253}" srcOrd="4" destOrd="0" presId="urn:microsoft.com/office/officeart/2005/8/layout/hList1"/>
    <dgm:cxn modelId="{B904042C-D709-4C97-A456-1515709FD712}" type="presParOf" srcId="{448EADF6-693E-4EF5-B375-E9CC3F6EF253}" destId="{2C65CCFE-A2BD-428D-A22E-130009356805}" srcOrd="0" destOrd="0" presId="urn:microsoft.com/office/officeart/2005/8/layout/hList1"/>
    <dgm:cxn modelId="{D6570664-FE48-4C1A-BC54-8F2114E8F166}" type="presParOf" srcId="{448EADF6-693E-4EF5-B375-E9CC3F6EF253}" destId="{B273F975-2C34-444F-A7D0-A079337FC3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55A05-6AE5-4881-BFEB-33BD801B9B8D}">
      <dsp:nvSpPr>
        <dsp:cNvPr id="0" name=""/>
        <dsp:cNvSpPr/>
      </dsp:nvSpPr>
      <dsp:spPr>
        <a:xfrm>
          <a:off x="1402427" y="3271213"/>
          <a:ext cx="1629685" cy="1399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/>
            <a:t>Ruimtelijke en </a:t>
          </a:r>
          <a:r>
            <a:rPr lang="nl-BE" sz="1400" kern="1200" dirty="0" err="1"/>
            <a:t>stedenbouw-kundige</a:t>
          </a:r>
          <a:r>
            <a:rPr lang="nl-BE" sz="1400" kern="1200" dirty="0"/>
            <a:t> visie conform richtlijnennota </a:t>
          </a:r>
        </a:p>
      </dsp:txBody>
      <dsp:txXfrm>
        <a:off x="1654829" y="3487907"/>
        <a:ext cx="1124882" cy="965745"/>
      </dsp:txXfrm>
    </dsp:sp>
    <dsp:sp modelId="{3AF1C770-BE11-4FF1-BAAE-90E537220381}">
      <dsp:nvSpPr>
        <dsp:cNvPr id="0" name=""/>
        <dsp:cNvSpPr/>
      </dsp:nvSpPr>
      <dsp:spPr>
        <a:xfrm>
          <a:off x="1441312" y="3896857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EBCC2-117E-4268-930E-E7C12AE3C72B}">
      <dsp:nvSpPr>
        <dsp:cNvPr id="0" name=""/>
        <dsp:cNvSpPr/>
      </dsp:nvSpPr>
      <dsp:spPr>
        <a:xfrm>
          <a:off x="0" y="2497724"/>
          <a:ext cx="1629685" cy="13991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A705D-DC2C-44CF-8ABB-127D07B766DD}">
      <dsp:nvSpPr>
        <dsp:cNvPr id="0" name=""/>
        <dsp:cNvSpPr/>
      </dsp:nvSpPr>
      <dsp:spPr>
        <a:xfrm>
          <a:off x="1116412" y="3711026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1E5DC-D5F5-4786-8848-6C3E7B8469D6}">
      <dsp:nvSpPr>
        <dsp:cNvPr id="0" name=""/>
        <dsp:cNvSpPr/>
      </dsp:nvSpPr>
      <dsp:spPr>
        <a:xfrm>
          <a:off x="2804855" y="2493255"/>
          <a:ext cx="1629685" cy="1399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Buurtgerichte invulling: meerwaarde voor de buurt</a:t>
          </a:r>
        </a:p>
      </dsp:txBody>
      <dsp:txXfrm>
        <a:off x="3057257" y="2709949"/>
        <a:ext cx="1124882" cy="965745"/>
      </dsp:txXfrm>
    </dsp:sp>
    <dsp:sp modelId="{861B724B-BA81-496C-9906-C292233B8ACF}">
      <dsp:nvSpPr>
        <dsp:cNvPr id="0" name=""/>
        <dsp:cNvSpPr/>
      </dsp:nvSpPr>
      <dsp:spPr>
        <a:xfrm>
          <a:off x="3926452" y="3703578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9DE08-35C0-4F14-84D1-9D011A488EB4}">
      <dsp:nvSpPr>
        <dsp:cNvPr id="0" name=""/>
        <dsp:cNvSpPr/>
      </dsp:nvSpPr>
      <dsp:spPr>
        <a:xfrm>
          <a:off x="4206419" y="3268234"/>
          <a:ext cx="1629685" cy="13991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B9304-FC85-4048-8AAF-6DEC3AF2A0EE}">
      <dsp:nvSpPr>
        <dsp:cNvPr id="0" name=""/>
        <dsp:cNvSpPr/>
      </dsp:nvSpPr>
      <dsp:spPr>
        <a:xfrm>
          <a:off x="4246167" y="3890899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C21E8-88BB-4718-B1A8-26120BE81F0E}">
      <dsp:nvSpPr>
        <dsp:cNvPr id="0" name=""/>
        <dsp:cNvSpPr/>
      </dsp:nvSpPr>
      <dsp:spPr>
        <a:xfrm>
          <a:off x="1402427" y="1724235"/>
          <a:ext cx="1629685" cy="1399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Herbestemming van de kerk via erfpacht voor 40 jaar</a:t>
          </a:r>
        </a:p>
      </dsp:txBody>
      <dsp:txXfrm>
        <a:off x="1654829" y="1940929"/>
        <a:ext cx="1124882" cy="965745"/>
      </dsp:txXfrm>
    </dsp:sp>
    <dsp:sp modelId="{70AD57C3-0750-4EC8-A7B6-EA90AE1E7EAF}">
      <dsp:nvSpPr>
        <dsp:cNvPr id="0" name=""/>
        <dsp:cNvSpPr/>
      </dsp:nvSpPr>
      <dsp:spPr>
        <a:xfrm>
          <a:off x="2518839" y="1750676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D0FAC-A71F-4567-8377-E06013E243EF}">
      <dsp:nvSpPr>
        <dsp:cNvPr id="0" name=""/>
        <dsp:cNvSpPr/>
      </dsp:nvSpPr>
      <dsp:spPr>
        <a:xfrm>
          <a:off x="2804855" y="946276"/>
          <a:ext cx="1629685" cy="13991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7EB32-29B4-42EF-9298-CC857E4D8726}">
      <dsp:nvSpPr>
        <dsp:cNvPr id="0" name=""/>
        <dsp:cNvSpPr/>
      </dsp:nvSpPr>
      <dsp:spPr>
        <a:xfrm>
          <a:off x="2850652" y="1566334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00850-E160-44BB-B0B6-0F795DAD861A}">
      <dsp:nvSpPr>
        <dsp:cNvPr id="0" name=""/>
        <dsp:cNvSpPr/>
      </dsp:nvSpPr>
      <dsp:spPr>
        <a:xfrm>
          <a:off x="4206419" y="1721255"/>
          <a:ext cx="1629685" cy="1399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Socio-culturele invulling</a:t>
          </a:r>
        </a:p>
      </dsp:txBody>
      <dsp:txXfrm>
        <a:off x="4458821" y="1937949"/>
        <a:ext cx="1124882" cy="965745"/>
      </dsp:txXfrm>
    </dsp:sp>
    <dsp:sp modelId="{FC27CF75-B2A8-4C1F-8068-8E378CC735FE}">
      <dsp:nvSpPr>
        <dsp:cNvPr id="0" name=""/>
        <dsp:cNvSpPr/>
      </dsp:nvSpPr>
      <dsp:spPr>
        <a:xfrm>
          <a:off x="5616624" y="2341313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162B7-73BC-4118-9BC0-468431BB68C6}">
      <dsp:nvSpPr>
        <dsp:cNvPr id="0" name=""/>
        <dsp:cNvSpPr/>
      </dsp:nvSpPr>
      <dsp:spPr>
        <a:xfrm>
          <a:off x="5608847" y="2507779"/>
          <a:ext cx="1629685" cy="13991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E7EA8-3A6D-4A2A-BAAB-39253F2713CE}">
      <dsp:nvSpPr>
        <dsp:cNvPr id="0" name=""/>
        <dsp:cNvSpPr/>
      </dsp:nvSpPr>
      <dsp:spPr>
        <a:xfrm>
          <a:off x="5926834" y="2533103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21F7D-9215-4684-BAE2-A7E0C71FA427}">
      <dsp:nvSpPr>
        <dsp:cNvPr id="0" name=""/>
        <dsp:cNvSpPr/>
      </dsp:nvSpPr>
      <dsp:spPr>
        <a:xfrm>
          <a:off x="5608847" y="961173"/>
          <a:ext cx="1629685" cy="1399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Visie op uitbreiding van het project met de pastorie</a:t>
          </a:r>
        </a:p>
      </dsp:txBody>
      <dsp:txXfrm>
        <a:off x="5861249" y="1177867"/>
        <a:ext cx="1124882" cy="965745"/>
      </dsp:txXfrm>
    </dsp:sp>
    <dsp:sp modelId="{307681F6-EA11-4E46-9689-27793E88290C}">
      <dsp:nvSpPr>
        <dsp:cNvPr id="0" name=""/>
        <dsp:cNvSpPr/>
      </dsp:nvSpPr>
      <dsp:spPr>
        <a:xfrm>
          <a:off x="7019051" y="1588306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00A31-4789-49DD-A86C-C7A88A38C033}">
      <dsp:nvSpPr>
        <dsp:cNvPr id="0" name=""/>
        <dsp:cNvSpPr/>
      </dsp:nvSpPr>
      <dsp:spPr>
        <a:xfrm>
          <a:off x="7011274" y="1741738"/>
          <a:ext cx="1629685" cy="13991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C225C-BF3C-41DF-B231-5DBB7E98BCF0}">
      <dsp:nvSpPr>
        <dsp:cNvPr id="0" name=""/>
        <dsp:cNvSpPr/>
      </dsp:nvSpPr>
      <dsp:spPr>
        <a:xfrm>
          <a:off x="7336175" y="1773020"/>
          <a:ext cx="190101" cy="1638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D3E1-018F-4DE0-AF72-AD843D43756B}">
      <dsp:nvSpPr>
        <dsp:cNvPr id="0" name=""/>
        <dsp:cNvSpPr/>
      </dsp:nvSpPr>
      <dsp:spPr>
        <a:xfrm rot="5400000">
          <a:off x="-118142" y="120655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/>
            <a:t>14 jan</a:t>
          </a:r>
        </a:p>
      </dsp:txBody>
      <dsp:txXfrm rot="-5400000">
        <a:off x="1" y="278177"/>
        <a:ext cx="551330" cy="236285"/>
      </dsp:txXfrm>
    </dsp:sp>
    <dsp:sp modelId="{A186FEF4-7419-4A83-8394-80212CDA2DFF}">
      <dsp:nvSpPr>
        <dsp:cNvPr id="0" name=""/>
        <dsp:cNvSpPr/>
      </dsp:nvSpPr>
      <dsp:spPr>
        <a:xfrm rot="5400000">
          <a:off x="3367662" y="-2813204"/>
          <a:ext cx="511949" cy="6143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Indiening van de voorstellen</a:t>
          </a:r>
        </a:p>
      </dsp:txBody>
      <dsp:txXfrm rot="-5400000">
        <a:off x="551945" y="27504"/>
        <a:ext cx="6118393" cy="461967"/>
      </dsp:txXfrm>
    </dsp:sp>
    <dsp:sp modelId="{802DCF58-9475-4080-B077-14F592398652}">
      <dsp:nvSpPr>
        <dsp:cNvPr id="0" name=""/>
        <dsp:cNvSpPr/>
      </dsp:nvSpPr>
      <dsp:spPr>
        <a:xfrm rot="5400000">
          <a:off x="-118142" y="808582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/>
            <a:t>18 jan</a:t>
          </a:r>
        </a:p>
      </dsp:txBody>
      <dsp:txXfrm rot="-5400000">
        <a:off x="1" y="966104"/>
        <a:ext cx="551330" cy="236285"/>
      </dsp:txXfrm>
    </dsp:sp>
    <dsp:sp modelId="{FBFFCD0A-C01B-4391-9443-E21C86D37174}">
      <dsp:nvSpPr>
        <dsp:cNvPr id="0" name=""/>
        <dsp:cNvSpPr/>
      </dsp:nvSpPr>
      <dsp:spPr>
        <a:xfrm rot="5400000">
          <a:off x="3367355" y="-2125584"/>
          <a:ext cx="511949" cy="6143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Infomoment voor de buurt</a:t>
          </a:r>
        </a:p>
      </dsp:txBody>
      <dsp:txXfrm rot="-5400000">
        <a:off x="551331" y="715431"/>
        <a:ext cx="6119008" cy="461967"/>
      </dsp:txXfrm>
    </dsp:sp>
    <dsp:sp modelId="{24C391F6-02BA-4CDB-9BFD-BD9ADFDE070C}">
      <dsp:nvSpPr>
        <dsp:cNvPr id="0" name=""/>
        <dsp:cNvSpPr/>
      </dsp:nvSpPr>
      <dsp:spPr>
        <a:xfrm rot="5400000">
          <a:off x="-118142" y="1496508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/>
            <a:t>30 jan</a:t>
          </a:r>
        </a:p>
      </dsp:txBody>
      <dsp:txXfrm rot="-5400000">
        <a:off x="1" y="1654030"/>
        <a:ext cx="551330" cy="236285"/>
      </dsp:txXfrm>
    </dsp:sp>
    <dsp:sp modelId="{4FB2C0FE-D6D2-4841-8B79-570B2BDE687D}">
      <dsp:nvSpPr>
        <dsp:cNvPr id="0" name=""/>
        <dsp:cNvSpPr/>
      </dsp:nvSpPr>
      <dsp:spPr>
        <a:xfrm rot="5400000">
          <a:off x="3367355" y="-1437658"/>
          <a:ext cx="511949" cy="6143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Uiterste datum om feedback aan dienst Vastgoed te bezorgen</a:t>
          </a:r>
        </a:p>
      </dsp:txBody>
      <dsp:txXfrm rot="-5400000">
        <a:off x="551331" y="1403357"/>
        <a:ext cx="6119008" cy="461967"/>
      </dsp:txXfrm>
    </dsp:sp>
    <dsp:sp modelId="{9D03ACF3-4133-4839-9E55-65DCB72A5479}">
      <dsp:nvSpPr>
        <dsp:cNvPr id="0" name=""/>
        <dsp:cNvSpPr/>
      </dsp:nvSpPr>
      <dsp:spPr>
        <a:xfrm rot="5400000">
          <a:off x="-118142" y="2184435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/>
            <a:t>1 feb</a:t>
          </a:r>
        </a:p>
      </dsp:txBody>
      <dsp:txXfrm rot="-5400000">
        <a:off x="1" y="2341957"/>
        <a:ext cx="551330" cy="236285"/>
      </dsp:txXfrm>
    </dsp:sp>
    <dsp:sp modelId="{5CEA7BD9-BD18-4A18-AA10-BEE41E378517}">
      <dsp:nvSpPr>
        <dsp:cNvPr id="0" name=""/>
        <dsp:cNvSpPr/>
      </dsp:nvSpPr>
      <dsp:spPr>
        <a:xfrm rot="5400000">
          <a:off x="3367355" y="-749731"/>
          <a:ext cx="511949" cy="6143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Toelichting aan en vragen door een jury van stadsdiensten</a:t>
          </a:r>
        </a:p>
      </dsp:txBody>
      <dsp:txXfrm rot="-5400000">
        <a:off x="551331" y="2091284"/>
        <a:ext cx="6119008" cy="461967"/>
      </dsp:txXfrm>
    </dsp:sp>
    <dsp:sp modelId="{B4D37FB4-E6E7-4D5E-B893-6A8E6B539FBC}">
      <dsp:nvSpPr>
        <dsp:cNvPr id="0" name=""/>
        <dsp:cNvSpPr/>
      </dsp:nvSpPr>
      <dsp:spPr>
        <a:xfrm rot="5400000">
          <a:off x="-118142" y="2872362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/>
            <a:t>feb - maart</a:t>
          </a:r>
        </a:p>
      </dsp:txBody>
      <dsp:txXfrm rot="-5400000">
        <a:off x="1" y="3029884"/>
        <a:ext cx="551330" cy="236285"/>
      </dsp:txXfrm>
    </dsp:sp>
    <dsp:sp modelId="{B0B4EEA4-EBDE-4763-9276-4C354BC4EC59}">
      <dsp:nvSpPr>
        <dsp:cNvPr id="0" name=""/>
        <dsp:cNvSpPr/>
      </dsp:nvSpPr>
      <dsp:spPr>
        <a:xfrm rot="5400000">
          <a:off x="3367220" y="-61670"/>
          <a:ext cx="512219" cy="6143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Verdere gesprekken tussen Stad en kandidaat</a:t>
          </a:r>
        </a:p>
      </dsp:txBody>
      <dsp:txXfrm rot="-5400000">
        <a:off x="551330" y="2779224"/>
        <a:ext cx="6118995" cy="462211"/>
      </dsp:txXfrm>
    </dsp:sp>
    <dsp:sp modelId="{3E53CE8C-25AB-4DA6-B78E-921387ACF13D}">
      <dsp:nvSpPr>
        <dsp:cNvPr id="0" name=""/>
        <dsp:cNvSpPr/>
      </dsp:nvSpPr>
      <dsp:spPr>
        <a:xfrm rot="5400000">
          <a:off x="-118142" y="3560288"/>
          <a:ext cx="787615" cy="55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 dirty="0"/>
        </a:p>
      </dsp:txBody>
      <dsp:txXfrm rot="-5400000">
        <a:off x="1" y="3717810"/>
        <a:ext cx="551330" cy="236285"/>
      </dsp:txXfrm>
    </dsp:sp>
    <dsp:sp modelId="{086D0568-237E-42C7-933F-DE0E7B7F2EFF}">
      <dsp:nvSpPr>
        <dsp:cNvPr id="0" name=""/>
        <dsp:cNvSpPr/>
      </dsp:nvSpPr>
      <dsp:spPr>
        <a:xfrm rot="5400000">
          <a:off x="3367355" y="624063"/>
          <a:ext cx="511949" cy="6143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800" kern="1200" dirty="0"/>
            <a:t>	Beslissing van de Stad over de herbestemming van de kerk</a:t>
          </a:r>
        </a:p>
      </dsp:txBody>
      <dsp:txXfrm rot="-5400000">
        <a:off x="551331" y="3465079"/>
        <a:ext cx="6119008" cy="4619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AB2C7-2F39-4CAC-A6D0-68E5E8AA1646}">
      <dsp:nvSpPr>
        <dsp:cNvPr id="0" name=""/>
        <dsp:cNvSpPr/>
      </dsp:nvSpPr>
      <dsp:spPr>
        <a:xfrm>
          <a:off x="1905" y="913609"/>
          <a:ext cx="1857374" cy="548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Concept van de invulling (50 punten)</a:t>
          </a:r>
        </a:p>
      </dsp:txBody>
      <dsp:txXfrm>
        <a:off x="1905" y="913609"/>
        <a:ext cx="1857374" cy="548606"/>
      </dsp:txXfrm>
    </dsp:sp>
    <dsp:sp modelId="{D85A6A98-68EE-4A54-9A99-2D09FBB5DEF8}">
      <dsp:nvSpPr>
        <dsp:cNvPr id="0" name=""/>
        <dsp:cNvSpPr/>
      </dsp:nvSpPr>
      <dsp:spPr>
        <a:xfrm>
          <a:off x="1905" y="1462215"/>
          <a:ext cx="1857374" cy="16881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nl-BE" sz="1500" kern="1200" dirty="0"/>
            <a:t>	Welke visie heeft de kandidaat op de invulling van de kerk, rekening houdend met de geldende randvoorwaarden?</a:t>
          </a:r>
        </a:p>
      </dsp:txBody>
      <dsp:txXfrm>
        <a:off x="1905" y="1462215"/>
        <a:ext cx="1857374" cy="1688175"/>
      </dsp:txXfrm>
    </dsp:sp>
    <dsp:sp modelId="{96005393-1202-44D1-A8DB-0623A356F7C0}">
      <dsp:nvSpPr>
        <dsp:cNvPr id="0" name=""/>
        <dsp:cNvSpPr/>
      </dsp:nvSpPr>
      <dsp:spPr>
        <a:xfrm>
          <a:off x="2119312" y="913609"/>
          <a:ext cx="1857374" cy="548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Plan van aanpak (25 punten)</a:t>
          </a:r>
        </a:p>
      </dsp:txBody>
      <dsp:txXfrm>
        <a:off x="2119312" y="913609"/>
        <a:ext cx="1857374" cy="548606"/>
      </dsp:txXfrm>
    </dsp:sp>
    <dsp:sp modelId="{FF1FBC70-8A09-44C3-A827-1B8C8A34E7BA}">
      <dsp:nvSpPr>
        <dsp:cNvPr id="0" name=""/>
        <dsp:cNvSpPr/>
      </dsp:nvSpPr>
      <dsp:spPr>
        <a:xfrm>
          <a:off x="2119312" y="1462215"/>
          <a:ext cx="1857374" cy="16881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nl-BE" sz="1500" kern="1200" dirty="0"/>
            <a:t>	Hoe realistisch en haalbaar is het voorstel?</a:t>
          </a:r>
        </a:p>
      </dsp:txBody>
      <dsp:txXfrm>
        <a:off x="2119312" y="1462215"/>
        <a:ext cx="1857374" cy="1688175"/>
      </dsp:txXfrm>
    </dsp:sp>
    <dsp:sp modelId="{2C65CCFE-A2BD-428D-A22E-130009356805}">
      <dsp:nvSpPr>
        <dsp:cNvPr id="0" name=""/>
        <dsp:cNvSpPr/>
      </dsp:nvSpPr>
      <dsp:spPr>
        <a:xfrm>
          <a:off x="4236719" y="913609"/>
          <a:ext cx="1857374" cy="548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 dirty="0"/>
            <a:t>Erfpachtvergoeding (25 punten)</a:t>
          </a:r>
        </a:p>
      </dsp:txBody>
      <dsp:txXfrm>
        <a:off x="4236719" y="913609"/>
        <a:ext cx="1857374" cy="548606"/>
      </dsp:txXfrm>
    </dsp:sp>
    <dsp:sp modelId="{B273F975-2C34-444F-A7D0-A079337FC317}">
      <dsp:nvSpPr>
        <dsp:cNvPr id="0" name=""/>
        <dsp:cNvSpPr/>
      </dsp:nvSpPr>
      <dsp:spPr>
        <a:xfrm>
          <a:off x="4236719" y="1462215"/>
          <a:ext cx="1857374" cy="16881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BE" sz="1500" kern="1200" dirty="0"/>
            <a:t>	Welke vergoeding zal de kandidaat betalen aan de Stad? </a:t>
          </a:r>
        </a:p>
      </dsp:txBody>
      <dsp:txXfrm>
        <a:off x="4236719" y="1462215"/>
        <a:ext cx="1857374" cy="168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756" y="9986651"/>
            <a:ext cx="6153806" cy="215458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380499" y="10082224"/>
            <a:ext cx="4572000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endParaRPr lang="nl-BE" sz="80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91972" y="10082224"/>
            <a:ext cx="864000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277E8DFE-3AFE-42C4-91C8-64AB43067724}" type="datetime4">
              <a:rPr lang="nl-BE" sz="800" smtClean="0"/>
              <a:t>19 januari 2022</a:t>
            </a:fld>
            <a:endParaRPr lang="nl-BE" sz="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6258228" y="10082224"/>
            <a:ext cx="345073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ctr"/>
            <a:fld id="{348D9AF8-2C9C-4335-AE47-A4DB39694F83}" type="slidenum">
              <a:rPr lang="nl-BE" sz="800"/>
              <a:pPr algn="ctr"/>
              <a:t>‹nr.›</a:t>
            </a:fld>
            <a:endParaRPr lang="nl-BE" sz="800" dirty="0"/>
          </a:p>
        </p:txBody>
      </p:sp>
    </p:spTree>
    <p:extLst>
      <p:ext uri="{BB962C8B-B14F-4D97-AF65-F5344CB8AC3E}">
        <p14:creationId xmlns:p14="http://schemas.microsoft.com/office/powerpoint/2010/main" val="11331561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6" y="9987986"/>
            <a:ext cx="6153806" cy="215458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92755" y="10083356"/>
            <a:ext cx="864000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fld id="{67D25A5C-D374-479C-938A-CA12D644C3A2}" type="datetime4">
              <a:rPr lang="nl-BE" smtClean="0"/>
              <a:t>19 januari 2022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802" tIns="51401" rIns="102802" bIns="51401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102802" tIns="51401" rIns="102802" bIns="51401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378730" y="10083356"/>
            <a:ext cx="4572000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259128" y="10083356"/>
            <a:ext cx="346058" cy="148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800"/>
            </a:lvl1pPr>
          </a:lstStyle>
          <a:p>
            <a:fld id="{24401317-CE84-480F-99E9-54BF3FD44E2B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052355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titel van de </a:t>
            </a:r>
            <a:r>
              <a:rPr lang="nl-NL" dirty="0" err="1"/>
              <a:t>basisdia</a:t>
            </a:r>
            <a:r>
              <a:rPr lang="nl-NL" dirty="0"/>
              <a:t> in te geven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inhoud van de </a:t>
            </a:r>
            <a:r>
              <a:rPr lang="nl-NL" dirty="0" err="1"/>
              <a:t>basisdia</a:t>
            </a:r>
            <a:r>
              <a:rPr lang="nl-NL" dirty="0"/>
              <a:t> in te voegen. </a:t>
            </a:r>
            <a:br>
              <a:rPr lang="nl-NL" dirty="0"/>
            </a:br>
            <a:r>
              <a:rPr lang="nl-NL" dirty="0"/>
              <a:t>Beperk je bij voorkeur tot 7 tekstlijnen. 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24E79F08-E972-4A61-A1C5-31890B03E818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5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leurdia met 2 kolomm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2 kolommen</a:t>
            </a:r>
            <a:endParaRPr lang="nl-BE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3"/>
          </p:nvPr>
        </p:nvSpPr>
        <p:spPr>
          <a:xfrm>
            <a:off x="4959401" y="2757601"/>
            <a:ext cx="3697200" cy="295920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6" y="2756387"/>
            <a:ext cx="3697200" cy="2960414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134C0DD9-C049-4181-9EC8-65A10D3D007E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847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eurdia met tekst en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tekst en foto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6" y="2756387"/>
            <a:ext cx="3697200" cy="296041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27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25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27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250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2500"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5" hasCustomPrompt="1"/>
          </p:nvPr>
        </p:nvSpPr>
        <p:spPr>
          <a:xfrm>
            <a:off x="5079600" y="2476800"/>
            <a:ext cx="3556800" cy="3240000"/>
          </a:xfrm>
          <a:solidFill>
            <a:schemeClr val="bg2">
              <a:lumMod val="9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/>
              <a:t>Klik hier </a:t>
            </a:r>
            <a:br>
              <a:rPr lang="nl-BE" dirty="0"/>
            </a:br>
            <a:r>
              <a:rPr lang="nl-BE" dirty="0"/>
              <a:t>om een </a:t>
            </a:r>
            <a:br>
              <a:rPr lang="nl-BE" dirty="0"/>
            </a:br>
            <a:br>
              <a:rPr lang="nl-BE" dirty="0"/>
            </a:br>
            <a:r>
              <a:rPr lang="nl-BE" dirty="0"/>
              <a:t>afbeelding </a:t>
            </a:r>
            <a:br>
              <a:rPr lang="nl-BE" dirty="0"/>
            </a:br>
            <a:r>
              <a:rPr lang="nl-BE" dirty="0"/>
              <a:t>in te voegen</a:t>
            </a:r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9F78C15D-1DFF-45EA-BC98-7E1AFDD26F31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712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4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etite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sp>
        <p:nvSpPr>
          <p:cNvPr id="24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9144000" cy="836712"/>
          </a:xfrm>
        </p:spPr>
        <p:txBody>
          <a:bodyPr lIns="2124000" tIns="90000" rIns="2520000">
            <a:normAutofit/>
          </a:bodyPr>
          <a:lstStyle>
            <a:lvl1pPr marL="0" indent="0">
              <a:buNone/>
              <a:tabLst>
                <a:tab pos="1436688" algn="l"/>
              </a:tabLst>
              <a:defRPr sz="120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Indien je hand-outs afdrukt… geef vooraf de voettekst in via Invoegen › Tekst › Koptekst en voettekst › tab “Notities en hand-outs”</a:t>
            </a:r>
            <a:br>
              <a:rPr lang="nl-NL" dirty="0"/>
            </a:br>
            <a:r>
              <a:rPr lang="nl-NL" dirty="0"/>
              <a:t>(verwijder dit </a:t>
            </a:r>
            <a:r>
              <a:rPr lang="nl-NL" dirty="0" err="1"/>
              <a:t>tekstvak</a:t>
            </a:r>
            <a:r>
              <a:rPr lang="nl-NL" dirty="0"/>
              <a:t> als je het niet meer nodig hebt) 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05791" y="6120000"/>
            <a:ext cx="3230387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700" b="0">
                <a:solidFill>
                  <a:schemeClr val="accent6"/>
                </a:solidFill>
              </a:defRPr>
            </a:lvl1pPr>
          </a:lstStyle>
          <a:p>
            <a:fld id="{E58B3668-F3EF-4BAE-8DE2-E15BE891DC14}" type="datetime4">
              <a:rPr lang="nl-BE" smtClean="0"/>
              <a:t>19 januari 2022</a:t>
            </a:fld>
            <a:endParaRPr lang="nl-B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lnSpc>
                <a:spcPct val="91000"/>
              </a:lnSpc>
              <a:defRPr sz="5200" b="1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om de titel van de presentatie in te geven.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accent6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337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etitel met fo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sp>
        <p:nvSpPr>
          <p:cNvPr id="24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9144000" cy="548680"/>
          </a:xfrm>
        </p:spPr>
        <p:txBody>
          <a:bodyPr lIns="504000" tIns="90000">
            <a:normAutofit/>
          </a:bodyPr>
          <a:lstStyle>
            <a:lvl1pPr marL="0" indent="0">
              <a:buNone/>
              <a:tabLst>
                <a:tab pos="1436688" algn="l"/>
              </a:tabLst>
              <a:defRPr sz="115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Indien je hand-outs afdrukt… geef vooraf de voettekst in via Invoegen › Tekst › Koptekst en voettekst › tab “Notities en hand-outs” (verwijder dit </a:t>
            </a:r>
            <a:r>
              <a:rPr lang="nl-NL" dirty="0" err="1"/>
              <a:t>tekstvak</a:t>
            </a:r>
            <a:r>
              <a:rPr lang="nl-NL" dirty="0"/>
              <a:t> als je het niet meer nodig hebt) 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04800" y="6120000"/>
            <a:ext cx="3230387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700" b="1">
                <a:solidFill>
                  <a:schemeClr val="accent6"/>
                </a:solidFill>
              </a:defRPr>
            </a:lvl1pPr>
          </a:lstStyle>
          <a:p>
            <a:fld id="{757E923C-90CC-40F7-971D-EA13969593FF}" type="datetime4">
              <a:rPr lang="nl-BE" smtClean="0"/>
              <a:t>19 januari 2022</a:t>
            </a:fld>
            <a:endParaRPr lang="nl-BE" dirty="0"/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defRPr sz="5200" b="1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Klik om de titel van de presentatie in te geven.</a:t>
            </a:r>
          </a:p>
        </p:txBody>
      </p:sp>
      <p:sp>
        <p:nvSpPr>
          <p:cNvPr id="11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0122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sdia met kader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842800" y="0"/>
            <a:ext cx="2793600" cy="4179600"/>
          </a:xfrm>
          <a:solidFill>
            <a:schemeClr val="accent1"/>
          </a:solidFill>
        </p:spPr>
        <p:txBody>
          <a:bodyPr lIns="254160" tIns="975600" rIns="254160" bIns="288000" anchor="t" anchorCtr="0">
            <a:noAutofit/>
          </a:bodyPr>
          <a:lstStyle>
            <a:lvl1pPr>
              <a:buClr>
                <a:schemeClr val="tx2"/>
              </a:buClr>
              <a:defRPr sz="2300" baseline="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3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3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Voeg tekst toe of laat blanco.</a:t>
            </a:r>
            <a:br>
              <a:rPr lang="nl-NL" dirty="0"/>
            </a:br>
            <a:r>
              <a:rPr lang="nl-NL" dirty="0"/>
              <a:t>[ tabtoets aan het begin van een alinea = </a:t>
            </a:r>
            <a:r>
              <a:rPr lang="nl-NL" dirty="0" err="1"/>
              <a:t>subkopje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err="1"/>
              <a:t>shift+tab</a:t>
            </a:r>
            <a:r>
              <a:rPr lang="nl-NL" dirty="0"/>
              <a:t> = spring terug naar gewone tekstopmaak. ]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56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basisdia</a:t>
            </a:r>
            <a:r>
              <a:rPr lang="nl-NL" dirty="0"/>
              <a:t> met kadertekst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41400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7D2EDDA0-F2C6-49C2-90E5-C77F5DF2FD68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9900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otscherm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916832"/>
            <a:ext cx="6505200" cy="1445568"/>
          </a:xfrm>
        </p:spPr>
        <p:txBody>
          <a:bodyPr anchor="b" anchorCtr="0"/>
          <a:lstStyle>
            <a:lvl1pPr algn="l">
              <a:lnSpc>
                <a:spcPct val="91000"/>
              </a:lnSpc>
              <a:defRPr sz="4800" b="1" baseline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hier om je slotgroet in te geven.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498647" y="3945600"/>
            <a:ext cx="6504701" cy="1306800"/>
          </a:xfrm>
        </p:spPr>
        <p:txBody>
          <a:bodyPr>
            <a:normAutofit/>
          </a:bodyPr>
          <a:lstStyle>
            <a:lvl1pPr marL="0" indent="0" algn="l">
              <a:lnSpc>
                <a:spcPct val="98000"/>
              </a:lnSpc>
              <a:spcBef>
                <a:spcPts val="0"/>
              </a:spcBef>
              <a:buNone/>
              <a:defRPr sz="2000" b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Voornaam en familienaam</a:t>
            </a:r>
            <a:br>
              <a:rPr lang="nl-BE" dirty="0"/>
            </a:br>
            <a:r>
              <a:rPr lang="nl-BE" dirty="0"/>
              <a:t>Functie</a:t>
            </a:r>
            <a:br>
              <a:rPr lang="nl-BE" dirty="0"/>
            </a:br>
            <a:r>
              <a:rPr lang="nl-BE" dirty="0"/>
              <a:t>E-mailadres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498646" y="6139048"/>
            <a:ext cx="6505200" cy="300831"/>
          </a:xfrm>
          <a:noFill/>
        </p:spPr>
        <p:txBody>
          <a:bodyPr vert="horz" lIns="0" tIns="0" rIns="0" bIns="0" rtlCol="0">
            <a:normAutofit/>
          </a:bodyPr>
          <a:lstStyle>
            <a:lvl1pPr>
              <a:defRPr lang="nl-NL" sz="1700" b="0" smtClean="0">
                <a:solidFill>
                  <a:schemeClr val="accent6"/>
                </a:solidFill>
              </a:defRPr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BE"/>
            </a:lvl5pPr>
          </a:lstStyle>
          <a:p>
            <a:pPr marL="0" lvl="0" indent="0">
              <a:lnSpc>
                <a:spcPct val="98000"/>
              </a:lnSpc>
              <a:spcBef>
                <a:spcPts val="0"/>
              </a:spcBef>
              <a:buNone/>
            </a:pPr>
            <a:r>
              <a:rPr lang="nl-NL" dirty="0"/>
              <a:t>Herhaal hier de titel van je schermpresentatie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31263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defRPr sz="4200" b="1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Klik om de titel van het hoofdstuk in te geven.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0967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 met fo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90128" y="5974468"/>
            <a:ext cx="7538255" cy="576000"/>
          </a:xfrm>
        </p:spPr>
        <p:txBody>
          <a:bodyPr anchor="ctr" anchorCtr="0"/>
          <a:lstStyle>
            <a:lvl1pPr algn="l">
              <a:defRPr sz="1700" b="1" baseline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om de titel van het hoofdstuk in te geven.</a:t>
            </a:r>
          </a:p>
        </p:txBody>
      </p:sp>
      <p:sp>
        <p:nvSpPr>
          <p:cNvPr id="10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43"/>
            <a:ext cx="9144000" cy="799971"/>
          </a:xfrm>
        </p:spPr>
        <p:txBody>
          <a:bodyPr lIns="1836000" tIns="90000" rIns="1260000">
            <a:normAutofit/>
          </a:bodyPr>
          <a:lstStyle>
            <a:lvl1pPr marL="0" indent="0">
              <a:buNone/>
              <a:tabLst>
                <a:tab pos="1436688" algn="l"/>
              </a:tabLst>
              <a:defRPr sz="120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Gebruik bij voorkeur de foto’s die in dit sjabloon aangeboden worden !! </a:t>
            </a:r>
            <a:br>
              <a:rPr lang="nl-NL" dirty="0"/>
            </a:br>
            <a:r>
              <a:rPr lang="nl-NL" dirty="0"/>
              <a:t>Verwijder de foto-dia’s die je niet nodig hebt. Anders wordt je bestand te groot om te e-mailen. ( verwijder dit vak als je het niet meer nodig hebt. )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880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scherm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916832"/>
            <a:ext cx="6505200" cy="1445568"/>
          </a:xfrm>
        </p:spPr>
        <p:txBody>
          <a:bodyPr anchor="b" anchorCtr="0"/>
          <a:lstStyle>
            <a:lvl1pPr algn="l">
              <a:lnSpc>
                <a:spcPct val="91000"/>
              </a:lnSpc>
              <a:defRPr sz="4800" b="1" baseline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hier om je slotgroet in te geven.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498647" y="3945600"/>
            <a:ext cx="6504701" cy="1306800"/>
          </a:xfrm>
        </p:spPr>
        <p:txBody>
          <a:bodyPr>
            <a:normAutofit/>
          </a:bodyPr>
          <a:lstStyle>
            <a:lvl1pPr marL="0" indent="0" algn="l">
              <a:lnSpc>
                <a:spcPct val="98000"/>
              </a:lnSpc>
              <a:spcBef>
                <a:spcPts val="0"/>
              </a:spcBef>
              <a:buNone/>
              <a:defRPr sz="2000" b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Voornaam en familienaam</a:t>
            </a:r>
            <a:br>
              <a:rPr lang="nl-BE" dirty="0"/>
            </a:br>
            <a:r>
              <a:rPr lang="nl-BE" dirty="0"/>
              <a:t>Functie</a:t>
            </a:r>
            <a:br>
              <a:rPr lang="nl-BE" dirty="0"/>
            </a:br>
            <a:r>
              <a:rPr lang="nl-BE" dirty="0"/>
              <a:t>E-mailadres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498646" y="6139048"/>
            <a:ext cx="6505200" cy="300831"/>
          </a:xfrm>
          <a:noFill/>
        </p:spPr>
        <p:txBody>
          <a:bodyPr vert="horz" lIns="0" tIns="0" rIns="0" bIns="0" rtlCol="0">
            <a:normAutofit/>
          </a:bodyPr>
          <a:lstStyle>
            <a:lvl1pPr>
              <a:defRPr lang="nl-NL" sz="1700" b="0" smtClean="0">
                <a:solidFill>
                  <a:schemeClr val="accent6"/>
                </a:solidFill>
              </a:defRPr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BE"/>
            </a:lvl5pPr>
          </a:lstStyle>
          <a:p>
            <a:pPr marL="0" lvl="0" indent="0">
              <a:lnSpc>
                <a:spcPct val="98000"/>
              </a:lnSpc>
              <a:spcBef>
                <a:spcPts val="0"/>
              </a:spcBef>
              <a:buNone/>
            </a:pPr>
            <a:r>
              <a:rPr lang="nl-NL" dirty="0"/>
              <a:t>Herhaal hier de titel van je schermpresentatie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52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me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7610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om de titel van de </a:t>
            </a:r>
            <a:r>
              <a:rPr lang="nl-NL" dirty="0" err="1"/>
              <a:t>basisdia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met 2 kolommen in te geven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33372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8" name="Tijdelijke aanduiding voor inhoud 2"/>
          <p:cNvSpPr>
            <a:spLocks noGrp="1"/>
          </p:cNvSpPr>
          <p:nvPr>
            <p:ph idx="13"/>
          </p:nvPr>
        </p:nvSpPr>
        <p:spPr>
          <a:xfrm>
            <a:off x="5035919" y="1789201"/>
            <a:ext cx="33372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98A64F7C-B1CA-419F-80A8-DA1A33E01C14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914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BE"/>
              <a:t>Herbestemming Sint-Martinuskerk, Baarle-Drongen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 hasCustomPrompt="1"/>
          </p:nvPr>
        </p:nvSpPr>
        <p:spPr>
          <a:xfrm>
            <a:off x="507600" y="759600"/>
            <a:ext cx="8128800" cy="5320800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l-NL" dirty="0"/>
              <a:t>Klik hier om een </a:t>
            </a:r>
            <a:br>
              <a:rPr lang="nl-NL" dirty="0"/>
            </a:br>
            <a:r>
              <a:rPr lang="nl-NL" dirty="0"/>
              <a:t>tabel - grafiek - foto - video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in te voegen</a:t>
            </a:r>
            <a:br>
              <a:rPr lang="nl-NL" dirty="0"/>
            </a:b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465E273F-611B-426E-BD88-4C4A9B64AF4E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1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kader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842800" y="0"/>
            <a:ext cx="2793600" cy="4179600"/>
          </a:xfrm>
          <a:solidFill>
            <a:schemeClr val="accent1"/>
          </a:solidFill>
        </p:spPr>
        <p:txBody>
          <a:bodyPr lIns="254160" tIns="975600" rIns="254160" bIns="288000" anchor="t" anchorCtr="0">
            <a:noAutofit/>
          </a:bodyPr>
          <a:lstStyle>
            <a:lvl1pPr>
              <a:buClr>
                <a:schemeClr val="tx2"/>
              </a:buClr>
              <a:defRPr sz="2300" baseline="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3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3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Voeg tekst toe of laat blanco.</a:t>
            </a:r>
            <a:br>
              <a:rPr lang="nl-NL" dirty="0"/>
            </a:br>
            <a:r>
              <a:rPr lang="nl-NL" dirty="0"/>
              <a:t>[ tabtoets aan het begin van een alinea = </a:t>
            </a:r>
            <a:r>
              <a:rPr lang="nl-NL" dirty="0" err="1"/>
              <a:t>subkopje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err="1"/>
              <a:t>shift+tab</a:t>
            </a:r>
            <a:r>
              <a:rPr lang="nl-NL" dirty="0"/>
              <a:t> = spring terug naar gewone tekstopmaak. ]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56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basisdia</a:t>
            </a:r>
            <a:r>
              <a:rPr lang="nl-NL" dirty="0"/>
              <a:t> met kadertekst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41400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96412CAF-DA27-427B-BC6A-08A2E5BC69B1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0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zij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155200" y="0"/>
            <a:ext cx="3988800" cy="6858000"/>
          </a:xfrm>
          <a:solidFill>
            <a:schemeClr val="accent1"/>
          </a:solidFill>
        </p:spPr>
        <p:txBody>
          <a:bodyPr lIns="687960" tIns="975600" rIns="507960" bIns="756000" anchor="t" anchorCtr="0">
            <a:noAutofit/>
          </a:bodyPr>
          <a:lstStyle>
            <a:lvl1pPr>
              <a:buClr>
                <a:schemeClr val="tx2"/>
              </a:buClr>
              <a:defRPr sz="23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3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3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 of laat blanco.</a:t>
            </a:r>
            <a:br>
              <a:rPr lang="nl-NL" dirty="0"/>
            </a:br>
            <a:r>
              <a:rPr lang="nl-NL" dirty="0"/>
              <a:t>[ tabtoets aan het begin van een alinea   = </a:t>
            </a:r>
            <a:r>
              <a:rPr lang="nl-NL" dirty="0" err="1"/>
              <a:t>subkopje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err="1"/>
              <a:t>shift+tab</a:t>
            </a:r>
            <a:r>
              <a:rPr lang="nl-NL" dirty="0"/>
              <a:t> = spring terug naar gewone tekstopmaak. ]</a:t>
            </a:r>
            <a:endParaRPr lang="nl-BE" dirty="0"/>
          </a:p>
        </p:txBody>
      </p:sp>
      <p:sp>
        <p:nvSpPr>
          <p:cNvPr id="11" name="Tijdelijke aanduiding vo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4831200" y="0"/>
            <a:ext cx="784800" cy="68580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060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</a:t>
            </a:r>
            <a:r>
              <a:rPr lang="nl-NL" dirty="0" err="1"/>
              <a:t>debasisdia</a:t>
            </a:r>
            <a:r>
              <a:rPr lang="nl-NL" dirty="0"/>
              <a:t> met zijkolom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19" y="1789201"/>
            <a:ext cx="36324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213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5" hasCustomPrompt="1"/>
          </p:nvPr>
        </p:nvSpPr>
        <p:spPr>
          <a:xfrm>
            <a:off x="5155200" y="0"/>
            <a:ext cx="3988800" cy="6858000"/>
          </a:xfrm>
          <a:solidFill>
            <a:schemeClr val="bg2">
              <a:lumMod val="9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/>
              <a:t>Klik hier </a:t>
            </a:r>
            <a:br>
              <a:rPr lang="nl-BE" dirty="0"/>
            </a:br>
            <a:r>
              <a:rPr lang="nl-BE" dirty="0"/>
              <a:t>om een </a:t>
            </a:r>
            <a:br>
              <a:rPr lang="nl-BE" dirty="0"/>
            </a:br>
            <a:br>
              <a:rPr lang="nl-BE" dirty="0"/>
            </a:br>
            <a:r>
              <a:rPr lang="nl-BE" dirty="0"/>
              <a:t>afbeelding </a:t>
            </a:r>
            <a:br>
              <a:rPr lang="nl-BE" dirty="0"/>
            </a:br>
            <a:r>
              <a:rPr lang="nl-BE" dirty="0"/>
              <a:t>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4831200" y="0"/>
            <a:ext cx="784800" cy="68580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06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basisdia</a:t>
            </a:r>
            <a:r>
              <a:rPr lang="nl-NL" dirty="0"/>
              <a:t> met foto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19" y="1789201"/>
            <a:ext cx="36324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3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zz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0" y="1900800"/>
            <a:ext cx="8129033" cy="41910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3789" y="910800"/>
            <a:ext cx="8152843" cy="5739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puzzeldia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600" y="1900800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tx2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tx2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3225717" y="1900800"/>
            <a:ext cx="26928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3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5918633" y="1900800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4" name="Tijdelijke aanduiding voor tekst 9"/>
          <p:cNvSpPr>
            <a:spLocks noGrp="1"/>
          </p:cNvSpPr>
          <p:nvPr>
            <p:ph type="body" sz="quarter" idx="16" hasCustomPrompt="1"/>
          </p:nvPr>
        </p:nvSpPr>
        <p:spPr>
          <a:xfrm>
            <a:off x="507600" y="3996609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5" name="Tijdelijke aanduiding voor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3225717" y="3996609"/>
            <a:ext cx="26928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6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6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6" name="Tijdelijke aanduiding voor tekst 9"/>
          <p:cNvSpPr>
            <a:spLocks noGrp="1"/>
          </p:cNvSpPr>
          <p:nvPr>
            <p:ph type="body" sz="quarter" idx="18" hasCustomPrompt="1"/>
          </p:nvPr>
        </p:nvSpPr>
        <p:spPr>
          <a:xfrm>
            <a:off x="5918633" y="3996609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3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BE9468E2-D66D-438B-A6B2-701606EF9B24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0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zzel met fo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17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600" y="1900800"/>
            <a:ext cx="2934000" cy="20988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381600" tIns="349200" rIns="597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tx2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tx2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9" name="Tijdelijke aanduiding voor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3009600" y="3996609"/>
            <a:ext cx="2908800" cy="2098800"/>
          </a:xfr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597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6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6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18" hasCustomPrompt="1"/>
          </p:nvPr>
        </p:nvSpPr>
        <p:spPr>
          <a:xfrm>
            <a:off x="5918633" y="1900800"/>
            <a:ext cx="2718000" cy="2311200"/>
          </a:xfr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381600" tIns="349200" rIns="381600" bIns="565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5D1AACB9-B024-4EF9-9824-DDEFB389B90F}" type="datetime4">
              <a:rPr lang="nl-BE" smtClean="0"/>
              <a:t>19 januari 2022</a:t>
            </a:fld>
            <a:endParaRPr lang="nl-B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83789" y="910800"/>
            <a:ext cx="8152843" cy="5739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puzzeldia</a:t>
            </a:r>
            <a:r>
              <a:rPr lang="nl-NL" dirty="0"/>
              <a:t> met foto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1159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eurdia met 1 kolo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1 kolom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5" y="2756387"/>
            <a:ext cx="7924835" cy="2960414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CF1CF4CF-D1C9-4806-9642-C62F0489EC3A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86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5" y="6418834"/>
            <a:ext cx="580645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65707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116C5B95-F6DB-435E-AD35-B3AFC02E83AD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24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63" r:id="rId2"/>
    <p:sldLayoutId id="2147483664" r:id="rId3"/>
    <p:sldLayoutId id="2147483661" r:id="rId4"/>
    <p:sldLayoutId id="2147483660" r:id="rId5"/>
    <p:sldLayoutId id="2147483662" r:id="rId6"/>
    <p:sldLayoutId id="2147483665" r:id="rId7"/>
    <p:sldLayoutId id="2147483666" r:id="rId8"/>
    <p:sldLayoutId id="2147483717" r:id="rId9"/>
    <p:sldLayoutId id="2147483718" r:id="rId10"/>
    <p:sldLayoutId id="2147483719" r:id="rId11"/>
    <p:sldLayoutId id="2147483655" r:id="rId12"/>
  </p:sldLayoutIdLst>
  <p:hf sldNum="0" hdr="0" dt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B46F-5D2B-4EEE-99CD-000C08E6CAFA}" type="datetime4">
              <a:rPr lang="nl-BE" smtClean="0"/>
              <a:t>19 januari 2022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939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20" r:id="rId3"/>
    <p:sldLayoutId id="2147483721" r:id="rId4"/>
  </p:sldLayoutIdLst>
  <p:hf sldNum="0" hdr="0" dt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4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dt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335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dt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ele.Broekaert@stad.gent" TargetMode="External"/><Relationship Id="rId2" Type="http://schemas.openxmlformats.org/officeDocument/2006/relationships/hyperlink" Target="https://stad.gent/nl/plannen-en-projecten/project-open-oproep-erfpachter-kerk-sint-martinus-te-drongen-baarle" TargetMode="External"/><Relationship Id="rId1" Type="http://schemas.openxmlformats.org/officeDocument/2006/relationships/slideLayout" Target="../slideLayouts/slideLayout19.xml"/><Relationship Id="rId4" Type="http://schemas.openxmlformats.org/officeDocument/2006/relationships/hyperlink" Target="mailto:Els.Coene@stad.g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403648" y="399600"/>
            <a:ext cx="6505200" cy="2311200"/>
          </a:xfrm>
        </p:spPr>
        <p:txBody>
          <a:bodyPr/>
          <a:lstStyle/>
          <a:p>
            <a:r>
              <a:rPr lang="nl-BE" dirty="0"/>
              <a:t>Herbestemming kerk Sint-Martinus, Baarle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404147" y="2996952"/>
            <a:ext cx="6504701" cy="1306800"/>
          </a:xfrm>
        </p:spPr>
        <p:txBody>
          <a:bodyPr/>
          <a:lstStyle/>
          <a:p>
            <a:r>
              <a:rPr lang="nl-BE" dirty="0"/>
              <a:t>Infomoment voor de buurt 18/01/2022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5F941CB6-B046-4CDC-A269-499790B65D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51920" y="3650352"/>
            <a:ext cx="3672408" cy="2703994"/>
            <a:chOff x="3145" y="758"/>
            <a:chExt cx="2135" cy="1572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8CC56630-74AC-4C0E-AB95-65BB14611F5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45" y="758"/>
              <a:ext cx="2135" cy="1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1B105421-150D-4E66-B227-56FDA37B0F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5" y="758"/>
              <a:ext cx="2138" cy="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53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 dirty="0"/>
              <a:t>Herbestemming Sint-Martinuskerk, Baarle-Drongen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2718" y="910800"/>
            <a:ext cx="5753497" cy="1143000"/>
          </a:xfrm>
        </p:spPr>
        <p:txBody>
          <a:bodyPr/>
          <a:lstStyle/>
          <a:p>
            <a:r>
              <a:rPr lang="nl-BE" dirty="0"/>
              <a:t>Het programma van de avond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187624" y="1482300"/>
            <a:ext cx="6190792" cy="4232087"/>
          </a:xfrm>
        </p:spPr>
        <p:txBody>
          <a:bodyPr>
            <a:normAutofit/>
          </a:bodyPr>
          <a:lstStyle/>
          <a:p>
            <a:pPr lvl="2"/>
            <a:endParaRPr lang="nl-BE" sz="1600" dirty="0"/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19u: Ontvangst en praktische afspraken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19u10: Welkomstwoordje door dienst Vastgoed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19u15: Voorstelling van het project door de Stichting Kurt Defrancq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19u30: Vragen en feedback over het project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nl-BE" sz="1600" dirty="0"/>
          </a:p>
          <a:p>
            <a:pPr marL="46800" lvl="2" indent="0">
              <a:buNone/>
            </a:pPr>
            <a:endParaRPr lang="nl-BE" dirty="0"/>
          </a:p>
          <a:p>
            <a:pPr marL="46800" lvl="2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943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Welkomstwoordje</a:t>
            </a:r>
            <a:endParaRPr lang="nl-BE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cs typeface="Calibri"/>
              </a:rPr>
              <a:t>Nele Broekaert</a:t>
            </a:r>
          </a:p>
          <a:p>
            <a:r>
              <a:rPr lang="nl-NL" dirty="0">
                <a:cs typeface="Calibri"/>
              </a:rPr>
              <a:t>Dienst Vastgoed</a:t>
            </a:r>
          </a:p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Herbestemming kerk Sint-Martinus, Baarle</a:t>
            </a:r>
          </a:p>
        </p:txBody>
      </p:sp>
    </p:spTree>
    <p:extLst>
      <p:ext uri="{BB962C8B-B14F-4D97-AF65-F5344CB8AC3E}">
        <p14:creationId xmlns:p14="http://schemas.microsoft.com/office/powerpoint/2010/main" val="257411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C84B44C-BBEE-42D4-85E0-24DFD8FDC7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79"/>
          <a:stretch/>
        </p:blipFill>
        <p:spPr>
          <a:xfrm>
            <a:off x="3131840" y="2397571"/>
            <a:ext cx="5472609" cy="3911749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2719" y="910800"/>
            <a:ext cx="7174608" cy="1143000"/>
          </a:xfrm>
        </p:spPr>
        <p:txBody>
          <a:bodyPr/>
          <a:lstStyle/>
          <a:p>
            <a:r>
              <a:rPr lang="nl-BE" dirty="0"/>
              <a:t>Opdrachtomschrijving  </a:t>
            </a:r>
            <a:br>
              <a:rPr lang="nl-BE" dirty="0"/>
            </a:br>
            <a:br>
              <a:rPr lang="nl-BE" dirty="0"/>
            </a:br>
            <a:br>
              <a:rPr lang="nl-BE" b="0" dirty="0"/>
            </a:br>
            <a:endParaRPr lang="nl-BE" b="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BAE76B8-D8B0-41C5-8E95-17D1487EC6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744138"/>
              </p:ext>
            </p:extLst>
          </p:nvPr>
        </p:nvGraphicFramePr>
        <p:xfrm>
          <a:off x="251520" y="40466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705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75171EB-C10E-4CA6-B66D-A4D70EBE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D8615CD-9E84-48E9-BA8A-30918AFA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Timing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C832AC76-ECA5-4519-8557-ECD3815A9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963658"/>
              </p:ext>
            </p:extLst>
          </p:nvPr>
        </p:nvGraphicFramePr>
        <p:xfrm>
          <a:off x="1189038" y="1789113"/>
          <a:ext cx="6695330" cy="423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163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Herbestemming Sint-Martinuskerk, Baarle-Drongen</a:t>
            </a:r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2719" y="910800"/>
            <a:ext cx="7174608" cy="1143000"/>
          </a:xfrm>
        </p:spPr>
        <p:txBody>
          <a:bodyPr/>
          <a:lstStyle/>
          <a:p>
            <a:r>
              <a:rPr lang="nl-BE" dirty="0"/>
              <a:t>Beoordelingscriteria </a:t>
            </a:r>
            <a:br>
              <a:rPr lang="nl-BE" dirty="0"/>
            </a:br>
            <a:br>
              <a:rPr lang="nl-BE" dirty="0"/>
            </a:br>
            <a:br>
              <a:rPr lang="nl-BE" b="0" dirty="0"/>
            </a:br>
            <a:endParaRPr lang="nl-BE" b="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189520" y="1789201"/>
            <a:ext cx="7054888" cy="4232087"/>
          </a:xfrm>
        </p:spPr>
        <p:txBody>
          <a:bodyPr>
            <a:normAutofit/>
          </a:bodyPr>
          <a:lstStyle/>
          <a:p>
            <a:endParaRPr lang="nl-BE" sz="2600" dirty="0"/>
          </a:p>
          <a:p>
            <a:endParaRPr lang="nl-BE" sz="2000" dirty="0"/>
          </a:p>
          <a:p>
            <a:endParaRPr lang="nl-BE" sz="2000" dirty="0"/>
          </a:p>
          <a:p>
            <a:endParaRPr lang="nl-BE" sz="2000" dirty="0"/>
          </a:p>
          <a:p>
            <a:endParaRPr lang="nl-BE" sz="2000" dirty="0"/>
          </a:p>
          <a:p>
            <a:endParaRPr lang="nl-BE" sz="2000" dirty="0"/>
          </a:p>
          <a:p>
            <a:endParaRPr lang="nl-BE" sz="2000" dirty="0"/>
          </a:p>
          <a:p>
            <a:r>
              <a:rPr lang="nl-BE" sz="1600" dirty="0"/>
              <a:t>Kandidaten moeten minimum de helft van de punten op criterium 1 en 2 behalen.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C491A3C-CF02-4F19-90F8-B1A4E03FA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541321"/>
              </p:ext>
            </p:extLst>
          </p:nvPr>
        </p:nvGraphicFramePr>
        <p:xfrm>
          <a:off x="1403648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33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 dirty="0"/>
              <a:t>Herbestemming Sint-Martinuskerk, Baarle-Drongen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2718" y="910800"/>
            <a:ext cx="6615697" cy="1143000"/>
          </a:xfrm>
        </p:spPr>
        <p:txBody>
          <a:bodyPr/>
          <a:lstStyle/>
          <a:p>
            <a:r>
              <a:rPr lang="nl-BE" dirty="0"/>
              <a:t>Doel van het infomoment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187624" y="2053800"/>
            <a:ext cx="3960440" cy="4232087"/>
          </a:xfrm>
        </p:spPr>
        <p:txBody>
          <a:bodyPr>
            <a:normAutofit/>
          </a:bodyPr>
          <a:lstStyle/>
          <a:p>
            <a:pPr lvl="2"/>
            <a:r>
              <a:rPr lang="nl-BE" sz="1600" dirty="0"/>
              <a:t>Buurtverenigingen werden vooraf bevraagd over hun noden</a:t>
            </a:r>
          </a:p>
          <a:p>
            <a:pPr lvl="2"/>
            <a:r>
              <a:rPr lang="nl-BE" sz="1600" dirty="0"/>
              <a:t>Het voorstel wordt toegelicht aan de buurt, en nu kan iedereen feedback geven aan de Stad</a:t>
            </a:r>
          </a:p>
          <a:p>
            <a:pPr lvl="2"/>
            <a:r>
              <a:rPr lang="nl-BE" sz="1600" dirty="0"/>
              <a:t>Deze feedback wordt meegenomen bij de boordeling door de jury</a:t>
            </a:r>
          </a:p>
          <a:p>
            <a:pPr lvl="2"/>
            <a:endParaRPr lang="nl-BE" sz="1600" dirty="0">
              <a:solidFill>
                <a:srgbClr val="FF0000"/>
              </a:solidFill>
            </a:endParaRPr>
          </a:p>
          <a:p>
            <a:pPr lvl="2"/>
            <a:r>
              <a:rPr lang="nl-BE" sz="1600" b="1" dirty="0"/>
              <a:t>Wat niet? </a:t>
            </a:r>
            <a:r>
              <a:rPr lang="nl-BE" sz="1600" dirty="0"/>
              <a:t>Feedback over andere ontwikkelingen in Drongen-Baarle</a:t>
            </a:r>
          </a:p>
          <a:p>
            <a:pPr marL="46800" lvl="2" indent="0">
              <a:buNone/>
            </a:pPr>
            <a:endParaRPr lang="nl-BE" dirty="0"/>
          </a:p>
          <a:p>
            <a:pPr marL="46800" lvl="2" indent="0">
              <a:buNone/>
            </a:pP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63B11FC-55F8-40B0-9DCC-6C2D852EE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482300"/>
            <a:ext cx="3293314" cy="46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3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Vragen of feedback?</a:t>
            </a:r>
            <a:br>
              <a:rPr lang="nl-BE" dirty="0"/>
            </a:br>
            <a:r>
              <a:rPr lang="nl-BE" sz="2000" dirty="0"/>
              <a:t>Alle reacties zijn welkom tot en met zondag 30 januari 2022. </a:t>
            </a:r>
            <a:br>
              <a:rPr lang="nl-BE" sz="2000" dirty="0"/>
            </a:br>
            <a:br>
              <a:rPr lang="nl-BE" sz="2000" dirty="0"/>
            </a:br>
            <a:r>
              <a:rPr lang="nl-BE" sz="2000" dirty="0"/>
              <a:t>Zie ook: </a:t>
            </a:r>
            <a:r>
              <a:rPr lang="nl-BE" sz="2000" b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https://stad.gent/nl/plannen-en-projecten/project-open-oproep-erfpachter-kerk-sint-martinus-te-drongen-baarle</a:t>
            </a:r>
            <a:r>
              <a:rPr lang="nl-BE" sz="2000" b="0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Nele.Broekaert@stad.gent</a:t>
            </a:r>
            <a:endParaRPr lang="nl-BE" dirty="0"/>
          </a:p>
          <a:p>
            <a:r>
              <a:rPr lang="nl-BE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Els.Coene@stad.gent</a:t>
            </a:r>
            <a:r>
              <a:rPr lang="nl-BE" dirty="0"/>
              <a:t> </a:t>
            </a:r>
          </a:p>
          <a:p>
            <a:endParaRPr lang="nl-BE" dirty="0"/>
          </a:p>
          <a:p>
            <a:r>
              <a:rPr lang="nl-BE" dirty="0"/>
              <a:t>Dienst Vastgoed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Herbestemming kerk Sint-Martinus, Baarle</a:t>
            </a:r>
          </a:p>
        </p:txBody>
      </p:sp>
    </p:spTree>
    <p:extLst>
      <p:ext uri="{BB962C8B-B14F-4D97-AF65-F5344CB8AC3E}">
        <p14:creationId xmlns:p14="http://schemas.microsoft.com/office/powerpoint/2010/main" val="4044775964"/>
      </p:ext>
    </p:extLst>
  </p:cSld>
  <p:clrMapOvr>
    <a:masterClrMapping/>
  </p:clrMapOvr>
</p:sld>
</file>

<file path=ppt/theme/theme1.xml><?xml version="1.0" encoding="utf-8"?>
<a:theme xmlns:a="http://schemas.openxmlformats.org/drawingml/2006/main" name="binnenwerk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9287063C-0599-467A-AB4D-3079ABC6480E}"/>
    </a:ext>
  </a:extLst>
</a:theme>
</file>

<file path=ppt/theme/theme2.xml><?xml version="1.0" encoding="utf-8"?>
<a:theme xmlns:a="http://schemas.openxmlformats.org/drawingml/2006/main" name="titeldia presentatie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33B5399C-9C7D-4B1D-B61C-0E1F47E4F81D}"/>
    </a:ext>
  </a:extLst>
</a:theme>
</file>

<file path=ppt/theme/theme3.xml><?xml version="1.0" encoding="utf-8"?>
<a:theme xmlns:a="http://schemas.openxmlformats.org/drawingml/2006/main" name="titeldia hoofdstuk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693B91C5-8AE3-4217-928C-3C5F23A8414F}"/>
    </a:ext>
  </a:extLst>
</a:theme>
</file>

<file path=ppt/theme/theme4.xml><?xml version="1.0" encoding="utf-8"?>
<a:theme xmlns:a="http://schemas.openxmlformats.org/drawingml/2006/main" name="slot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1F1C774F-FDB2-46DB-B74F-1ABCD4E3ED6D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PPT_StadG_NL</Template>
  <TotalTime>5445</TotalTime>
  <Words>353</Words>
  <Application>Microsoft Office PowerPoint</Application>
  <PresentationFormat>Diavoorstelling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4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binnenwerk</vt:lpstr>
      <vt:lpstr>titeldia presentatie</vt:lpstr>
      <vt:lpstr>titeldia hoofdstuk</vt:lpstr>
      <vt:lpstr>slot</vt:lpstr>
      <vt:lpstr>Herbestemming kerk Sint-Martinus, Baarle</vt:lpstr>
      <vt:lpstr>Het programma van de avond</vt:lpstr>
      <vt:lpstr>Welkomstwoordje</vt:lpstr>
      <vt:lpstr>Opdrachtomschrijving     </vt:lpstr>
      <vt:lpstr>Timing</vt:lpstr>
      <vt:lpstr>Beoordelingscriteria    </vt:lpstr>
      <vt:lpstr>Doel van het infomoment</vt:lpstr>
      <vt:lpstr>Vragen of feedback? Alle reacties zijn welkom tot en met zondag 30 januari 2022.   Zie ook: https://stad.gent/nl/plannen-en-projecten/project-open-oproep-erfpachter-kerk-sint-martinus-te-drongen-baarle </vt:lpstr>
    </vt:vector>
  </TitlesOfParts>
  <Company>Stad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en Vastgoed</dc:title>
  <dc:creator>Galle Melissa</dc:creator>
  <cp:lastModifiedBy>Broekaert Nele</cp:lastModifiedBy>
  <cp:revision>365</cp:revision>
  <cp:lastPrinted>2018-06-21T18:59:21Z</cp:lastPrinted>
  <dcterms:created xsi:type="dcterms:W3CDTF">2019-07-05T06:36:16Z</dcterms:created>
  <dcterms:modified xsi:type="dcterms:W3CDTF">2022-01-19T07:33:19Z</dcterms:modified>
</cp:coreProperties>
</file>