
<file path=[Content_Types].xml><?xml version="1.0" encoding="utf-8"?>
<Types xmlns="http://schemas.openxmlformats.org/package/2006/content-types">
  <Default Extension="png" ContentType="image/png"/>
  <Default Extension="emf" ContentType="image/x-emf"/>
  <Default Extension="jpeg" ContentType="image/jpeg"/>
  <Default Extension="wmf" ContentType="image/x-wmf"/>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3.xml" ContentType="application/vnd.openxmlformats-officedocument.theme+xml"/>
  <Override PartName="/ppt/slideLayouts/slideLayout19.xml" ContentType="application/vnd.openxmlformats-officedocument.presentationml.slideLayout+xml"/>
  <Override PartName="/ppt/theme/theme4.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5.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6.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7.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8.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9.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10.xml" ContentType="application/vnd.openxmlformats-officedocument.them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11.xml" ContentType="application/vnd.openxmlformats-officedocument.theme+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12.xml" ContentType="application/vnd.openxmlformats-officedocument.theme+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theme/theme13.xml" ContentType="application/vnd.openxmlformats-officedocument.theme+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14.xml" ContentType="application/vnd.openxmlformats-officedocument.theme+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theme/theme15.xml" ContentType="application/vnd.openxmlformats-officedocument.theme+xml"/>
  <Override PartName="/ppt/slideLayouts/slideLayout126.xml" ContentType="application/vnd.openxmlformats-officedocument.presentationml.slideLayout+xml"/>
  <Override PartName="/ppt/theme/theme16.xml" ContentType="application/vnd.openxmlformats-officedocument.theme+xml"/>
  <Override PartName="/ppt/theme/theme17.xml" ContentType="application/vnd.openxmlformats-officedocument.theme+xml"/>
  <Override PartName="/ppt/theme/theme1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7" r:id="rId2"/>
    <p:sldMasterId id="2147483714" r:id="rId3"/>
    <p:sldMasterId id="2147483691" r:id="rId4"/>
    <p:sldMasterId id="2147483724" r:id="rId5"/>
    <p:sldMasterId id="2147483746" r:id="rId6"/>
    <p:sldMasterId id="2147483760" r:id="rId7"/>
    <p:sldMasterId id="2147483773" r:id="rId8"/>
    <p:sldMasterId id="2147483783" r:id="rId9"/>
    <p:sldMasterId id="2147483793" r:id="rId10"/>
    <p:sldMasterId id="2147483802" r:id="rId11"/>
    <p:sldMasterId id="2147483812" r:id="rId12"/>
    <p:sldMasterId id="2147483850" r:id="rId13"/>
    <p:sldMasterId id="2147483859" r:id="rId14"/>
    <p:sldMasterId id="2147483868" r:id="rId15"/>
    <p:sldMasterId id="2147483882" r:id="rId16"/>
  </p:sldMasterIdLst>
  <p:notesMasterIdLst>
    <p:notesMasterId r:id="rId43"/>
  </p:notesMasterIdLst>
  <p:handoutMasterIdLst>
    <p:handoutMasterId r:id="rId44"/>
  </p:handoutMasterIdLst>
  <p:sldIdLst>
    <p:sldId id="340" r:id="rId17"/>
    <p:sldId id="459" r:id="rId18"/>
    <p:sldId id="380" r:id="rId19"/>
    <p:sldId id="585" r:id="rId20"/>
    <p:sldId id="579" r:id="rId21"/>
    <p:sldId id="556" r:id="rId22"/>
    <p:sldId id="557" r:id="rId23"/>
    <p:sldId id="559" r:id="rId24"/>
    <p:sldId id="484" r:id="rId25"/>
    <p:sldId id="593" r:id="rId26"/>
    <p:sldId id="594" r:id="rId27"/>
    <p:sldId id="591" r:id="rId28"/>
    <p:sldId id="590" r:id="rId29"/>
    <p:sldId id="549" r:id="rId30"/>
    <p:sldId id="548" r:id="rId31"/>
    <p:sldId id="592" r:id="rId32"/>
    <p:sldId id="563" r:id="rId33"/>
    <p:sldId id="595" r:id="rId34"/>
    <p:sldId id="444" r:id="rId35"/>
    <p:sldId id="540" r:id="rId36"/>
    <p:sldId id="521" r:id="rId37"/>
    <p:sldId id="583" r:id="rId38"/>
    <p:sldId id="468" r:id="rId39"/>
    <p:sldId id="476" r:id="rId40"/>
    <p:sldId id="475" r:id="rId41"/>
    <p:sldId id="377" r:id="rId42"/>
  </p:sldIdLst>
  <p:sldSz cx="9144000" cy="6858000" type="screen4x3"/>
  <p:notesSz cx="6669088" cy="9872663"/>
  <p:defaultText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tandaardsectie" id="{FA811839-9D8C-48ED-92BB-C68ED1EF4198}">
          <p14:sldIdLst>
            <p14:sldId id="340"/>
            <p14:sldId id="459"/>
            <p14:sldId id="380"/>
            <p14:sldId id="585"/>
            <p14:sldId id="579"/>
            <p14:sldId id="556"/>
            <p14:sldId id="557"/>
            <p14:sldId id="559"/>
            <p14:sldId id="484"/>
            <p14:sldId id="593"/>
            <p14:sldId id="594"/>
            <p14:sldId id="591"/>
            <p14:sldId id="590"/>
            <p14:sldId id="549"/>
            <p14:sldId id="548"/>
            <p14:sldId id="592"/>
            <p14:sldId id="563"/>
            <p14:sldId id="595"/>
            <p14:sldId id="444"/>
            <p14:sldId id="540"/>
            <p14:sldId id="521"/>
            <p14:sldId id="583"/>
            <p14:sldId id="468"/>
            <p14:sldId id="476"/>
            <p14:sldId id="475"/>
            <p14:sldId id="377"/>
          </p14:sldIdLst>
        </p14:section>
      </p14:sectionLst>
    </p:ext>
    <p:ext uri="{EFAFB233-063F-42B5-8137-9DF3F51BA10A}">
      <p15:sldGuideLst xmlns:p15="http://schemas.microsoft.com/office/powerpoint/2012/main">
        <p15:guide id="1" orient="horz" pos="2160">
          <p15:clr>
            <a:srgbClr val="A4A3A4"/>
          </p15:clr>
        </p15:guide>
        <p15:guide id="2" pos="748">
          <p15:clr>
            <a:srgbClr val="A4A3A4"/>
          </p15:clr>
        </p15:guide>
      </p15:sldGuideLst>
    </p:ext>
    <p:ext uri="{2D200454-40CA-4A62-9FC3-DE9A4176ACB9}">
      <p15:notesGuideLst xmlns:p15="http://schemas.microsoft.com/office/powerpoint/2012/main">
        <p15:guide id="1" orient="horz" pos="3127" userDrawn="1">
          <p15:clr>
            <a:srgbClr val="A4A3A4"/>
          </p15:clr>
        </p15:guide>
        <p15:guide id="2" pos="2141" userDrawn="1">
          <p15:clr>
            <a:srgbClr val="A4A3A4"/>
          </p15:clr>
        </p15:guide>
        <p15:guide id="3" orient="horz" pos="3110">
          <p15:clr>
            <a:srgbClr val="A4A3A4"/>
          </p15:clr>
        </p15:guide>
        <p15:guide id="4" pos="210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Peetermans Jasmien" initials="PJ" lastIdx="24"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09A7"/>
    <a:srgbClr val="DEC8EE"/>
    <a:srgbClr val="AC75D5"/>
    <a:srgbClr val="8C3FC5"/>
    <a:srgbClr val="F96C33"/>
    <a:srgbClr val="FC8004"/>
    <a:srgbClr val="F6B0C1"/>
    <a:srgbClr val="E1FCD8"/>
    <a:srgbClr val="BBF8A6"/>
    <a:srgbClr val="FEB0B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0E3FDE45-AF77-4B5C-9715-49D594BDF05E}">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Geen stijl, geen raster">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E3FDE45-AF77-4B5C-9715-49D594BDF05E}" styleName="Stijl, licht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0660B408-B3CF-4A94-85FC-2B1E0A45F4A2}" styleName="Stijl, donker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91EBBBCC-DAD2-459C-BE2E-F6DE35CF9A28}" styleName="Stijl, donker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8EC20E35-A176-4012-BC5E-935CFFF8708E}" styleName="Stijl, gemiddeld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D27102A9-8310-4765-A935-A1911B00CA55}" styleName="Stijl, licht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3B4B98B0-60AC-42C2-AFA5-B58CD77FA1E5}" styleName="Stijl, licht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72833802-FEF1-4C79-8D5D-14CF1EAF98D9}" styleName="Stijl, licht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5A111915-BE36-4E01-A7E5-04B1672EAD32}" styleName="Stijl, licht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F5AB1C69-6EDB-4FF4-983F-18BD219EF322}" styleName="Stijl, gemiddeld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DF18680-E054-41AD-8BC1-D1AEF772440D}" styleName="Stijl, gemiddeld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284E427A-3D55-4303-BF80-6455036E1DE7}" styleName="Stijl, thema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017" autoAdjust="0"/>
    <p:restoredTop sz="92686" autoAdjust="0"/>
  </p:normalViewPr>
  <p:slideViewPr>
    <p:cSldViewPr>
      <p:cViewPr varScale="1">
        <p:scale>
          <a:sx n="106" d="100"/>
          <a:sy n="106" d="100"/>
        </p:scale>
        <p:origin x="1974" y="102"/>
      </p:cViewPr>
      <p:guideLst>
        <p:guide orient="horz" pos="2160"/>
        <p:guide pos="748"/>
      </p:guideLst>
    </p:cSldViewPr>
  </p:slideViewPr>
  <p:outlineViewPr>
    <p:cViewPr>
      <p:scale>
        <a:sx n="33" d="100"/>
        <a:sy n="33" d="100"/>
      </p:scale>
      <p:origin x="0" y="17298"/>
    </p:cViewPr>
  </p:outlineViewPr>
  <p:notesTextViewPr>
    <p:cViewPr>
      <p:scale>
        <a:sx n="1" d="1"/>
        <a:sy n="1" d="1"/>
      </p:scale>
      <p:origin x="0" y="0"/>
    </p:cViewPr>
  </p:notesTextViewPr>
  <p:sorterViewPr>
    <p:cViewPr>
      <p:scale>
        <a:sx n="100" d="100"/>
        <a:sy n="100" d="100"/>
      </p:scale>
      <p:origin x="0" y="0"/>
    </p:cViewPr>
  </p:sorterViewPr>
  <p:notesViewPr>
    <p:cSldViewPr>
      <p:cViewPr varScale="1">
        <p:scale>
          <a:sx n="48" d="100"/>
          <a:sy n="48" d="100"/>
        </p:scale>
        <p:origin x="-2764" y="-84"/>
      </p:cViewPr>
      <p:guideLst>
        <p:guide orient="horz" pos="3127"/>
        <p:guide pos="2141"/>
        <p:guide orient="horz" pos="3110"/>
        <p:guide pos="2101"/>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 Target="slides/slide2.xml"/><Relationship Id="rId26" Type="http://schemas.openxmlformats.org/officeDocument/2006/relationships/slide" Target="slides/slide10.xml"/><Relationship Id="rId39"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5.xml"/><Relationship Id="rId34" Type="http://schemas.openxmlformats.org/officeDocument/2006/relationships/slide" Target="slides/slide18.xml"/><Relationship Id="rId42" Type="http://schemas.openxmlformats.org/officeDocument/2006/relationships/slide" Target="slides/slide26.xml"/><Relationship Id="rId47" Type="http://schemas.openxmlformats.org/officeDocument/2006/relationships/viewProps" Target="viewProps.xml"/><Relationship Id="rId7" Type="http://schemas.openxmlformats.org/officeDocument/2006/relationships/slideMaster" Target="slideMasters/slideMaster7.xml"/><Relationship Id="rId12" Type="http://schemas.openxmlformats.org/officeDocument/2006/relationships/slideMaster" Target="slideMasters/slideMaster12.xml"/><Relationship Id="rId17" Type="http://schemas.openxmlformats.org/officeDocument/2006/relationships/slide" Target="slides/slide1.xml"/><Relationship Id="rId25" Type="http://schemas.openxmlformats.org/officeDocument/2006/relationships/slide" Target="slides/slide9.xml"/><Relationship Id="rId33" Type="http://schemas.openxmlformats.org/officeDocument/2006/relationships/slide" Target="slides/slide17.xml"/><Relationship Id="rId38" Type="http://schemas.openxmlformats.org/officeDocument/2006/relationships/slide" Target="slides/slide22.xml"/><Relationship Id="rId46"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0" Type="http://schemas.openxmlformats.org/officeDocument/2006/relationships/slide" Target="slides/slide4.xml"/><Relationship Id="rId29" Type="http://schemas.openxmlformats.org/officeDocument/2006/relationships/slide" Target="slides/slide13.xml"/><Relationship Id="rId41"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8.xml"/><Relationship Id="rId32" Type="http://schemas.openxmlformats.org/officeDocument/2006/relationships/slide" Target="slides/slide16.xml"/><Relationship Id="rId37" Type="http://schemas.openxmlformats.org/officeDocument/2006/relationships/slide" Target="slides/slide21.xml"/><Relationship Id="rId40" Type="http://schemas.openxmlformats.org/officeDocument/2006/relationships/slide" Target="slides/slide24.xml"/><Relationship Id="rId45" Type="http://schemas.openxmlformats.org/officeDocument/2006/relationships/commentAuthors" Target="commentAuthors.xml"/><Relationship Id="rId5" Type="http://schemas.openxmlformats.org/officeDocument/2006/relationships/slideMaster" Target="slideMasters/slideMaster5.xml"/><Relationship Id="rId15" Type="http://schemas.openxmlformats.org/officeDocument/2006/relationships/slideMaster" Target="slideMasters/slideMaster15.xml"/><Relationship Id="rId23" Type="http://schemas.openxmlformats.org/officeDocument/2006/relationships/slide" Target="slides/slide7.xml"/><Relationship Id="rId28" Type="http://schemas.openxmlformats.org/officeDocument/2006/relationships/slide" Target="slides/slide12.xml"/><Relationship Id="rId36" Type="http://schemas.openxmlformats.org/officeDocument/2006/relationships/slide" Target="slides/slide20.xml"/><Relationship Id="rId49" Type="http://schemas.openxmlformats.org/officeDocument/2006/relationships/tableStyles" Target="tableStyles.xml"/><Relationship Id="rId10" Type="http://schemas.openxmlformats.org/officeDocument/2006/relationships/slideMaster" Target="slideMasters/slideMaster10.xml"/><Relationship Id="rId19" Type="http://schemas.openxmlformats.org/officeDocument/2006/relationships/slide" Target="slides/slide3.xml"/><Relationship Id="rId31" Type="http://schemas.openxmlformats.org/officeDocument/2006/relationships/slide" Target="slides/slide15.xml"/><Relationship Id="rId44" Type="http://schemas.openxmlformats.org/officeDocument/2006/relationships/handoutMaster" Target="handoutMasters/handoutMaster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 Target="slides/slide6.xml"/><Relationship Id="rId27" Type="http://schemas.openxmlformats.org/officeDocument/2006/relationships/slide" Target="slides/slide11.xml"/><Relationship Id="rId30" Type="http://schemas.openxmlformats.org/officeDocument/2006/relationships/slide" Target="slides/slide14.xml"/><Relationship Id="rId35" Type="http://schemas.openxmlformats.org/officeDocument/2006/relationships/slide" Target="slides/slide19.xml"/><Relationship Id="rId43" Type="http://schemas.openxmlformats.org/officeDocument/2006/relationships/notesMaster" Target="notesMasters/notesMaster1.xml"/><Relationship Id="rId48" Type="http://schemas.openxmlformats.org/officeDocument/2006/relationships/theme" Target="theme/theme1.xml"/><Relationship Id="rId8" Type="http://schemas.openxmlformats.org/officeDocument/2006/relationships/slideMaster" Target="slideMasters/slideMaster8.xml"/></Relationships>
</file>

<file path=ppt/handoutMasters/_rels/handoutMaster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theme" Target="../theme/theme1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1" name="Afbeelding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43168" y="9633470"/>
            <a:ext cx="5780890" cy="207839"/>
          </a:xfrm>
          <a:prstGeom prst="rect">
            <a:avLst/>
          </a:prstGeom>
        </p:spPr>
      </p:pic>
      <p:sp>
        <p:nvSpPr>
          <p:cNvPr id="4" name="Tijdelijke aanduiding voor voettekst 3"/>
          <p:cNvSpPr>
            <a:spLocks noGrp="1"/>
          </p:cNvSpPr>
          <p:nvPr>
            <p:ph type="ftr" sz="quarter" idx="2"/>
          </p:nvPr>
        </p:nvSpPr>
        <p:spPr>
          <a:xfrm>
            <a:off x="1296842" y="9725664"/>
            <a:ext cx="4294940" cy="143515"/>
          </a:xfrm>
          <a:prstGeom prst="rect">
            <a:avLst/>
          </a:prstGeom>
        </p:spPr>
        <p:txBody>
          <a:bodyPr vert="horz" lIns="0" tIns="0" rIns="0" bIns="0" rtlCol="0" anchor="t" anchorCtr="0"/>
          <a:lstStyle>
            <a:lvl1pPr algn="l">
              <a:defRPr sz="1200"/>
            </a:lvl1pPr>
          </a:lstStyle>
          <a:p>
            <a:endParaRPr lang="nl-BE" sz="800" dirty="0"/>
          </a:p>
        </p:txBody>
      </p:sp>
      <p:sp>
        <p:nvSpPr>
          <p:cNvPr id="3" name="Tijdelijke aanduiding voor datum 2"/>
          <p:cNvSpPr>
            <a:spLocks noGrp="1"/>
          </p:cNvSpPr>
          <p:nvPr>
            <p:ph type="dt" sz="quarter" idx="1"/>
          </p:nvPr>
        </p:nvSpPr>
        <p:spPr>
          <a:xfrm>
            <a:off x="462159" y="9725664"/>
            <a:ext cx="811643" cy="143515"/>
          </a:xfrm>
          <a:prstGeom prst="rect">
            <a:avLst/>
          </a:prstGeom>
        </p:spPr>
        <p:txBody>
          <a:bodyPr vert="horz" lIns="0" tIns="0" rIns="0" bIns="0" rtlCol="0" anchor="t" anchorCtr="0"/>
          <a:lstStyle>
            <a:lvl1pPr algn="r">
              <a:defRPr sz="1200"/>
            </a:lvl1pPr>
          </a:lstStyle>
          <a:p>
            <a:pPr algn="l"/>
            <a:fld id="{0CB47A3E-A408-460E-BEF0-46D99D7A91EC}" type="datetime4">
              <a:rPr lang="nl-BE" sz="800" smtClean="0"/>
              <a:t>19 april 2021</a:t>
            </a:fld>
            <a:endParaRPr lang="nl-BE" sz="800" dirty="0"/>
          </a:p>
        </p:txBody>
      </p:sp>
      <p:sp>
        <p:nvSpPr>
          <p:cNvPr id="5" name="Tijdelijke aanduiding voor dianummer 4"/>
          <p:cNvSpPr>
            <a:spLocks noGrp="1"/>
          </p:cNvSpPr>
          <p:nvPr>
            <p:ph type="sldNum" sz="quarter" idx="3"/>
          </p:nvPr>
        </p:nvSpPr>
        <p:spPr>
          <a:xfrm>
            <a:off x="5878985" y="9725664"/>
            <a:ext cx="324162" cy="143515"/>
          </a:xfrm>
          <a:prstGeom prst="rect">
            <a:avLst/>
          </a:prstGeom>
        </p:spPr>
        <p:txBody>
          <a:bodyPr vert="horz" lIns="0" tIns="0" rIns="0" bIns="0" rtlCol="0" anchor="t" anchorCtr="0"/>
          <a:lstStyle>
            <a:lvl1pPr algn="r">
              <a:defRPr sz="1200"/>
            </a:lvl1pPr>
          </a:lstStyle>
          <a:p>
            <a:pPr algn="ctr"/>
            <a:fld id="{348D9AF8-2C9C-4335-AE47-A4DB39694F83}" type="slidenum">
              <a:rPr lang="nl-BE" sz="800"/>
              <a:pPr algn="ctr"/>
              <a:t>‹nr.›</a:t>
            </a:fld>
            <a:endParaRPr lang="nl-BE" sz="800" dirty="0"/>
          </a:p>
        </p:txBody>
      </p:sp>
    </p:spTree>
    <p:extLst>
      <p:ext uri="{BB962C8B-B14F-4D97-AF65-F5344CB8AC3E}">
        <p14:creationId xmlns:p14="http://schemas.microsoft.com/office/powerpoint/2010/main" val="1133156102"/>
      </p:ext>
    </p:extLst>
  </p:cSld>
  <p:clrMap bg1="lt1" tx1="dk1" bg2="lt2" tx2="dk2" accent1="accent1" accent2="accent2" accent3="accent3" accent4="accent4" accent5="accent5" accent6="accent6" hlink="hlink" folHlink="folHlink"/>
  <p:hf hdr="0"/>
</p:handoutMaster>
</file>

<file path=ppt/notesMasters/_rels/notesMaster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theme" Target="../theme/theme1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Afbeelding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43168" y="9634758"/>
            <a:ext cx="5780890" cy="207839"/>
          </a:xfrm>
          <a:prstGeom prst="rect">
            <a:avLst/>
          </a:prstGeom>
        </p:spPr>
      </p:pic>
      <p:sp>
        <p:nvSpPr>
          <p:cNvPr id="3" name="Tijdelijke aanduiding voor datum 2"/>
          <p:cNvSpPr>
            <a:spLocks noGrp="1"/>
          </p:cNvSpPr>
          <p:nvPr>
            <p:ph type="dt" idx="1"/>
          </p:nvPr>
        </p:nvSpPr>
        <p:spPr>
          <a:xfrm>
            <a:off x="462894" y="9726756"/>
            <a:ext cx="811643" cy="143515"/>
          </a:xfrm>
          <a:prstGeom prst="rect">
            <a:avLst/>
          </a:prstGeom>
        </p:spPr>
        <p:txBody>
          <a:bodyPr vert="horz" lIns="0" tIns="0" rIns="0" bIns="0" rtlCol="0" anchor="t" anchorCtr="0"/>
          <a:lstStyle>
            <a:lvl1pPr algn="l">
              <a:defRPr sz="800"/>
            </a:lvl1pPr>
          </a:lstStyle>
          <a:p>
            <a:fld id="{DD3EF621-5947-4E3A-8F72-E8A8A76FADFD}" type="datetime4">
              <a:rPr lang="nl-BE" smtClean="0"/>
              <a:t>19 april 2021</a:t>
            </a:fld>
            <a:endParaRPr lang="nl-BE" dirty="0"/>
          </a:p>
        </p:txBody>
      </p:sp>
      <p:sp>
        <p:nvSpPr>
          <p:cNvPr id="4" name="Tijdelijke aanduiding voor dia-afbeelding 3"/>
          <p:cNvSpPr>
            <a:spLocks noGrp="1" noRot="1" noChangeAspect="1"/>
          </p:cNvSpPr>
          <p:nvPr>
            <p:ph type="sldImg" idx="2"/>
          </p:nvPr>
        </p:nvSpPr>
        <p:spPr>
          <a:xfrm>
            <a:off x="866775" y="739775"/>
            <a:ext cx="4935538" cy="3702050"/>
          </a:xfrm>
          <a:prstGeom prst="rect">
            <a:avLst/>
          </a:prstGeom>
          <a:noFill/>
          <a:ln w="12700">
            <a:solidFill>
              <a:prstClr val="black"/>
            </a:solidFill>
          </a:ln>
        </p:spPr>
        <p:txBody>
          <a:bodyPr vert="horz" lIns="98092" tIns="49046" rIns="98092" bIns="49046" rtlCol="0" anchor="ctr"/>
          <a:lstStyle/>
          <a:p>
            <a:endParaRPr lang="nl-BE"/>
          </a:p>
        </p:txBody>
      </p:sp>
      <p:sp>
        <p:nvSpPr>
          <p:cNvPr id="5" name="Tijdelijke aanduiding voor notities 4"/>
          <p:cNvSpPr>
            <a:spLocks noGrp="1"/>
          </p:cNvSpPr>
          <p:nvPr>
            <p:ph type="body" sz="quarter" idx="3"/>
          </p:nvPr>
        </p:nvSpPr>
        <p:spPr>
          <a:xfrm>
            <a:off x="666909" y="4689515"/>
            <a:ext cx="5335270" cy="4442698"/>
          </a:xfrm>
          <a:prstGeom prst="rect">
            <a:avLst/>
          </a:prstGeom>
        </p:spPr>
        <p:txBody>
          <a:bodyPr vert="horz" lIns="98092" tIns="49046" rIns="98092" bIns="49046" rtlCol="0"/>
          <a:lstStyle/>
          <a:p>
            <a:pPr lvl="0"/>
            <a:r>
              <a:rPr lang="nl-NL" dirty="0"/>
              <a:t>Klik om de modelstijlen te bewerken</a:t>
            </a:r>
          </a:p>
          <a:p>
            <a:pPr lvl="1"/>
            <a:r>
              <a:rPr lang="nl-NL" dirty="0"/>
              <a:t>Tweede niveau</a:t>
            </a:r>
          </a:p>
          <a:p>
            <a:pPr lvl="2"/>
            <a:r>
              <a:rPr lang="nl-NL" dirty="0"/>
              <a:t>Derde niveau</a:t>
            </a:r>
          </a:p>
          <a:p>
            <a:pPr lvl="3"/>
            <a:r>
              <a:rPr lang="nl-NL" dirty="0"/>
              <a:t>Vierde niveau</a:t>
            </a:r>
          </a:p>
          <a:p>
            <a:pPr lvl="4"/>
            <a:r>
              <a:rPr lang="nl-NL" dirty="0"/>
              <a:t>Vijfde niveau</a:t>
            </a:r>
            <a:endParaRPr lang="nl-BE" dirty="0"/>
          </a:p>
        </p:txBody>
      </p:sp>
      <p:sp>
        <p:nvSpPr>
          <p:cNvPr id="6" name="Tijdelijke aanduiding voor voettekst 5"/>
          <p:cNvSpPr>
            <a:spLocks noGrp="1"/>
          </p:cNvSpPr>
          <p:nvPr>
            <p:ph type="ftr" sz="quarter" idx="4"/>
          </p:nvPr>
        </p:nvSpPr>
        <p:spPr>
          <a:xfrm>
            <a:off x="1295181" y="9726756"/>
            <a:ext cx="4294940" cy="143515"/>
          </a:xfrm>
          <a:prstGeom prst="rect">
            <a:avLst/>
          </a:prstGeom>
        </p:spPr>
        <p:txBody>
          <a:bodyPr vert="horz" lIns="0" tIns="0" rIns="0" bIns="0" rtlCol="0" anchor="t" anchorCtr="0"/>
          <a:lstStyle>
            <a:lvl1pPr algn="l">
              <a:defRPr sz="800"/>
            </a:lvl1pPr>
          </a:lstStyle>
          <a:p>
            <a:endParaRPr lang="nl-BE" dirty="0"/>
          </a:p>
        </p:txBody>
      </p:sp>
      <p:sp>
        <p:nvSpPr>
          <p:cNvPr id="7" name="Tijdelijke aanduiding voor dianummer 6"/>
          <p:cNvSpPr>
            <a:spLocks noGrp="1"/>
          </p:cNvSpPr>
          <p:nvPr>
            <p:ph type="sldNum" sz="quarter" idx="5"/>
          </p:nvPr>
        </p:nvSpPr>
        <p:spPr>
          <a:xfrm>
            <a:off x="5879830" y="9726756"/>
            <a:ext cx="325087" cy="143515"/>
          </a:xfrm>
          <a:prstGeom prst="rect">
            <a:avLst/>
          </a:prstGeom>
        </p:spPr>
        <p:txBody>
          <a:bodyPr vert="horz" lIns="0" tIns="0" rIns="0" bIns="0" rtlCol="0" anchor="t" anchorCtr="0"/>
          <a:lstStyle>
            <a:lvl1pPr algn="ctr">
              <a:defRPr sz="800"/>
            </a:lvl1pPr>
          </a:lstStyle>
          <a:p>
            <a:fld id="{24401317-CE84-480F-99E9-54BF3FD44E2B}" type="slidenum">
              <a:rPr lang="nl-BE" smtClean="0"/>
              <a:pPr/>
              <a:t>‹nr.›</a:t>
            </a:fld>
            <a:endParaRPr lang="nl-BE" dirty="0"/>
          </a:p>
        </p:txBody>
      </p:sp>
    </p:spTree>
    <p:extLst>
      <p:ext uri="{BB962C8B-B14F-4D97-AF65-F5344CB8AC3E}">
        <p14:creationId xmlns:p14="http://schemas.microsoft.com/office/powerpoint/2010/main" val="1060523552"/>
      </p:ext>
    </p:extLst>
  </p:cSld>
  <p:clrMap bg1="lt1" tx1="dk1" bg2="lt2" tx2="dk2" accent1="accent1" accent2="accent2" accent3="accent3" accent4="accent4" accent5="accent5" accent6="accent6" hlink="hlink" folHlink="folHlink"/>
  <p:hf hdr="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atum 3"/>
          <p:cNvSpPr>
            <a:spLocks noGrp="1"/>
          </p:cNvSpPr>
          <p:nvPr>
            <p:ph type="dt" idx="10"/>
          </p:nvPr>
        </p:nvSpPr>
        <p:spPr/>
        <p:txBody>
          <a:bodyPr/>
          <a:lstStyle/>
          <a:p>
            <a:fld id="{9C4A77C4-8F0C-40A6-91AB-F20DDF9EC9DD}" type="datetime4">
              <a:rPr lang="nl-BE" smtClean="0">
                <a:solidFill>
                  <a:prstClr val="black"/>
                </a:solidFill>
              </a:rPr>
              <a:t>19 april 2021</a:t>
            </a:fld>
            <a:endParaRPr lang="nl-BE" dirty="0">
              <a:solidFill>
                <a:prstClr val="black"/>
              </a:solidFill>
            </a:endParaRPr>
          </a:p>
        </p:txBody>
      </p:sp>
      <p:sp>
        <p:nvSpPr>
          <p:cNvPr id="5" name="Tijdelijke aanduiding voor voettekst 4"/>
          <p:cNvSpPr>
            <a:spLocks noGrp="1"/>
          </p:cNvSpPr>
          <p:nvPr>
            <p:ph type="ftr" sz="quarter" idx="11"/>
          </p:nvPr>
        </p:nvSpPr>
        <p:spPr/>
        <p:txBody>
          <a:bodyPr/>
          <a:lstStyle/>
          <a:p>
            <a:endParaRPr lang="nl-BE" dirty="0">
              <a:solidFill>
                <a:prstClr val="black"/>
              </a:solidFill>
            </a:endParaRPr>
          </a:p>
        </p:txBody>
      </p:sp>
      <p:sp>
        <p:nvSpPr>
          <p:cNvPr id="6" name="Tijdelijke aanduiding voor dianummer 5"/>
          <p:cNvSpPr>
            <a:spLocks noGrp="1"/>
          </p:cNvSpPr>
          <p:nvPr>
            <p:ph type="sldNum" sz="quarter" idx="12"/>
          </p:nvPr>
        </p:nvSpPr>
        <p:spPr/>
        <p:txBody>
          <a:bodyPr/>
          <a:lstStyle/>
          <a:p>
            <a:fld id="{24401317-CE84-480F-99E9-54BF3FD44E2B}" type="slidenum">
              <a:rPr lang="nl-BE" smtClean="0">
                <a:solidFill>
                  <a:prstClr val="black"/>
                </a:solidFill>
              </a:rPr>
              <a:pPr/>
              <a:t>5</a:t>
            </a:fld>
            <a:endParaRPr lang="nl-BE" dirty="0">
              <a:solidFill>
                <a:prstClr val="black"/>
              </a:solidFill>
            </a:endParaRPr>
          </a:p>
        </p:txBody>
      </p:sp>
    </p:spTree>
    <p:extLst>
      <p:ext uri="{BB962C8B-B14F-4D97-AF65-F5344CB8AC3E}">
        <p14:creationId xmlns:p14="http://schemas.microsoft.com/office/powerpoint/2010/main" val="34833864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Tijdelijke aanduiding voor dia-afbeelding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2339" name="Tijdelijke aanduiding voor notiti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nl-BE" altLang="nl-BE" sz="1000" dirty="0"/>
              <a:t>Op vandaag wordt we steeds vaker geconfronteerd met extremen: extreme regenbuien, stormen, hittegolven en langere aanhoudende periodes van droogte. Zo zorgen die extreme regenbuien in combinatie met de toenemende verharding ervoor dat we steeds vaker te kampen krijgen met wateroverlast. Een ander gevolg van die klimaatsverandering zijn aanhoudende periodes van droogte. Vlaamse overheid legt lokaal bestuur daarom op om steeds meer rekening te houden met die droogte door minder rechtstreeks lozen in de waterlopen en meer te laten infiltreren. Er moet dus zo weinig mogelijk verhard worden.</a:t>
            </a:r>
          </a:p>
          <a:p>
            <a:endParaRPr lang="nl-BE" altLang="nl-BE" sz="1000" dirty="0"/>
          </a:p>
          <a:p>
            <a:r>
              <a:rPr lang="nl-BE" altLang="nl-BE" sz="1000" dirty="0"/>
              <a:t>Hittestress of het stedelijk hitte-eiland effect is een ander gevolg van de klimaatsverandering.</a:t>
            </a:r>
          </a:p>
          <a:p>
            <a:r>
              <a:rPr lang="nl-BE" altLang="nl-BE" sz="1000" dirty="0"/>
              <a:t>Studies tonen aan dat de temperatuur in de binnenstad tot 8°C warmer is dan in de omgeving.</a:t>
            </a:r>
          </a:p>
          <a:p>
            <a:r>
              <a:rPr lang="nl-BE" altLang="nl-BE" sz="1000" dirty="0"/>
              <a:t>Ook in dit projectgebied hebben we een sterk versteende zone.</a:t>
            </a:r>
          </a:p>
          <a:p>
            <a:endParaRPr lang="nl-BE" altLang="en-US" sz="1000" dirty="0"/>
          </a:p>
        </p:txBody>
      </p:sp>
      <p:sp>
        <p:nvSpPr>
          <p:cNvPr id="142340" name="Tijdelijke aanduiding voor dianumm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34778" indent="-282607" eaLnBrk="0" hangingPunct="0">
              <a:spcBef>
                <a:spcPct val="30000"/>
              </a:spcBef>
              <a:defRPr sz="1200">
                <a:solidFill>
                  <a:schemeClr val="tx1"/>
                </a:solidFill>
                <a:latin typeface="Calibri" pitchFamily="34" charset="0"/>
              </a:defRPr>
            </a:lvl2pPr>
            <a:lvl3pPr marL="1130427" indent="-226085" eaLnBrk="0" hangingPunct="0">
              <a:spcBef>
                <a:spcPct val="30000"/>
              </a:spcBef>
              <a:defRPr sz="1200">
                <a:solidFill>
                  <a:schemeClr val="tx1"/>
                </a:solidFill>
                <a:latin typeface="Calibri" pitchFamily="34" charset="0"/>
              </a:defRPr>
            </a:lvl3pPr>
            <a:lvl4pPr marL="1582598" indent="-226085" eaLnBrk="0" hangingPunct="0">
              <a:spcBef>
                <a:spcPct val="30000"/>
              </a:spcBef>
              <a:defRPr sz="1200">
                <a:solidFill>
                  <a:schemeClr val="tx1"/>
                </a:solidFill>
                <a:latin typeface="Calibri" pitchFamily="34" charset="0"/>
              </a:defRPr>
            </a:lvl4pPr>
            <a:lvl5pPr marL="2034769" indent="-226085" eaLnBrk="0" hangingPunct="0">
              <a:spcBef>
                <a:spcPct val="30000"/>
              </a:spcBef>
              <a:defRPr sz="1200">
                <a:solidFill>
                  <a:schemeClr val="tx1"/>
                </a:solidFill>
                <a:latin typeface="Calibri" pitchFamily="34" charset="0"/>
              </a:defRPr>
            </a:lvl5pPr>
            <a:lvl6pPr marL="2486939" indent="-226085" eaLnBrk="0" fontAlgn="base" hangingPunct="0">
              <a:spcBef>
                <a:spcPct val="30000"/>
              </a:spcBef>
              <a:spcAft>
                <a:spcPct val="0"/>
              </a:spcAft>
              <a:defRPr sz="1200">
                <a:solidFill>
                  <a:schemeClr val="tx1"/>
                </a:solidFill>
                <a:latin typeface="Calibri" pitchFamily="34" charset="0"/>
              </a:defRPr>
            </a:lvl6pPr>
            <a:lvl7pPr marL="2939110" indent="-226085" eaLnBrk="0" fontAlgn="base" hangingPunct="0">
              <a:spcBef>
                <a:spcPct val="30000"/>
              </a:spcBef>
              <a:spcAft>
                <a:spcPct val="0"/>
              </a:spcAft>
              <a:defRPr sz="1200">
                <a:solidFill>
                  <a:schemeClr val="tx1"/>
                </a:solidFill>
                <a:latin typeface="Calibri" pitchFamily="34" charset="0"/>
              </a:defRPr>
            </a:lvl7pPr>
            <a:lvl8pPr marL="3391281" indent="-226085" eaLnBrk="0" fontAlgn="base" hangingPunct="0">
              <a:spcBef>
                <a:spcPct val="30000"/>
              </a:spcBef>
              <a:spcAft>
                <a:spcPct val="0"/>
              </a:spcAft>
              <a:defRPr sz="1200">
                <a:solidFill>
                  <a:schemeClr val="tx1"/>
                </a:solidFill>
                <a:latin typeface="Calibri" pitchFamily="34" charset="0"/>
              </a:defRPr>
            </a:lvl8pPr>
            <a:lvl9pPr marL="3843452" indent="-226085"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700EA1D2-2F8D-455D-B1EF-61DDEF4F57B5}" type="slidenum">
              <a:rPr lang="nl-BE" altLang="nl-BE">
                <a:solidFill>
                  <a:srgbClr val="000000"/>
                </a:solidFill>
                <a:latin typeface="Arial" charset="0"/>
              </a:rPr>
              <a:pPr eaLnBrk="1" hangingPunct="1">
                <a:spcBef>
                  <a:spcPct val="0"/>
                </a:spcBef>
              </a:pPr>
              <a:t>6</a:t>
            </a:fld>
            <a:endParaRPr lang="nl-BE" altLang="nl-BE">
              <a:solidFill>
                <a:srgbClr val="000000"/>
              </a:solidFill>
              <a:latin typeface="Arial" charset="0"/>
            </a:endParaRPr>
          </a:p>
        </p:txBody>
      </p:sp>
    </p:spTree>
    <p:extLst>
      <p:ext uri="{BB962C8B-B14F-4D97-AF65-F5344CB8AC3E}">
        <p14:creationId xmlns:p14="http://schemas.microsoft.com/office/powerpoint/2010/main" val="10761754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63"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nl-NL" altLang="nl-BE" dirty="0"/>
          </a:p>
        </p:txBody>
      </p:sp>
    </p:spTree>
    <p:extLst>
      <p:ext uri="{BB962C8B-B14F-4D97-AF65-F5344CB8AC3E}">
        <p14:creationId xmlns:p14="http://schemas.microsoft.com/office/powerpoint/2010/main" val="23078038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5411"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nl-NL" altLang="nl-BE"/>
              <a:t>De stad neemt dan ook maatregelen om klimaatadaptief te ontwerpen.</a:t>
            </a:r>
          </a:p>
          <a:p>
            <a:pPr eaLnBrk="1" hangingPunct="1"/>
            <a:r>
              <a:rPr lang="nl-NL" altLang="nl-BE"/>
              <a:t>Zo wordt er waterdoorlatende verharding gebruikt in het openbaar domein of groene trambedding aangelegd. Op plaatsen waar verharding niet nodig is, wordt deze vermeden.</a:t>
            </a:r>
          </a:p>
          <a:p>
            <a:pPr eaLnBrk="1" hangingPunct="1"/>
            <a:r>
              <a:rPr lang="nl-NL" altLang="nl-BE"/>
              <a:t>Er wordt ook zoveel mogelijk groen ingebracht. Bomen in de Belfortstraat, Emile Braunplein.</a:t>
            </a:r>
          </a:p>
          <a:p>
            <a:pPr eaLnBrk="1" hangingPunct="1"/>
            <a:r>
              <a:rPr lang="nl-NL" altLang="nl-BE"/>
              <a:t>Ook de inbreng van water, door waterelementen (Vlaanderenstraat) of het herwaarderen van grachten.</a:t>
            </a:r>
          </a:p>
        </p:txBody>
      </p:sp>
    </p:spTree>
    <p:extLst>
      <p:ext uri="{BB962C8B-B14F-4D97-AF65-F5344CB8AC3E}">
        <p14:creationId xmlns:p14="http://schemas.microsoft.com/office/powerpoint/2010/main" val="15343182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Tijdelijke aanduiding voor dia-afbeelding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9747" name="Tijdelijke aanduiding voor notiti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nl-BE" altLang="nl-BE"/>
          </a:p>
        </p:txBody>
      </p:sp>
      <p:sp>
        <p:nvSpPr>
          <p:cNvPr id="159748" name="Tijdelijke aanduiding voor dianumm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34778" indent="-282607" eaLnBrk="0" hangingPunct="0">
              <a:spcBef>
                <a:spcPct val="30000"/>
              </a:spcBef>
              <a:defRPr sz="1200">
                <a:solidFill>
                  <a:schemeClr val="tx1"/>
                </a:solidFill>
                <a:latin typeface="Calibri" pitchFamily="34" charset="0"/>
              </a:defRPr>
            </a:lvl2pPr>
            <a:lvl3pPr marL="1130427" indent="-226085" eaLnBrk="0" hangingPunct="0">
              <a:spcBef>
                <a:spcPct val="30000"/>
              </a:spcBef>
              <a:defRPr sz="1200">
                <a:solidFill>
                  <a:schemeClr val="tx1"/>
                </a:solidFill>
                <a:latin typeface="Calibri" pitchFamily="34" charset="0"/>
              </a:defRPr>
            </a:lvl3pPr>
            <a:lvl4pPr marL="1582598" indent="-226085" eaLnBrk="0" hangingPunct="0">
              <a:spcBef>
                <a:spcPct val="30000"/>
              </a:spcBef>
              <a:defRPr sz="1200">
                <a:solidFill>
                  <a:schemeClr val="tx1"/>
                </a:solidFill>
                <a:latin typeface="Calibri" pitchFamily="34" charset="0"/>
              </a:defRPr>
            </a:lvl4pPr>
            <a:lvl5pPr marL="2034769" indent="-226085" eaLnBrk="0" hangingPunct="0">
              <a:spcBef>
                <a:spcPct val="30000"/>
              </a:spcBef>
              <a:defRPr sz="1200">
                <a:solidFill>
                  <a:schemeClr val="tx1"/>
                </a:solidFill>
                <a:latin typeface="Calibri" pitchFamily="34" charset="0"/>
              </a:defRPr>
            </a:lvl5pPr>
            <a:lvl6pPr marL="2486939" indent="-226085" eaLnBrk="0" fontAlgn="base" hangingPunct="0">
              <a:spcBef>
                <a:spcPct val="30000"/>
              </a:spcBef>
              <a:spcAft>
                <a:spcPct val="0"/>
              </a:spcAft>
              <a:defRPr sz="1200">
                <a:solidFill>
                  <a:schemeClr val="tx1"/>
                </a:solidFill>
                <a:latin typeface="Calibri" pitchFamily="34" charset="0"/>
              </a:defRPr>
            </a:lvl6pPr>
            <a:lvl7pPr marL="2939110" indent="-226085" eaLnBrk="0" fontAlgn="base" hangingPunct="0">
              <a:spcBef>
                <a:spcPct val="30000"/>
              </a:spcBef>
              <a:spcAft>
                <a:spcPct val="0"/>
              </a:spcAft>
              <a:defRPr sz="1200">
                <a:solidFill>
                  <a:schemeClr val="tx1"/>
                </a:solidFill>
                <a:latin typeface="Calibri" pitchFamily="34" charset="0"/>
              </a:defRPr>
            </a:lvl7pPr>
            <a:lvl8pPr marL="3391281" indent="-226085" eaLnBrk="0" fontAlgn="base" hangingPunct="0">
              <a:spcBef>
                <a:spcPct val="30000"/>
              </a:spcBef>
              <a:spcAft>
                <a:spcPct val="0"/>
              </a:spcAft>
              <a:defRPr sz="1200">
                <a:solidFill>
                  <a:schemeClr val="tx1"/>
                </a:solidFill>
                <a:latin typeface="Calibri" pitchFamily="34" charset="0"/>
              </a:defRPr>
            </a:lvl8pPr>
            <a:lvl9pPr marL="3843452" indent="-226085"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AA0D3A1E-9752-46FF-B514-0D400B3F122C}" type="slidenum">
              <a:rPr lang="nl-BE" altLang="nl-BE">
                <a:solidFill>
                  <a:srgbClr val="000000"/>
                </a:solidFill>
                <a:latin typeface="Arial" charset="0"/>
              </a:rPr>
              <a:pPr eaLnBrk="1" hangingPunct="1">
                <a:spcBef>
                  <a:spcPct val="0"/>
                </a:spcBef>
              </a:pPr>
              <a:t>20</a:t>
            </a:fld>
            <a:endParaRPr lang="nl-BE" altLang="nl-BE">
              <a:solidFill>
                <a:srgbClr val="000000"/>
              </a:solidFill>
              <a:latin typeface="Arial"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atum 3"/>
          <p:cNvSpPr>
            <a:spLocks noGrp="1"/>
          </p:cNvSpPr>
          <p:nvPr>
            <p:ph type="dt" idx="10"/>
          </p:nvPr>
        </p:nvSpPr>
        <p:spPr/>
        <p:txBody>
          <a:bodyPr/>
          <a:lstStyle/>
          <a:p>
            <a:fld id="{970B5020-AE81-495B-911D-6DDED02A7CE1}" type="datetime4">
              <a:rPr lang="nl-BE" smtClean="0"/>
              <a:t>19 april 2021</a:t>
            </a:fld>
            <a:endParaRPr lang="nl-BE" dirty="0"/>
          </a:p>
        </p:txBody>
      </p:sp>
      <p:sp>
        <p:nvSpPr>
          <p:cNvPr id="5" name="Tijdelijke aanduiding voor voettekst 4"/>
          <p:cNvSpPr>
            <a:spLocks noGrp="1"/>
          </p:cNvSpPr>
          <p:nvPr>
            <p:ph type="ftr" sz="quarter" idx="11"/>
          </p:nvPr>
        </p:nvSpPr>
        <p:spPr/>
        <p:txBody>
          <a:bodyPr/>
          <a:lstStyle/>
          <a:p>
            <a:endParaRPr lang="nl-BE" dirty="0"/>
          </a:p>
        </p:txBody>
      </p:sp>
      <p:sp>
        <p:nvSpPr>
          <p:cNvPr id="6" name="Tijdelijke aanduiding voor dianummer 5"/>
          <p:cNvSpPr>
            <a:spLocks noGrp="1"/>
          </p:cNvSpPr>
          <p:nvPr>
            <p:ph type="sldNum" sz="quarter" idx="12"/>
          </p:nvPr>
        </p:nvSpPr>
        <p:spPr/>
        <p:txBody>
          <a:bodyPr/>
          <a:lstStyle/>
          <a:p>
            <a:fld id="{24401317-CE84-480F-99E9-54BF3FD44E2B}" type="slidenum">
              <a:rPr lang="nl-BE" smtClean="0"/>
              <a:pPr/>
              <a:t>21</a:t>
            </a:fld>
            <a:endParaRPr lang="nl-BE" dirty="0"/>
          </a:p>
        </p:txBody>
      </p:sp>
    </p:spTree>
    <p:extLst>
      <p:ext uri="{BB962C8B-B14F-4D97-AF65-F5344CB8AC3E}">
        <p14:creationId xmlns:p14="http://schemas.microsoft.com/office/powerpoint/2010/main" val="32474961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Tijdelijke aanduiding voor dia-afbeelding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8547" name="Tijdelijke aanduiding voor notiti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nl-BE" altLang="nl-BE"/>
          </a:p>
        </p:txBody>
      </p:sp>
      <p:sp>
        <p:nvSpPr>
          <p:cNvPr id="108548" name="Tijdelijke aanduiding voor dianumm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37918" indent="-282607">
              <a:spcBef>
                <a:spcPct val="30000"/>
              </a:spcBef>
              <a:defRPr sz="1200">
                <a:solidFill>
                  <a:schemeClr val="tx1"/>
                </a:solidFill>
                <a:latin typeface="Calibri" pitchFamily="34" charset="0"/>
              </a:defRPr>
            </a:lvl2pPr>
            <a:lvl3pPr marL="1136707" indent="-226085">
              <a:spcBef>
                <a:spcPct val="30000"/>
              </a:spcBef>
              <a:defRPr sz="1200">
                <a:solidFill>
                  <a:schemeClr val="tx1"/>
                </a:solidFill>
                <a:latin typeface="Calibri" pitchFamily="34" charset="0"/>
              </a:defRPr>
            </a:lvl3pPr>
            <a:lvl4pPr marL="1592018" indent="-226085">
              <a:spcBef>
                <a:spcPct val="30000"/>
              </a:spcBef>
              <a:defRPr sz="1200">
                <a:solidFill>
                  <a:schemeClr val="tx1"/>
                </a:solidFill>
                <a:latin typeface="Calibri" pitchFamily="34" charset="0"/>
              </a:defRPr>
            </a:lvl4pPr>
            <a:lvl5pPr marL="2048899" indent="-226085">
              <a:spcBef>
                <a:spcPct val="30000"/>
              </a:spcBef>
              <a:defRPr sz="1200">
                <a:solidFill>
                  <a:schemeClr val="tx1"/>
                </a:solidFill>
                <a:latin typeface="Calibri" pitchFamily="34" charset="0"/>
              </a:defRPr>
            </a:lvl5pPr>
            <a:lvl6pPr marL="2501070" indent="-226085" eaLnBrk="0" fontAlgn="base" hangingPunct="0">
              <a:spcBef>
                <a:spcPct val="30000"/>
              </a:spcBef>
              <a:spcAft>
                <a:spcPct val="0"/>
              </a:spcAft>
              <a:defRPr sz="1200">
                <a:solidFill>
                  <a:schemeClr val="tx1"/>
                </a:solidFill>
                <a:latin typeface="Calibri" pitchFamily="34" charset="0"/>
              </a:defRPr>
            </a:lvl6pPr>
            <a:lvl7pPr marL="2953241" indent="-226085" eaLnBrk="0" fontAlgn="base" hangingPunct="0">
              <a:spcBef>
                <a:spcPct val="30000"/>
              </a:spcBef>
              <a:spcAft>
                <a:spcPct val="0"/>
              </a:spcAft>
              <a:defRPr sz="1200">
                <a:solidFill>
                  <a:schemeClr val="tx1"/>
                </a:solidFill>
                <a:latin typeface="Calibri" pitchFamily="34" charset="0"/>
              </a:defRPr>
            </a:lvl7pPr>
            <a:lvl8pPr marL="3405412" indent="-226085" eaLnBrk="0" fontAlgn="base" hangingPunct="0">
              <a:spcBef>
                <a:spcPct val="30000"/>
              </a:spcBef>
              <a:spcAft>
                <a:spcPct val="0"/>
              </a:spcAft>
              <a:defRPr sz="1200">
                <a:solidFill>
                  <a:schemeClr val="tx1"/>
                </a:solidFill>
                <a:latin typeface="Calibri" pitchFamily="34" charset="0"/>
              </a:defRPr>
            </a:lvl8pPr>
            <a:lvl9pPr marL="3857583" indent="-226085" eaLnBrk="0" fontAlgn="base" hangingPunct="0">
              <a:spcBef>
                <a:spcPct val="30000"/>
              </a:spcBef>
              <a:spcAft>
                <a:spcPct val="0"/>
              </a:spcAft>
              <a:defRPr sz="1200">
                <a:solidFill>
                  <a:schemeClr val="tx1"/>
                </a:solidFill>
                <a:latin typeface="Calibri" pitchFamily="34" charset="0"/>
              </a:defRPr>
            </a:lvl9pPr>
          </a:lstStyle>
          <a:p>
            <a:pPr>
              <a:spcBef>
                <a:spcPct val="0"/>
              </a:spcBef>
            </a:pPr>
            <a:fld id="{46F46A0A-A588-4763-B67F-3AFCF1E66644}" type="slidenum">
              <a:rPr lang="nl-BE" altLang="nl-BE">
                <a:solidFill>
                  <a:srgbClr val="000000"/>
                </a:solidFill>
                <a:latin typeface="Arial" charset="0"/>
              </a:rPr>
              <a:pPr>
                <a:spcBef>
                  <a:spcPct val="0"/>
                </a:spcBef>
              </a:pPr>
              <a:t>22</a:t>
            </a:fld>
            <a:endParaRPr lang="nl-BE" altLang="nl-BE">
              <a:solidFill>
                <a:srgbClr val="000000"/>
              </a:solidFill>
              <a:latin typeface="Arial"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atum 3"/>
          <p:cNvSpPr>
            <a:spLocks noGrp="1"/>
          </p:cNvSpPr>
          <p:nvPr>
            <p:ph type="dt"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800" b="0" i="0" u="none" strike="noStrike" kern="1200" cap="none" spc="0" normalizeH="0" baseline="0" noProof="0">
                <a:ln>
                  <a:noFill/>
                </a:ln>
                <a:solidFill>
                  <a:prstClr val="black"/>
                </a:solidFill>
                <a:effectLst/>
                <a:uLnTx/>
                <a:uFillTx/>
                <a:latin typeface="Calibri"/>
                <a:ea typeface="+mn-ea"/>
                <a:cs typeface="+mn-cs"/>
              </a:rPr>
              <a:t>24 februari 2021</a:t>
            </a:r>
            <a:endParaRPr kumimoji="0" lang="nl-BE" sz="8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Tijdelijke aanduiding voor voettekst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800" b="0" i="0" u="none" strike="noStrike" kern="1200" cap="none" spc="0" normalizeH="0" baseline="0" noProof="0" dirty="0">
              <a:ln>
                <a:noFill/>
              </a:ln>
              <a:solidFill>
                <a:prstClr val="black"/>
              </a:solidFill>
              <a:effectLst/>
              <a:uLnTx/>
              <a:uFillTx/>
              <a:latin typeface="Calibri"/>
              <a:ea typeface="+mn-ea"/>
              <a:cs typeface="+mn-cs"/>
            </a:endParaRPr>
          </a:p>
        </p:txBody>
      </p:sp>
      <p:sp>
        <p:nvSpPr>
          <p:cNvPr id="6" name="Tijdelijke aanduiding voor dianummer 5"/>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24401317-CE84-480F-99E9-54BF3FD44E2B}" type="slidenum">
              <a:rPr kumimoji="0" lang="nl-BE" sz="800" b="0" i="0" u="none" strike="noStrike" kern="1200" cap="none" spc="0" normalizeH="0" baseline="0" noProof="0" smtClean="0">
                <a:ln>
                  <a:noFill/>
                </a:ln>
                <a:solidFill>
                  <a:prstClr val="black"/>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25</a:t>
            </a:fld>
            <a:endParaRPr kumimoji="0" lang="nl-BE" sz="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3506808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19.wmf"/><Relationship Id="rId2" Type="http://schemas.openxmlformats.org/officeDocument/2006/relationships/image" Target="../media/image23.jpeg"/><Relationship Id="rId1" Type="http://schemas.openxmlformats.org/officeDocument/2006/relationships/slideMaster" Target="../slideMasters/slideMaster13.xml"/><Relationship Id="rId4" Type="http://schemas.openxmlformats.org/officeDocument/2006/relationships/image" Target="../media/image26.png"/></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19.wmf"/><Relationship Id="rId2" Type="http://schemas.openxmlformats.org/officeDocument/2006/relationships/image" Target="../media/image23.jpeg"/><Relationship Id="rId1" Type="http://schemas.openxmlformats.org/officeDocument/2006/relationships/slideMaster" Target="../slideMasters/slideMaster13.xml"/><Relationship Id="rId5" Type="http://schemas.openxmlformats.org/officeDocument/2006/relationships/image" Target="../media/image25.png"/><Relationship Id="rId4" Type="http://schemas.openxmlformats.org/officeDocument/2006/relationships/image" Target="../media/image27.png"/></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19.wmf"/><Relationship Id="rId2" Type="http://schemas.openxmlformats.org/officeDocument/2006/relationships/image" Target="../media/image23.jpeg"/><Relationship Id="rId1" Type="http://schemas.openxmlformats.org/officeDocument/2006/relationships/slideMaster" Target="../slideMasters/slideMaster14.xml"/><Relationship Id="rId5" Type="http://schemas.openxmlformats.org/officeDocument/2006/relationships/image" Target="../media/image25.png"/><Relationship Id="rId4" Type="http://schemas.openxmlformats.org/officeDocument/2006/relationships/image" Target="../media/image24.png"/></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19.wmf"/><Relationship Id="rId2" Type="http://schemas.openxmlformats.org/officeDocument/2006/relationships/image" Target="../media/image23.jpeg"/><Relationship Id="rId1" Type="http://schemas.openxmlformats.org/officeDocument/2006/relationships/slideMaster" Target="../slideMasters/slideMaster14.xml"/><Relationship Id="rId4" Type="http://schemas.openxmlformats.org/officeDocument/2006/relationships/image" Target="../media/image24.png"/></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19.wmf"/><Relationship Id="rId2" Type="http://schemas.openxmlformats.org/officeDocument/2006/relationships/image" Target="../media/image23.jpeg"/><Relationship Id="rId1" Type="http://schemas.openxmlformats.org/officeDocument/2006/relationships/slideMaster" Target="../slideMasters/slideMaster14.xml"/><Relationship Id="rId5" Type="http://schemas.openxmlformats.org/officeDocument/2006/relationships/image" Target="../media/image25.png"/><Relationship Id="rId4" Type="http://schemas.openxmlformats.org/officeDocument/2006/relationships/image" Target="../media/image26.png"/></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19.wmf"/><Relationship Id="rId2" Type="http://schemas.openxmlformats.org/officeDocument/2006/relationships/image" Target="../media/image23.jpeg"/><Relationship Id="rId1" Type="http://schemas.openxmlformats.org/officeDocument/2006/relationships/slideMaster" Target="../slideMasters/slideMaster14.xml"/><Relationship Id="rId4" Type="http://schemas.openxmlformats.org/officeDocument/2006/relationships/image" Target="../media/image26.png"/></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19.wmf"/><Relationship Id="rId2" Type="http://schemas.openxmlformats.org/officeDocument/2006/relationships/image" Target="../media/image23.jpeg"/><Relationship Id="rId1" Type="http://schemas.openxmlformats.org/officeDocument/2006/relationships/slideMaster" Target="../slideMasters/slideMaster14.xml"/><Relationship Id="rId5" Type="http://schemas.openxmlformats.org/officeDocument/2006/relationships/image" Target="../media/image25.png"/><Relationship Id="rId4" Type="http://schemas.openxmlformats.org/officeDocument/2006/relationships/image" Target="../media/image27.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5.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5.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5.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5.xml"/></Relationships>
</file>

<file path=ppt/slideLayouts/_rels/slideLayout1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5.xml"/></Relationships>
</file>

<file path=ppt/slideLayouts/_rels/slideLayout1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5.xml"/></Relationships>
</file>

<file path=ppt/slideLayouts/_rels/slideLayout1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8.png"/><Relationship Id="rId1" Type="http://schemas.openxmlformats.org/officeDocument/2006/relationships/slideMaster" Target="../slideMasters/slideMaster15.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5.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1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png"/><Relationship Id="rId1" Type="http://schemas.openxmlformats.org/officeDocument/2006/relationships/slideMaster" Target="../slideMasters/slideMaster15.xml"/></Relationships>
</file>

<file path=ppt/slideLayouts/_rels/slideLayout1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png"/><Relationship Id="rId1" Type="http://schemas.openxmlformats.org/officeDocument/2006/relationships/slideMaster" Target="../slideMasters/slideMaster15.xml"/></Relationships>
</file>

<file path=ppt/slideLayouts/_rels/slideLayout12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Master" Target="../slideMasters/slideMaster15.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4.png"/><Relationship Id="rId1" Type="http://schemas.openxmlformats.org/officeDocument/2006/relationships/slideMaster" Target="../slideMasters/slideMaster15.xml"/></Relationships>
</file>

<file path=ppt/slideLayouts/_rels/slideLayout12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6.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3.png"/><Relationship Id="rId1" Type="http://schemas.openxmlformats.org/officeDocument/2006/relationships/slideMaster" Target="../slideMasters/slideMaster2.xml"/><Relationship Id="rId4" Type="http://schemas.openxmlformats.org/officeDocument/2006/relationships/image" Target="../media/image12.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5.png"/><Relationship Id="rId1" Type="http://schemas.openxmlformats.org/officeDocument/2006/relationships/slideMaster" Target="../slideMasters/slideMaster3.xml"/><Relationship Id="rId4" Type="http://schemas.openxmlformats.org/officeDocument/2006/relationships/image" Target="../media/image12.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4.png"/><Relationship Id="rId1" Type="http://schemas.openxmlformats.org/officeDocument/2006/relationships/slideMaster" Target="../slideMasters/slideMaster5.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5.png"/><Relationship Id="rId1" Type="http://schemas.openxmlformats.org/officeDocument/2006/relationships/slideMaster" Target="../slideMasters/slideMaster5.xml"/><Relationship Id="rId4" Type="http://schemas.openxmlformats.org/officeDocument/2006/relationships/image" Target="../media/image12.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6.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6.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9.wmf"/><Relationship Id="rId2" Type="http://schemas.openxmlformats.org/officeDocument/2006/relationships/image" Target="../media/image18.jpeg"/><Relationship Id="rId1" Type="http://schemas.openxmlformats.org/officeDocument/2006/relationships/slideMaster" Target="../slideMasters/slideMaster7.xml"/><Relationship Id="rId5" Type="http://schemas.openxmlformats.org/officeDocument/2006/relationships/image" Target="../media/image21.png"/><Relationship Id="rId4" Type="http://schemas.openxmlformats.org/officeDocument/2006/relationships/image" Target="../media/image20.pn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19.wmf"/><Relationship Id="rId2" Type="http://schemas.openxmlformats.org/officeDocument/2006/relationships/image" Target="../media/image23.jpeg"/><Relationship Id="rId1" Type="http://schemas.openxmlformats.org/officeDocument/2006/relationships/slideMaster" Target="../slideMasters/slideMaster8.xml"/><Relationship Id="rId5" Type="http://schemas.openxmlformats.org/officeDocument/2006/relationships/image" Target="../media/image25.png"/><Relationship Id="rId4" Type="http://schemas.openxmlformats.org/officeDocument/2006/relationships/image" Target="../media/image24.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9.wmf"/><Relationship Id="rId2" Type="http://schemas.openxmlformats.org/officeDocument/2006/relationships/image" Target="../media/image23.jpeg"/><Relationship Id="rId1" Type="http://schemas.openxmlformats.org/officeDocument/2006/relationships/slideMaster" Target="../slideMasters/slideMaster8.xml"/><Relationship Id="rId4" Type="http://schemas.openxmlformats.org/officeDocument/2006/relationships/image" Target="../media/image25.pn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19.wmf"/><Relationship Id="rId2" Type="http://schemas.openxmlformats.org/officeDocument/2006/relationships/image" Target="../media/image23.jpeg"/><Relationship Id="rId1" Type="http://schemas.openxmlformats.org/officeDocument/2006/relationships/slideMaster" Target="../slideMasters/slideMaster8.xml"/><Relationship Id="rId4" Type="http://schemas.openxmlformats.org/officeDocument/2006/relationships/image" Target="../media/image24.pn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19.wmf"/><Relationship Id="rId2" Type="http://schemas.openxmlformats.org/officeDocument/2006/relationships/image" Target="../media/image23.jpeg"/><Relationship Id="rId1" Type="http://schemas.openxmlformats.org/officeDocument/2006/relationships/slideMaster" Target="../slideMasters/slideMaster8.xml"/><Relationship Id="rId5" Type="http://schemas.openxmlformats.org/officeDocument/2006/relationships/image" Target="../media/image25.png"/><Relationship Id="rId4" Type="http://schemas.openxmlformats.org/officeDocument/2006/relationships/image" Target="../media/image26.png"/></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19.wmf"/><Relationship Id="rId2" Type="http://schemas.openxmlformats.org/officeDocument/2006/relationships/image" Target="../media/image23.jpeg"/><Relationship Id="rId1" Type="http://schemas.openxmlformats.org/officeDocument/2006/relationships/slideMaster" Target="../slideMasters/slideMaster8.xml"/><Relationship Id="rId4" Type="http://schemas.openxmlformats.org/officeDocument/2006/relationships/image" Target="../media/image26.png"/></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19.wmf"/><Relationship Id="rId2" Type="http://schemas.openxmlformats.org/officeDocument/2006/relationships/image" Target="../media/image23.jpeg"/><Relationship Id="rId1" Type="http://schemas.openxmlformats.org/officeDocument/2006/relationships/slideMaster" Target="../slideMasters/slideMaster8.xml"/><Relationship Id="rId5" Type="http://schemas.openxmlformats.org/officeDocument/2006/relationships/image" Target="../media/image25.png"/><Relationship Id="rId4" Type="http://schemas.openxmlformats.org/officeDocument/2006/relationships/image" Target="../media/image27.png"/></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19.wmf"/><Relationship Id="rId2" Type="http://schemas.openxmlformats.org/officeDocument/2006/relationships/image" Target="../media/image23.jpeg"/><Relationship Id="rId1" Type="http://schemas.openxmlformats.org/officeDocument/2006/relationships/slideMaster" Target="../slideMasters/slideMaster9.xml"/><Relationship Id="rId5" Type="http://schemas.openxmlformats.org/officeDocument/2006/relationships/image" Target="../media/image25.png"/><Relationship Id="rId4" Type="http://schemas.openxmlformats.org/officeDocument/2006/relationships/image" Target="../media/image24.png"/></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19.wmf"/><Relationship Id="rId2" Type="http://schemas.openxmlformats.org/officeDocument/2006/relationships/image" Target="../media/image23.jpeg"/><Relationship Id="rId1" Type="http://schemas.openxmlformats.org/officeDocument/2006/relationships/slideMaster" Target="../slideMasters/slideMaster9.xml"/><Relationship Id="rId4" Type="http://schemas.openxmlformats.org/officeDocument/2006/relationships/image" Target="../media/image25.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19.wmf"/><Relationship Id="rId2" Type="http://schemas.openxmlformats.org/officeDocument/2006/relationships/image" Target="../media/image23.jpeg"/><Relationship Id="rId1" Type="http://schemas.openxmlformats.org/officeDocument/2006/relationships/slideMaster" Target="../slideMasters/slideMaster9.xml"/><Relationship Id="rId4" Type="http://schemas.openxmlformats.org/officeDocument/2006/relationships/image" Target="../media/image24.png"/></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19.wmf"/><Relationship Id="rId2" Type="http://schemas.openxmlformats.org/officeDocument/2006/relationships/image" Target="../media/image23.jpeg"/><Relationship Id="rId1" Type="http://schemas.openxmlformats.org/officeDocument/2006/relationships/slideMaster" Target="../slideMasters/slideMaster9.xml"/><Relationship Id="rId5" Type="http://schemas.openxmlformats.org/officeDocument/2006/relationships/image" Target="../media/image25.png"/><Relationship Id="rId4" Type="http://schemas.openxmlformats.org/officeDocument/2006/relationships/image" Target="../media/image26.png"/></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19.wmf"/><Relationship Id="rId2" Type="http://schemas.openxmlformats.org/officeDocument/2006/relationships/image" Target="../media/image23.jpeg"/><Relationship Id="rId1" Type="http://schemas.openxmlformats.org/officeDocument/2006/relationships/slideMaster" Target="../slideMasters/slideMaster9.xml"/><Relationship Id="rId4" Type="http://schemas.openxmlformats.org/officeDocument/2006/relationships/image" Target="../media/image26.png"/></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19.wmf"/><Relationship Id="rId2" Type="http://schemas.openxmlformats.org/officeDocument/2006/relationships/image" Target="../media/image23.jpeg"/><Relationship Id="rId1" Type="http://schemas.openxmlformats.org/officeDocument/2006/relationships/slideMaster" Target="../slideMasters/slideMaster9.xml"/><Relationship Id="rId5" Type="http://schemas.openxmlformats.org/officeDocument/2006/relationships/image" Target="../media/image25.png"/><Relationship Id="rId4" Type="http://schemas.openxmlformats.org/officeDocument/2006/relationships/image" Target="../media/image27.png"/></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19.wmf"/><Relationship Id="rId2" Type="http://schemas.openxmlformats.org/officeDocument/2006/relationships/image" Target="../media/image23.jpeg"/><Relationship Id="rId1" Type="http://schemas.openxmlformats.org/officeDocument/2006/relationships/slideMaster" Target="../slideMasters/slideMaster10.xml"/><Relationship Id="rId5" Type="http://schemas.openxmlformats.org/officeDocument/2006/relationships/image" Target="../media/image25.png"/><Relationship Id="rId4" Type="http://schemas.openxmlformats.org/officeDocument/2006/relationships/image" Target="../media/image24.png"/></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19.wmf"/><Relationship Id="rId2" Type="http://schemas.openxmlformats.org/officeDocument/2006/relationships/image" Target="../media/image23.jpeg"/><Relationship Id="rId1" Type="http://schemas.openxmlformats.org/officeDocument/2006/relationships/slideMaster" Target="../slideMasters/slideMaster10.xml"/><Relationship Id="rId4" Type="http://schemas.openxmlformats.org/officeDocument/2006/relationships/image" Target="../media/image24.png"/></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19.wmf"/><Relationship Id="rId2" Type="http://schemas.openxmlformats.org/officeDocument/2006/relationships/image" Target="../media/image23.jpeg"/><Relationship Id="rId1" Type="http://schemas.openxmlformats.org/officeDocument/2006/relationships/slideMaster" Target="../slideMasters/slideMaster10.xml"/><Relationship Id="rId5" Type="http://schemas.openxmlformats.org/officeDocument/2006/relationships/image" Target="../media/image25.png"/><Relationship Id="rId4" Type="http://schemas.openxmlformats.org/officeDocument/2006/relationships/image" Target="../media/image26.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19.wmf"/><Relationship Id="rId2" Type="http://schemas.openxmlformats.org/officeDocument/2006/relationships/image" Target="../media/image23.jpeg"/><Relationship Id="rId1" Type="http://schemas.openxmlformats.org/officeDocument/2006/relationships/slideMaster" Target="../slideMasters/slideMaster10.xml"/><Relationship Id="rId4" Type="http://schemas.openxmlformats.org/officeDocument/2006/relationships/image" Target="../media/image26.png"/></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19.wmf"/><Relationship Id="rId2" Type="http://schemas.openxmlformats.org/officeDocument/2006/relationships/image" Target="../media/image23.jpeg"/><Relationship Id="rId1" Type="http://schemas.openxmlformats.org/officeDocument/2006/relationships/slideMaster" Target="../slideMasters/slideMaster10.xml"/><Relationship Id="rId5" Type="http://schemas.openxmlformats.org/officeDocument/2006/relationships/image" Target="../media/image25.png"/><Relationship Id="rId4" Type="http://schemas.openxmlformats.org/officeDocument/2006/relationships/image" Target="../media/image27.png"/></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19.wmf"/><Relationship Id="rId2" Type="http://schemas.openxmlformats.org/officeDocument/2006/relationships/image" Target="../media/image23.jpeg"/><Relationship Id="rId1" Type="http://schemas.openxmlformats.org/officeDocument/2006/relationships/slideMaster" Target="../slideMasters/slideMaster11.xml"/><Relationship Id="rId5" Type="http://schemas.openxmlformats.org/officeDocument/2006/relationships/image" Target="../media/image25.png"/><Relationship Id="rId4" Type="http://schemas.openxmlformats.org/officeDocument/2006/relationships/image" Target="../media/image24.png"/></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19.wmf"/><Relationship Id="rId2" Type="http://schemas.openxmlformats.org/officeDocument/2006/relationships/image" Target="../media/image23.jpeg"/><Relationship Id="rId1" Type="http://schemas.openxmlformats.org/officeDocument/2006/relationships/slideMaster" Target="../slideMasters/slideMaster11.xml"/><Relationship Id="rId4" Type="http://schemas.openxmlformats.org/officeDocument/2006/relationships/image" Target="../media/image25.png"/></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19.wmf"/><Relationship Id="rId2" Type="http://schemas.openxmlformats.org/officeDocument/2006/relationships/image" Target="../media/image23.jpeg"/><Relationship Id="rId1" Type="http://schemas.openxmlformats.org/officeDocument/2006/relationships/slideMaster" Target="../slideMasters/slideMaster11.xml"/><Relationship Id="rId4" Type="http://schemas.openxmlformats.org/officeDocument/2006/relationships/image" Target="../media/image24.png"/></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19.wmf"/><Relationship Id="rId2" Type="http://schemas.openxmlformats.org/officeDocument/2006/relationships/image" Target="../media/image23.jpeg"/><Relationship Id="rId1" Type="http://schemas.openxmlformats.org/officeDocument/2006/relationships/slideMaster" Target="../slideMasters/slideMaster11.xml"/><Relationship Id="rId5" Type="http://schemas.openxmlformats.org/officeDocument/2006/relationships/image" Target="../media/image25.png"/><Relationship Id="rId4" Type="http://schemas.openxmlformats.org/officeDocument/2006/relationships/image" Target="../media/image26.png"/></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19.wmf"/><Relationship Id="rId2" Type="http://schemas.openxmlformats.org/officeDocument/2006/relationships/image" Target="../media/image23.jpeg"/><Relationship Id="rId1" Type="http://schemas.openxmlformats.org/officeDocument/2006/relationships/slideMaster" Target="../slideMasters/slideMaster11.xml"/><Relationship Id="rId4" Type="http://schemas.openxmlformats.org/officeDocument/2006/relationships/image" Target="../media/image26.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19.wmf"/><Relationship Id="rId2" Type="http://schemas.openxmlformats.org/officeDocument/2006/relationships/image" Target="../media/image23.jpeg"/><Relationship Id="rId1" Type="http://schemas.openxmlformats.org/officeDocument/2006/relationships/slideMaster" Target="../slideMasters/slideMaster11.xml"/><Relationship Id="rId5" Type="http://schemas.openxmlformats.org/officeDocument/2006/relationships/image" Target="../media/image25.png"/><Relationship Id="rId4" Type="http://schemas.openxmlformats.org/officeDocument/2006/relationships/image" Target="../media/image27.png"/></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2.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2.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2.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2.xm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2.xml"/></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2.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2.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png"/><Relationship Id="rId1" Type="http://schemas.openxmlformats.org/officeDocument/2006/relationships/slideMaster" Target="../slideMasters/slideMaster12.xml"/></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png"/><Relationship Id="rId1" Type="http://schemas.openxmlformats.org/officeDocument/2006/relationships/slideMaster" Target="../slideMasters/slideMaster12.xml"/></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Master" Target="../slideMasters/slideMaster12.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2.xml"/></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19.wmf"/><Relationship Id="rId2" Type="http://schemas.openxmlformats.org/officeDocument/2006/relationships/image" Target="../media/image23.jpeg"/><Relationship Id="rId1" Type="http://schemas.openxmlformats.org/officeDocument/2006/relationships/slideMaster" Target="../slideMasters/slideMaster13.xml"/><Relationship Id="rId5" Type="http://schemas.openxmlformats.org/officeDocument/2006/relationships/image" Target="../media/image25.png"/><Relationship Id="rId4" Type="http://schemas.openxmlformats.org/officeDocument/2006/relationships/image" Target="../media/image24.png"/></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19.wmf"/><Relationship Id="rId2" Type="http://schemas.openxmlformats.org/officeDocument/2006/relationships/image" Target="../media/image23.jpeg"/><Relationship Id="rId1" Type="http://schemas.openxmlformats.org/officeDocument/2006/relationships/slideMaster" Target="../slideMasters/slideMaster13.xml"/><Relationship Id="rId4" Type="http://schemas.openxmlformats.org/officeDocument/2006/relationships/image" Target="../media/image24.png"/></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19.wmf"/><Relationship Id="rId2" Type="http://schemas.openxmlformats.org/officeDocument/2006/relationships/image" Target="../media/image23.jpeg"/><Relationship Id="rId1" Type="http://schemas.openxmlformats.org/officeDocument/2006/relationships/slideMaster" Target="../slideMasters/slideMaster13.xml"/><Relationship Id="rId5" Type="http://schemas.openxmlformats.org/officeDocument/2006/relationships/image" Target="../media/image25.png"/><Relationship Id="rId4" Type="http://schemas.openxmlformats.org/officeDocument/2006/relationships/image" Target="../media/image26.png"/></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basisdia">
    <p:spTree>
      <p:nvGrpSpPr>
        <p:cNvPr id="1" name=""/>
        <p:cNvGrpSpPr/>
        <p:nvPr/>
      </p:nvGrpSpPr>
      <p:grpSpPr>
        <a:xfrm>
          <a:off x="0" y="0"/>
          <a:ext cx="0" cy="0"/>
          <a:chOff x="0" y="0"/>
          <a:chExt cx="0" cy="0"/>
        </a:xfrm>
      </p:grpSpPr>
      <p:pic>
        <p:nvPicPr>
          <p:cNvPr id="7" name="Afbeelding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79449" y="6295886"/>
            <a:ext cx="8177801" cy="289561"/>
          </a:xfrm>
          <a:prstGeom prst="rect">
            <a:avLst/>
          </a:prstGeom>
        </p:spPr>
      </p:pic>
      <p:sp>
        <p:nvSpPr>
          <p:cNvPr id="2" name="Titel 1"/>
          <p:cNvSpPr>
            <a:spLocks noGrp="1"/>
          </p:cNvSpPr>
          <p:nvPr>
            <p:ph type="title" hasCustomPrompt="1"/>
          </p:nvPr>
        </p:nvSpPr>
        <p:spPr/>
        <p:txBody>
          <a:bodyPr/>
          <a:lstStyle>
            <a:lvl1pPr>
              <a:defRPr/>
            </a:lvl1pPr>
          </a:lstStyle>
          <a:p>
            <a:r>
              <a:rPr lang="nl-NL" dirty="0"/>
              <a:t>Klik om titel van de </a:t>
            </a:r>
            <a:r>
              <a:rPr lang="nl-NL" dirty="0" err="1"/>
              <a:t>basisdia</a:t>
            </a:r>
            <a:r>
              <a:rPr lang="nl-NL" dirty="0"/>
              <a:t> in te geven</a:t>
            </a:r>
            <a:endParaRPr lang="nl-BE" dirty="0"/>
          </a:p>
        </p:txBody>
      </p:sp>
      <p:sp>
        <p:nvSpPr>
          <p:cNvPr id="3" name="Tijdelijke aanduiding voor inhoud 2"/>
          <p:cNvSpPr>
            <a:spLocks noGrp="1"/>
          </p:cNvSpPr>
          <p:nvPr>
            <p:ph idx="1" hasCustomPrompt="1"/>
          </p:nvPr>
        </p:nvSpPr>
        <p:spPr/>
        <p:txBody>
          <a:bodyPr/>
          <a:lstStyle>
            <a:lvl1pPr>
              <a:defRPr baseline="0"/>
            </a:lvl1pPr>
          </a:lstStyle>
          <a:p>
            <a:pPr lvl="0"/>
            <a:r>
              <a:rPr lang="nl-NL" dirty="0"/>
              <a:t>Klik om de inhoud van de </a:t>
            </a:r>
            <a:r>
              <a:rPr lang="nl-NL" dirty="0" err="1"/>
              <a:t>basisdia</a:t>
            </a:r>
            <a:r>
              <a:rPr lang="nl-NL" dirty="0"/>
              <a:t> in te voegen. </a:t>
            </a:r>
            <a:br>
              <a:rPr lang="nl-NL" dirty="0"/>
            </a:br>
            <a:r>
              <a:rPr lang="nl-NL" dirty="0"/>
              <a:t>Beperk je bij voorkeur tot 7 tekstlijnen. </a:t>
            </a:r>
          </a:p>
          <a:p>
            <a:pPr lvl="1"/>
            <a:r>
              <a:rPr lang="nl-NL" dirty="0"/>
              <a:t>Tweede niveau</a:t>
            </a:r>
          </a:p>
          <a:p>
            <a:pPr lvl="2"/>
            <a:r>
              <a:rPr lang="nl-NL" dirty="0"/>
              <a:t>Derde niveau</a:t>
            </a:r>
          </a:p>
          <a:p>
            <a:pPr lvl="3"/>
            <a:r>
              <a:rPr lang="nl-NL" dirty="0"/>
              <a:t>Vierde niveau</a:t>
            </a:r>
          </a:p>
          <a:p>
            <a:pPr lvl="4"/>
            <a:r>
              <a:rPr lang="nl-NL" dirty="0"/>
              <a:t>Vijfde niveau</a:t>
            </a:r>
            <a:endParaRPr lang="nl-BE" dirty="0"/>
          </a:p>
        </p:txBody>
      </p:sp>
      <p:sp>
        <p:nvSpPr>
          <p:cNvPr id="5" name="Tijdelijke aanduiding voor voettekst 4"/>
          <p:cNvSpPr>
            <a:spLocks noGrp="1"/>
          </p:cNvSpPr>
          <p:nvPr>
            <p:ph type="ftr" sz="quarter" idx="11"/>
          </p:nvPr>
        </p:nvSpPr>
        <p:spPr/>
        <p:txBody>
          <a:bodyPr/>
          <a:lstStyle/>
          <a:p>
            <a:pPr algn="l"/>
            <a:r>
              <a:rPr lang="nl-BE"/>
              <a:t>Informatievergadering Nieuwpoort – plannen voorontwerp</a:t>
            </a:r>
            <a:endParaRPr lang="nl-BE" dirty="0"/>
          </a:p>
        </p:txBody>
      </p:sp>
      <p:sp>
        <p:nvSpPr>
          <p:cNvPr id="6" name="Tijdelijke aanduiding voor dianummer 5"/>
          <p:cNvSpPr>
            <a:spLocks noGrp="1"/>
          </p:cNvSpPr>
          <p:nvPr>
            <p:ph type="sldNum" sz="quarter" idx="12"/>
          </p:nvPr>
        </p:nvSpPr>
        <p:spPr/>
        <p:txBody>
          <a:bodyPr/>
          <a:lstStyle/>
          <a:p>
            <a:fld id="{E8F12D86-93AC-45BB-B8CA-9542A3CF9355}" type="slidenum">
              <a:rPr lang="nl-BE" smtClean="0"/>
              <a:t>‹nr.›</a:t>
            </a:fld>
            <a:endParaRPr lang="nl-BE"/>
          </a:p>
        </p:txBody>
      </p:sp>
      <p:sp>
        <p:nvSpPr>
          <p:cNvPr id="9" name="Tijdelijke aanduiding voor datum 3"/>
          <p:cNvSpPr>
            <a:spLocks noGrp="1"/>
          </p:cNvSpPr>
          <p:nvPr>
            <p:ph type="dt" sz="half" idx="2"/>
          </p:nvPr>
        </p:nvSpPr>
        <p:spPr>
          <a:xfrm>
            <a:off x="6365506" y="6418800"/>
            <a:ext cx="1368151" cy="230400"/>
          </a:xfrm>
          <a:prstGeom prst="rect">
            <a:avLst/>
          </a:prstGeom>
        </p:spPr>
        <p:txBody>
          <a:bodyPr vert="horz" lIns="0" tIns="0" rIns="0" bIns="0" rtlCol="0" anchor="t" anchorCtr="0"/>
          <a:lstStyle>
            <a:lvl1pPr algn="r">
              <a:defRPr lang="nl-BE" sz="1200" smtClean="0">
                <a:solidFill>
                  <a:srgbClr val="2C3F48"/>
                </a:solidFill>
              </a:defRPr>
            </a:lvl1pPr>
          </a:lstStyle>
          <a:p>
            <a:r>
              <a:rPr lang="nl-BE"/>
              <a:t>19 december 2019</a:t>
            </a:r>
          </a:p>
        </p:txBody>
      </p:sp>
    </p:spTree>
    <p:extLst>
      <p:ext uri="{BB962C8B-B14F-4D97-AF65-F5344CB8AC3E}">
        <p14:creationId xmlns:p14="http://schemas.microsoft.com/office/powerpoint/2010/main" val="3214519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kleurdia met 2 kolommen">
    <p:bg>
      <p:bgPr>
        <a:solidFill>
          <a:schemeClr val="tx2"/>
        </a:solidFill>
        <a:effectLst/>
      </p:bgPr>
    </p:bg>
    <p:spTree>
      <p:nvGrpSpPr>
        <p:cNvPr id="1" name=""/>
        <p:cNvGrpSpPr/>
        <p:nvPr/>
      </p:nvGrpSpPr>
      <p:grpSpPr>
        <a:xfrm>
          <a:off x="0" y="0"/>
          <a:ext cx="0" cy="0"/>
          <a:chOff x="0" y="0"/>
          <a:chExt cx="0" cy="0"/>
        </a:xfrm>
      </p:grpSpPr>
      <p:pic>
        <p:nvPicPr>
          <p:cNvPr id="4" name="Afbeelding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2185415"/>
          </a:xfrm>
          <a:prstGeom prst="rect">
            <a:avLst/>
          </a:prstGeom>
        </p:spPr>
      </p:pic>
      <p:pic>
        <p:nvPicPr>
          <p:cNvPr id="10" name="Afbeelding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78800" y="6295886"/>
            <a:ext cx="8177801" cy="289561"/>
          </a:xfrm>
          <a:prstGeom prst="rect">
            <a:avLst/>
          </a:prstGeom>
        </p:spPr>
      </p:pic>
      <p:sp>
        <p:nvSpPr>
          <p:cNvPr id="5" name="Tijdelijke aanduiding voor voettekst 4"/>
          <p:cNvSpPr>
            <a:spLocks noGrp="1"/>
          </p:cNvSpPr>
          <p:nvPr>
            <p:ph type="ftr" sz="quarter" idx="11"/>
          </p:nvPr>
        </p:nvSpPr>
        <p:spPr/>
        <p:txBody>
          <a:bodyPr/>
          <a:lstStyle>
            <a:lvl1pPr>
              <a:defRPr>
                <a:solidFill>
                  <a:schemeClr val="bg1"/>
                </a:solidFill>
              </a:defRPr>
            </a:lvl1pPr>
          </a:lstStyle>
          <a:p>
            <a:pPr algn="l"/>
            <a:r>
              <a:rPr lang="nl-BE"/>
              <a:t>Informatievergadering Nieuwpoort – plannen voorontwerp</a:t>
            </a:r>
            <a:endParaRPr lang="nl-BE" dirty="0"/>
          </a:p>
        </p:txBody>
      </p:sp>
      <p:sp>
        <p:nvSpPr>
          <p:cNvPr id="6" name="Tijdelijke aanduiding voor dianummer 5"/>
          <p:cNvSpPr>
            <a:spLocks noGrp="1"/>
          </p:cNvSpPr>
          <p:nvPr>
            <p:ph type="sldNum" sz="quarter" idx="12"/>
          </p:nvPr>
        </p:nvSpPr>
        <p:spPr/>
        <p:txBody>
          <a:bodyPr/>
          <a:lstStyle>
            <a:lvl1pPr>
              <a:defRPr>
                <a:solidFill>
                  <a:schemeClr val="bg1"/>
                </a:solidFill>
              </a:defRPr>
            </a:lvl1pPr>
          </a:lstStyle>
          <a:p>
            <a:fld id="{E8F12D86-93AC-45BB-B8CA-9542A3CF9355}" type="slidenum">
              <a:rPr lang="nl-BE" smtClean="0"/>
              <a:pPr/>
              <a:t>‹nr.›</a:t>
            </a:fld>
            <a:endParaRPr lang="nl-BE" dirty="0"/>
          </a:p>
        </p:txBody>
      </p:sp>
      <p:sp>
        <p:nvSpPr>
          <p:cNvPr id="2" name="Titel 1"/>
          <p:cNvSpPr>
            <a:spLocks noGrp="1"/>
          </p:cNvSpPr>
          <p:nvPr>
            <p:ph type="title" hasCustomPrompt="1"/>
          </p:nvPr>
        </p:nvSpPr>
        <p:spPr>
          <a:xfrm>
            <a:off x="762719" y="423316"/>
            <a:ext cx="7893882" cy="1143000"/>
          </a:xfrm>
        </p:spPr>
        <p:txBody>
          <a:bodyPr anchor="b" anchorCtr="0"/>
          <a:lstStyle>
            <a:lvl1pPr>
              <a:defRPr sz="3700" baseline="0">
                <a:solidFill>
                  <a:schemeClr val="tx2"/>
                </a:solidFill>
              </a:defRPr>
            </a:lvl1pPr>
          </a:lstStyle>
          <a:p>
            <a:r>
              <a:rPr lang="nl-NL" dirty="0"/>
              <a:t>Klik voor de titel van de</a:t>
            </a:r>
            <a:br>
              <a:rPr lang="nl-NL" dirty="0"/>
            </a:br>
            <a:r>
              <a:rPr lang="nl-NL" dirty="0" err="1"/>
              <a:t>kleurdia</a:t>
            </a:r>
            <a:r>
              <a:rPr lang="nl-NL" dirty="0"/>
              <a:t> met 2 kolommen</a:t>
            </a:r>
            <a:endParaRPr lang="nl-BE" dirty="0"/>
          </a:p>
        </p:txBody>
      </p:sp>
      <p:sp>
        <p:nvSpPr>
          <p:cNvPr id="8" name="Tijdelijke aanduiding voor inhoud 2"/>
          <p:cNvSpPr>
            <a:spLocks noGrp="1"/>
          </p:cNvSpPr>
          <p:nvPr>
            <p:ph idx="13"/>
          </p:nvPr>
        </p:nvSpPr>
        <p:spPr>
          <a:xfrm>
            <a:off x="4959401" y="2757601"/>
            <a:ext cx="3697200" cy="2959200"/>
          </a:xfrm>
        </p:spPr>
        <p:txBody>
          <a:bodyPr>
            <a:noAutofit/>
          </a:bodyPr>
          <a:lstStyle>
            <a:lvl1pPr>
              <a:buClr>
                <a:schemeClr val="tx2"/>
              </a:buClr>
              <a:defRPr sz="2700">
                <a:solidFill>
                  <a:schemeClr val="bg1"/>
                </a:solidFill>
              </a:defRPr>
            </a:lvl1pPr>
            <a:lvl2pPr>
              <a:buClr>
                <a:schemeClr val="tx2"/>
              </a:buClr>
              <a:defRPr sz="2500">
                <a:solidFill>
                  <a:schemeClr val="bg1"/>
                </a:solidFill>
              </a:defRPr>
            </a:lvl2pPr>
            <a:lvl3pPr>
              <a:buClr>
                <a:schemeClr val="bg1"/>
              </a:buClr>
              <a:defRPr sz="2700">
                <a:solidFill>
                  <a:schemeClr val="bg1"/>
                </a:solidFill>
              </a:defRPr>
            </a:lvl3pPr>
            <a:lvl4pPr>
              <a:buClr>
                <a:schemeClr val="bg1"/>
              </a:buClr>
              <a:defRPr sz="2500">
                <a:solidFill>
                  <a:schemeClr val="bg1"/>
                </a:solidFill>
              </a:defRPr>
            </a:lvl4pPr>
            <a:lvl5pPr>
              <a:buClr>
                <a:schemeClr val="bg1"/>
              </a:buClr>
              <a:defRPr sz="2500">
                <a:solidFill>
                  <a:schemeClr val="bg1"/>
                </a:solidFill>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dirty="0"/>
          </a:p>
        </p:txBody>
      </p:sp>
      <p:sp>
        <p:nvSpPr>
          <p:cNvPr id="3" name="Tijdelijke aanduiding voor inhoud 2"/>
          <p:cNvSpPr>
            <a:spLocks noGrp="1"/>
          </p:cNvSpPr>
          <p:nvPr>
            <p:ph idx="1"/>
          </p:nvPr>
        </p:nvSpPr>
        <p:spPr>
          <a:xfrm>
            <a:off x="731766" y="2756387"/>
            <a:ext cx="3697200" cy="2960414"/>
          </a:xfrm>
        </p:spPr>
        <p:txBody>
          <a:bodyPr>
            <a:noAutofit/>
          </a:bodyPr>
          <a:lstStyle>
            <a:lvl1pPr>
              <a:buClr>
                <a:schemeClr val="tx2"/>
              </a:buClr>
              <a:defRPr sz="2700">
                <a:solidFill>
                  <a:schemeClr val="bg1"/>
                </a:solidFill>
              </a:defRPr>
            </a:lvl1pPr>
            <a:lvl2pPr>
              <a:buClr>
                <a:schemeClr val="tx2"/>
              </a:buClr>
              <a:defRPr sz="2500">
                <a:solidFill>
                  <a:schemeClr val="bg1"/>
                </a:solidFill>
              </a:defRPr>
            </a:lvl2pPr>
            <a:lvl3pPr>
              <a:buClr>
                <a:schemeClr val="bg1"/>
              </a:buClr>
              <a:defRPr sz="2700">
                <a:solidFill>
                  <a:schemeClr val="bg1"/>
                </a:solidFill>
              </a:defRPr>
            </a:lvl3pPr>
            <a:lvl4pPr>
              <a:buClr>
                <a:schemeClr val="bg1"/>
              </a:buClr>
              <a:defRPr sz="2500">
                <a:solidFill>
                  <a:schemeClr val="bg1"/>
                </a:solidFill>
              </a:defRPr>
            </a:lvl4pPr>
            <a:lvl5pPr>
              <a:buClr>
                <a:schemeClr val="bg1"/>
              </a:buClr>
              <a:defRPr sz="2500">
                <a:solidFill>
                  <a:schemeClr val="bg1"/>
                </a:solidFill>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dirty="0"/>
          </a:p>
        </p:txBody>
      </p:sp>
      <p:sp>
        <p:nvSpPr>
          <p:cNvPr id="11" name="Tijdelijke aanduiding voor datum 3"/>
          <p:cNvSpPr>
            <a:spLocks noGrp="1"/>
          </p:cNvSpPr>
          <p:nvPr>
            <p:ph type="dt" sz="half" idx="2"/>
          </p:nvPr>
        </p:nvSpPr>
        <p:spPr>
          <a:xfrm>
            <a:off x="6365506" y="6418800"/>
            <a:ext cx="1368151" cy="230400"/>
          </a:xfrm>
          <a:prstGeom prst="rect">
            <a:avLst/>
          </a:prstGeom>
        </p:spPr>
        <p:txBody>
          <a:bodyPr vert="horz" lIns="0" tIns="0" rIns="0" bIns="0" rtlCol="0" anchor="t" anchorCtr="0"/>
          <a:lstStyle>
            <a:lvl1pPr algn="r">
              <a:defRPr lang="nl-BE" sz="1200" smtClean="0">
                <a:solidFill>
                  <a:schemeClr val="bg1"/>
                </a:solidFill>
              </a:defRPr>
            </a:lvl1pPr>
          </a:lstStyle>
          <a:p>
            <a:r>
              <a:rPr lang="nl-BE"/>
              <a:t>19 december 2019</a:t>
            </a:r>
          </a:p>
        </p:txBody>
      </p:sp>
    </p:spTree>
    <p:extLst>
      <p:ext uri="{BB962C8B-B14F-4D97-AF65-F5344CB8AC3E}">
        <p14:creationId xmlns:p14="http://schemas.microsoft.com/office/powerpoint/2010/main" val="3508479236"/>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type="title" preserve="1">
  <p:cSld name="Titeldia 2 vakken zonder logo">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4" name="Picture 15" descr="Frame_Red"/>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5" descr="gent_klaverblad"/>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4500563" y="3213100"/>
            <a:ext cx="3816350" cy="2782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01" name="Rectangle 13"/>
          <p:cNvSpPr>
            <a:spLocks noGrp="1" noChangeArrowheads="1"/>
          </p:cNvSpPr>
          <p:nvPr>
            <p:ph type="ctrTitle"/>
          </p:nvPr>
        </p:nvSpPr>
        <p:spPr>
          <a:xfrm>
            <a:off x="4715967" y="3514725"/>
            <a:ext cx="3383954" cy="936625"/>
          </a:xfrm>
        </p:spPr>
        <p:txBody>
          <a:bodyPr anchor="b"/>
          <a:lstStyle>
            <a:lvl1pPr>
              <a:defRPr>
                <a:solidFill>
                  <a:schemeClr val="accent2"/>
                </a:solidFill>
              </a:defRPr>
            </a:lvl1pPr>
          </a:lstStyle>
          <a:p>
            <a:pPr lvl="0"/>
            <a:r>
              <a:rPr lang="en-US" altLang="nl-BE" noProof="0" dirty="0"/>
              <a:t>Click to edit Master title style</a:t>
            </a:r>
          </a:p>
        </p:txBody>
      </p:sp>
      <p:sp>
        <p:nvSpPr>
          <p:cNvPr id="12302" name="Rectangle 14"/>
          <p:cNvSpPr>
            <a:spLocks noGrp="1" noChangeArrowheads="1"/>
          </p:cNvSpPr>
          <p:nvPr>
            <p:ph type="subTitle" idx="1"/>
          </p:nvPr>
        </p:nvSpPr>
        <p:spPr>
          <a:xfrm>
            <a:off x="4715966" y="4667250"/>
            <a:ext cx="3383954" cy="1008063"/>
          </a:xfrm>
        </p:spPr>
        <p:txBody>
          <a:bodyPr/>
          <a:lstStyle>
            <a:lvl1pPr>
              <a:defRPr/>
            </a:lvl1pPr>
          </a:lstStyle>
          <a:p>
            <a:pPr lvl="0"/>
            <a:r>
              <a:rPr lang="en-US" altLang="nl-BE" noProof="0"/>
              <a:t>Click to edit Master subtitle style</a:t>
            </a:r>
          </a:p>
        </p:txBody>
      </p:sp>
      <p:sp>
        <p:nvSpPr>
          <p:cNvPr id="6" name="Rectangle 9"/>
          <p:cNvSpPr>
            <a:spLocks noGrp="1" noChangeArrowheads="1"/>
          </p:cNvSpPr>
          <p:nvPr>
            <p:ph type="dt" sz="half" idx="10"/>
          </p:nvPr>
        </p:nvSpPr>
        <p:spPr>
          <a:xfrm>
            <a:off x="5795963" y="6453188"/>
            <a:ext cx="2854325" cy="360362"/>
          </a:xfrm>
        </p:spPr>
        <p:txBody>
          <a:bodyPr/>
          <a:lstStyle>
            <a:lvl1pPr>
              <a:defRPr/>
            </a:lvl1pPr>
          </a:lstStyle>
          <a:p>
            <a:pPr>
              <a:defRPr/>
            </a:pPr>
            <a:r>
              <a:rPr lang="nl-BE" altLang="nl-BE"/>
              <a:t>19 december 2019</a:t>
            </a:r>
            <a:endParaRPr lang="en-US" altLang="nl-BE"/>
          </a:p>
        </p:txBody>
      </p:sp>
      <p:sp>
        <p:nvSpPr>
          <p:cNvPr id="7" name="Rectangle 10"/>
          <p:cNvSpPr>
            <a:spLocks noGrp="1" noChangeArrowheads="1"/>
          </p:cNvSpPr>
          <p:nvPr>
            <p:ph type="ftr" sz="quarter" idx="11"/>
          </p:nvPr>
        </p:nvSpPr>
        <p:spPr>
          <a:xfrm>
            <a:off x="900113" y="6453188"/>
            <a:ext cx="5256212" cy="360362"/>
          </a:xfrm>
        </p:spPr>
        <p:txBody>
          <a:bodyPr/>
          <a:lstStyle>
            <a:lvl1pPr>
              <a:defRPr/>
            </a:lvl1pPr>
          </a:lstStyle>
          <a:p>
            <a:pPr>
              <a:defRPr/>
            </a:pPr>
            <a:r>
              <a:rPr lang="en-US" altLang="nl-BE"/>
              <a:t>Informatievergadering Nieuwpoort – plannen voorontwerp</a:t>
            </a:r>
          </a:p>
        </p:txBody>
      </p:sp>
      <p:sp>
        <p:nvSpPr>
          <p:cNvPr id="8" name="Rectangle 11"/>
          <p:cNvSpPr>
            <a:spLocks noGrp="1" noChangeArrowheads="1"/>
          </p:cNvSpPr>
          <p:nvPr>
            <p:ph type="sldNum" sz="quarter" idx="12"/>
          </p:nvPr>
        </p:nvSpPr>
        <p:spPr>
          <a:xfrm>
            <a:off x="342900" y="6453188"/>
            <a:ext cx="557213" cy="360362"/>
          </a:xfrm>
        </p:spPr>
        <p:txBody>
          <a:bodyPr/>
          <a:lstStyle>
            <a:lvl1pPr>
              <a:defRPr/>
            </a:lvl1pPr>
          </a:lstStyle>
          <a:p>
            <a:pPr>
              <a:defRPr/>
            </a:pPr>
            <a:fld id="{0E328ADC-FB67-4B2E-92D5-C4BDCAE21169}" type="slidenum">
              <a:rPr lang="en-US" altLang="nl-BE"/>
              <a:pPr>
                <a:defRPr/>
              </a:pPr>
              <a:t>‹nr.›</a:t>
            </a:fld>
            <a:endParaRPr lang="en-US" altLang="nl-BE"/>
          </a:p>
        </p:txBody>
      </p:sp>
    </p:spTree>
    <p:extLst>
      <p:ext uri="{BB962C8B-B14F-4D97-AF65-F5344CB8AC3E}">
        <p14:creationId xmlns:p14="http://schemas.microsoft.com/office/powerpoint/2010/main" val="684071113"/>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type="title" preserve="1">
  <p:cSld name="Titeldia 2 kleurvakken met logo">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4" name="Picture 15" descr="Frame_Red"/>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4" descr="gent_klaverblad2"/>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4500563" y="3213100"/>
            <a:ext cx="3816350" cy="278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Afbeelding 19"/>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936625" y="908050"/>
            <a:ext cx="3629025" cy="129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01" name="Rectangle 13"/>
          <p:cNvSpPr>
            <a:spLocks noGrp="1" noChangeArrowheads="1"/>
          </p:cNvSpPr>
          <p:nvPr>
            <p:ph type="ctrTitle"/>
          </p:nvPr>
        </p:nvSpPr>
        <p:spPr>
          <a:xfrm>
            <a:off x="4715967" y="3514725"/>
            <a:ext cx="3383954" cy="936625"/>
          </a:xfrm>
        </p:spPr>
        <p:txBody>
          <a:bodyPr anchor="b"/>
          <a:lstStyle>
            <a:lvl1pPr>
              <a:defRPr>
                <a:solidFill>
                  <a:schemeClr val="bg1"/>
                </a:solidFill>
              </a:defRPr>
            </a:lvl1pPr>
          </a:lstStyle>
          <a:p>
            <a:pPr lvl="0"/>
            <a:r>
              <a:rPr lang="en-US" altLang="nl-BE" noProof="0" dirty="0"/>
              <a:t>Click to edit Master title style</a:t>
            </a:r>
          </a:p>
        </p:txBody>
      </p:sp>
      <p:sp>
        <p:nvSpPr>
          <p:cNvPr id="12302" name="Rectangle 14"/>
          <p:cNvSpPr>
            <a:spLocks noGrp="1" noChangeArrowheads="1"/>
          </p:cNvSpPr>
          <p:nvPr>
            <p:ph type="subTitle" idx="1"/>
          </p:nvPr>
        </p:nvSpPr>
        <p:spPr>
          <a:xfrm>
            <a:off x="4715966" y="4667250"/>
            <a:ext cx="3383954" cy="1008063"/>
          </a:xfrm>
        </p:spPr>
        <p:txBody>
          <a:bodyPr/>
          <a:lstStyle>
            <a:lvl1pPr>
              <a:defRPr/>
            </a:lvl1pPr>
          </a:lstStyle>
          <a:p>
            <a:pPr lvl="0"/>
            <a:r>
              <a:rPr lang="en-US" altLang="nl-BE" noProof="0"/>
              <a:t>Click to edit Master subtitle style</a:t>
            </a:r>
          </a:p>
        </p:txBody>
      </p:sp>
      <p:sp>
        <p:nvSpPr>
          <p:cNvPr id="7" name="Rectangle 9"/>
          <p:cNvSpPr>
            <a:spLocks noGrp="1" noChangeArrowheads="1"/>
          </p:cNvSpPr>
          <p:nvPr>
            <p:ph type="dt" sz="half" idx="10"/>
          </p:nvPr>
        </p:nvSpPr>
        <p:spPr>
          <a:xfrm>
            <a:off x="5795963" y="6453188"/>
            <a:ext cx="2854325" cy="360362"/>
          </a:xfrm>
        </p:spPr>
        <p:txBody>
          <a:bodyPr/>
          <a:lstStyle>
            <a:lvl1pPr>
              <a:defRPr/>
            </a:lvl1pPr>
          </a:lstStyle>
          <a:p>
            <a:pPr>
              <a:defRPr/>
            </a:pPr>
            <a:r>
              <a:rPr lang="nl-BE" altLang="nl-BE"/>
              <a:t>19 december 2019</a:t>
            </a:r>
            <a:endParaRPr lang="en-US" altLang="nl-BE"/>
          </a:p>
        </p:txBody>
      </p:sp>
      <p:sp>
        <p:nvSpPr>
          <p:cNvPr id="8" name="Rectangle 10"/>
          <p:cNvSpPr>
            <a:spLocks noGrp="1" noChangeArrowheads="1"/>
          </p:cNvSpPr>
          <p:nvPr>
            <p:ph type="ftr" sz="quarter" idx="11"/>
          </p:nvPr>
        </p:nvSpPr>
        <p:spPr>
          <a:xfrm>
            <a:off x="900113" y="6453188"/>
            <a:ext cx="5256212" cy="360362"/>
          </a:xfrm>
        </p:spPr>
        <p:txBody>
          <a:bodyPr/>
          <a:lstStyle>
            <a:lvl1pPr>
              <a:defRPr/>
            </a:lvl1pPr>
          </a:lstStyle>
          <a:p>
            <a:pPr>
              <a:defRPr/>
            </a:pPr>
            <a:r>
              <a:rPr lang="en-US" altLang="nl-BE"/>
              <a:t>Informatievergadering Nieuwpoort – plannen voorontwerp</a:t>
            </a:r>
          </a:p>
        </p:txBody>
      </p:sp>
      <p:sp>
        <p:nvSpPr>
          <p:cNvPr id="9" name="Rectangle 11"/>
          <p:cNvSpPr>
            <a:spLocks noGrp="1" noChangeArrowheads="1"/>
          </p:cNvSpPr>
          <p:nvPr>
            <p:ph type="sldNum" sz="quarter" idx="12"/>
          </p:nvPr>
        </p:nvSpPr>
        <p:spPr>
          <a:xfrm>
            <a:off x="342900" y="6453188"/>
            <a:ext cx="557213" cy="360362"/>
          </a:xfrm>
        </p:spPr>
        <p:txBody>
          <a:bodyPr/>
          <a:lstStyle>
            <a:lvl1pPr>
              <a:defRPr/>
            </a:lvl1pPr>
          </a:lstStyle>
          <a:p>
            <a:pPr>
              <a:defRPr/>
            </a:pPr>
            <a:fld id="{0E7D1E2B-C081-41A7-9014-0D1622EF1CB8}" type="slidenum">
              <a:rPr lang="en-US" altLang="nl-BE"/>
              <a:pPr>
                <a:defRPr/>
              </a:pPr>
              <a:t>‹nr.›</a:t>
            </a:fld>
            <a:endParaRPr lang="en-US" altLang="nl-BE"/>
          </a:p>
        </p:txBody>
      </p:sp>
    </p:spTree>
    <p:extLst>
      <p:ext uri="{BB962C8B-B14F-4D97-AF65-F5344CB8AC3E}">
        <p14:creationId xmlns:p14="http://schemas.microsoft.com/office/powerpoint/2010/main" val="1582042131"/>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Rectangle 10"/>
          <p:cNvSpPr>
            <a:spLocks noGrp="1" noChangeArrowheads="1"/>
          </p:cNvSpPr>
          <p:nvPr>
            <p:ph type="dt" sz="half" idx="10"/>
          </p:nvPr>
        </p:nvSpPr>
        <p:spPr>
          <a:ln/>
        </p:spPr>
        <p:txBody>
          <a:bodyPr/>
          <a:lstStyle>
            <a:lvl1pPr>
              <a:defRPr/>
            </a:lvl1pPr>
          </a:lstStyle>
          <a:p>
            <a:pPr>
              <a:defRPr/>
            </a:pPr>
            <a:r>
              <a:rPr lang="nl-BE" altLang="nl-BE"/>
              <a:t>19 december 2019</a:t>
            </a:r>
            <a:endParaRPr lang="en-US" altLang="nl-BE"/>
          </a:p>
        </p:txBody>
      </p:sp>
      <p:sp>
        <p:nvSpPr>
          <p:cNvPr id="3" name="Rectangle 11"/>
          <p:cNvSpPr>
            <a:spLocks noGrp="1" noChangeArrowheads="1"/>
          </p:cNvSpPr>
          <p:nvPr>
            <p:ph type="ftr" sz="quarter" idx="11"/>
          </p:nvPr>
        </p:nvSpPr>
        <p:spPr>
          <a:ln/>
        </p:spPr>
        <p:txBody>
          <a:bodyPr/>
          <a:lstStyle>
            <a:lvl1pPr>
              <a:defRPr/>
            </a:lvl1pPr>
          </a:lstStyle>
          <a:p>
            <a:pPr>
              <a:defRPr/>
            </a:pPr>
            <a:r>
              <a:rPr lang="en-US" altLang="nl-BE"/>
              <a:t>Informatievergadering Nieuwpoort – plannen voorontwerp</a:t>
            </a:r>
          </a:p>
        </p:txBody>
      </p:sp>
      <p:sp>
        <p:nvSpPr>
          <p:cNvPr id="4" name="Rectangle 12"/>
          <p:cNvSpPr>
            <a:spLocks noGrp="1" noChangeArrowheads="1"/>
          </p:cNvSpPr>
          <p:nvPr>
            <p:ph type="sldNum" sz="quarter" idx="12"/>
          </p:nvPr>
        </p:nvSpPr>
        <p:spPr>
          <a:ln/>
        </p:spPr>
        <p:txBody>
          <a:bodyPr/>
          <a:lstStyle>
            <a:lvl1pPr>
              <a:defRPr/>
            </a:lvl1pPr>
          </a:lstStyle>
          <a:p>
            <a:pPr>
              <a:defRPr/>
            </a:pPr>
            <a:fld id="{66166B6B-7EF0-45EE-82F4-A0BC31866943}" type="slidenum">
              <a:rPr lang="en-US" altLang="nl-BE"/>
              <a:pPr>
                <a:defRPr/>
              </a:pPr>
              <a:t>‹nr.›</a:t>
            </a:fld>
            <a:endParaRPr lang="en-US" altLang="nl-BE"/>
          </a:p>
        </p:txBody>
      </p:sp>
    </p:spTree>
    <p:extLst>
      <p:ext uri="{BB962C8B-B14F-4D97-AF65-F5344CB8AC3E}">
        <p14:creationId xmlns:p14="http://schemas.microsoft.com/office/powerpoint/2010/main" val="1665893679"/>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nl-BE"/>
          </a:p>
        </p:txBody>
      </p:sp>
      <p:sp>
        <p:nvSpPr>
          <p:cNvPr id="3" name="Rectangle 10"/>
          <p:cNvSpPr>
            <a:spLocks noGrp="1" noChangeArrowheads="1"/>
          </p:cNvSpPr>
          <p:nvPr>
            <p:ph type="dt" sz="half" idx="10"/>
          </p:nvPr>
        </p:nvSpPr>
        <p:spPr>
          <a:ln/>
        </p:spPr>
        <p:txBody>
          <a:bodyPr/>
          <a:lstStyle>
            <a:lvl1pPr>
              <a:defRPr/>
            </a:lvl1pPr>
          </a:lstStyle>
          <a:p>
            <a:pPr>
              <a:defRPr/>
            </a:pPr>
            <a:r>
              <a:rPr lang="nl-BE" altLang="nl-BE"/>
              <a:t>19 december 2019</a:t>
            </a:r>
            <a:endParaRPr lang="en-US" altLang="nl-BE"/>
          </a:p>
        </p:txBody>
      </p:sp>
      <p:sp>
        <p:nvSpPr>
          <p:cNvPr id="4" name="Rectangle 11"/>
          <p:cNvSpPr>
            <a:spLocks noGrp="1" noChangeArrowheads="1"/>
          </p:cNvSpPr>
          <p:nvPr>
            <p:ph type="ftr" sz="quarter" idx="11"/>
          </p:nvPr>
        </p:nvSpPr>
        <p:spPr>
          <a:ln/>
        </p:spPr>
        <p:txBody>
          <a:bodyPr/>
          <a:lstStyle>
            <a:lvl1pPr>
              <a:defRPr/>
            </a:lvl1pPr>
          </a:lstStyle>
          <a:p>
            <a:pPr>
              <a:defRPr/>
            </a:pPr>
            <a:r>
              <a:rPr lang="en-US" altLang="nl-BE"/>
              <a:t>Informatievergadering Nieuwpoort – plannen voorontwerp</a:t>
            </a:r>
          </a:p>
        </p:txBody>
      </p:sp>
      <p:sp>
        <p:nvSpPr>
          <p:cNvPr id="5" name="Rectangle 12"/>
          <p:cNvSpPr>
            <a:spLocks noGrp="1" noChangeArrowheads="1"/>
          </p:cNvSpPr>
          <p:nvPr>
            <p:ph type="sldNum" sz="quarter" idx="12"/>
          </p:nvPr>
        </p:nvSpPr>
        <p:spPr>
          <a:ln/>
        </p:spPr>
        <p:txBody>
          <a:bodyPr/>
          <a:lstStyle>
            <a:lvl1pPr>
              <a:defRPr/>
            </a:lvl1pPr>
          </a:lstStyle>
          <a:p>
            <a:pPr>
              <a:defRPr/>
            </a:pPr>
            <a:fld id="{EE013D41-3B78-4BEF-9CA7-6D7B200C4227}" type="slidenum">
              <a:rPr lang="en-US" altLang="nl-BE"/>
              <a:pPr>
                <a:defRPr/>
              </a:pPr>
              <a:t>‹nr.›</a:t>
            </a:fld>
            <a:endParaRPr lang="en-US" altLang="nl-BE"/>
          </a:p>
        </p:txBody>
      </p:sp>
    </p:spTree>
    <p:extLst>
      <p:ext uri="{BB962C8B-B14F-4D97-AF65-F5344CB8AC3E}">
        <p14:creationId xmlns:p14="http://schemas.microsoft.com/office/powerpoint/2010/main" val="3141903549"/>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nl-BE"/>
          </a:p>
        </p:txBody>
      </p:sp>
      <p:sp>
        <p:nvSpPr>
          <p:cNvPr id="3" name="Tijdelijke aanduiding voor inhoud 2"/>
          <p:cNvSpPr>
            <a:spLocks noGrp="1"/>
          </p:cNvSpPr>
          <p:nvPr>
            <p:ph idx="1"/>
          </p:nvPr>
        </p:nvSpPr>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Rectangle 10"/>
          <p:cNvSpPr>
            <a:spLocks noGrp="1" noChangeArrowheads="1"/>
          </p:cNvSpPr>
          <p:nvPr>
            <p:ph type="dt" sz="half" idx="10"/>
          </p:nvPr>
        </p:nvSpPr>
        <p:spPr>
          <a:ln/>
        </p:spPr>
        <p:txBody>
          <a:bodyPr/>
          <a:lstStyle>
            <a:lvl1pPr>
              <a:defRPr/>
            </a:lvl1pPr>
          </a:lstStyle>
          <a:p>
            <a:pPr>
              <a:defRPr/>
            </a:pPr>
            <a:r>
              <a:rPr lang="nl-BE" altLang="nl-BE"/>
              <a:t>19 december 2019</a:t>
            </a:r>
            <a:endParaRPr lang="en-US" altLang="nl-BE"/>
          </a:p>
        </p:txBody>
      </p:sp>
      <p:sp>
        <p:nvSpPr>
          <p:cNvPr id="5" name="Rectangle 11"/>
          <p:cNvSpPr>
            <a:spLocks noGrp="1" noChangeArrowheads="1"/>
          </p:cNvSpPr>
          <p:nvPr>
            <p:ph type="ftr" sz="quarter" idx="11"/>
          </p:nvPr>
        </p:nvSpPr>
        <p:spPr>
          <a:ln/>
        </p:spPr>
        <p:txBody>
          <a:bodyPr/>
          <a:lstStyle>
            <a:lvl1pPr>
              <a:defRPr/>
            </a:lvl1pPr>
          </a:lstStyle>
          <a:p>
            <a:pPr>
              <a:defRPr/>
            </a:pPr>
            <a:r>
              <a:rPr lang="en-US" altLang="nl-BE"/>
              <a:t>Informatievergadering Nieuwpoort – plannen voorontwerp</a:t>
            </a:r>
          </a:p>
        </p:txBody>
      </p:sp>
      <p:sp>
        <p:nvSpPr>
          <p:cNvPr id="6" name="Rectangle 12"/>
          <p:cNvSpPr>
            <a:spLocks noGrp="1" noChangeArrowheads="1"/>
          </p:cNvSpPr>
          <p:nvPr>
            <p:ph type="sldNum" sz="quarter" idx="12"/>
          </p:nvPr>
        </p:nvSpPr>
        <p:spPr>
          <a:ln/>
        </p:spPr>
        <p:txBody>
          <a:bodyPr/>
          <a:lstStyle>
            <a:lvl1pPr>
              <a:defRPr/>
            </a:lvl1pPr>
          </a:lstStyle>
          <a:p>
            <a:pPr>
              <a:defRPr/>
            </a:pPr>
            <a:fld id="{F3A6AB73-216B-43B5-A515-686D8A521222}" type="slidenum">
              <a:rPr lang="en-US" altLang="nl-BE"/>
              <a:pPr>
                <a:defRPr/>
              </a:pPr>
              <a:t>‹nr.›</a:t>
            </a:fld>
            <a:endParaRPr lang="en-US" altLang="nl-BE"/>
          </a:p>
        </p:txBody>
      </p:sp>
    </p:spTree>
    <p:extLst>
      <p:ext uri="{BB962C8B-B14F-4D97-AF65-F5344CB8AC3E}">
        <p14:creationId xmlns:p14="http://schemas.microsoft.com/office/powerpoint/2010/main" val="2063611174"/>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type="title" preserve="1">
  <p:cSld name="Titeldia 3 vakken met logo">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4" name="Picture 15" descr="Frame_Red"/>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8" descr="gent_klaverblad_3x2"/>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2700338" y="3213100"/>
            <a:ext cx="5580062" cy="273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Afbeelding 19"/>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936625" y="908050"/>
            <a:ext cx="3629025" cy="129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01" name="Rectangle 13"/>
          <p:cNvSpPr>
            <a:spLocks noGrp="1" noChangeArrowheads="1"/>
          </p:cNvSpPr>
          <p:nvPr>
            <p:ph type="ctrTitle"/>
          </p:nvPr>
        </p:nvSpPr>
        <p:spPr>
          <a:xfrm>
            <a:off x="2916238" y="3514725"/>
            <a:ext cx="5106987" cy="936625"/>
          </a:xfrm>
        </p:spPr>
        <p:txBody>
          <a:bodyPr anchor="b"/>
          <a:lstStyle>
            <a:lvl1pPr>
              <a:defRPr>
                <a:solidFill>
                  <a:schemeClr val="accent2"/>
                </a:solidFill>
              </a:defRPr>
            </a:lvl1pPr>
          </a:lstStyle>
          <a:p>
            <a:pPr lvl="0"/>
            <a:r>
              <a:rPr lang="en-US" altLang="nl-BE" noProof="0" dirty="0"/>
              <a:t>Click to edit Master title style</a:t>
            </a:r>
          </a:p>
        </p:txBody>
      </p:sp>
      <p:sp>
        <p:nvSpPr>
          <p:cNvPr id="12302" name="Rectangle 14"/>
          <p:cNvSpPr>
            <a:spLocks noGrp="1" noChangeArrowheads="1"/>
          </p:cNvSpPr>
          <p:nvPr>
            <p:ph type="subTitle" idx="1"/>
          </p:nvPr>
        </p:nvSpPr>
        <p:spPr>
          <a:xfrm>
            <a:off x="2916238" y="4667250"/>
            <a:ext cx="5251450" cy="1008063"/>
          </a:xfrm>
        </p:spPr>
        <p:txBody>
          <a:bodyPr/>
          <a:lstStyle>
            <a:lvl1pPr>
              <a:defRPr/>
            </a:lvl1pPr>
          </a:lstStyle>
          <a:p>
            <a:pPr lvl="0"/>
            <a:r>
              <a:rPr lang="en-US" altLang="nl-BE" noProof="0" dirty="0"/>
              <a:t>Click to edit Master subtitle style</a:t>
            </a:r>
          </a:p>
        </p:txBody>
      </p:sp>
      <p:sp>
        <p:nvSpPr>
          <p:cNvPr id="7" name="Rectangle 9"/>
          <p:cNvSpPr>
            <a:spLocks noGrp="1" noChangeArrowheads="1"/>
          </p:cNvSpPr>
          <p:nvPr>
            <p:ph type="dt" sz="half" idx="10"/>
          </p:nvPr>
        </p:nvSpPr>
        <p:spPr>
          <a:xfrm>
            <a:off x="5795963" y="6453188"/>
            <a:ext cx="2854325" cy="360362"/>
          </a:xfrm>
        </p:spPr>
        <p:txBody>
          <a:bodyPr/>
          <a:lstStyle>
            <a:lvl1pPr>
              <a:defRPr/>
            </a:lvl1pPr>
          </a:lstStyle>
          <a:p>
            <a:pPr>
              <a:defRPr/>
            </a:pPr>
            <a:r>
              <a:rPr lang="nl-BE" altLang="nl-BE"/>
              <a:t>19 december 2019</a:t>
            </a:r>
            <a:endParaRPr lang="en-US" altLang="nl-BE"/>
          </a:p>
        </p:txBody>
      </p:sp>
      <p:sp>
        <p:nvSpPr>
          <p:cNvPr id="8" name="Rectangle 10"/>
          <p:cNvSpPr>
            <a:spLocks noGrp="1" noChangeArrowheads="1"/>
          </p:cNvSpPr>
          <p:nvPr>
            <p:ph type="ftr" sz="quarter" idx="11"/>
          </p:nvPr>
        </p:nvSpPr>
        <p:spPr>
          <a:xfrm>
            <a:off x="900113" y="6453188"/>
            <a:ext cx="5256212" cy="360362"/>
          </a:xfrm>
        </p:spPr>
        <p:txBody>
          <a:bodyPr/>
          <a:lstStyle>
            <a:lvl1pPr>
              <a:defRPr/>
            </a:lvl1pPr>
          </a:lstStyle>
          <a:p>
            <a:pPr>
              <a:defRPr/>
            </a:pPr>
            <a:r>
              <a:rPr lang="en-US" altLang="nl-BE"/>
              <a:t>Informatievergadering Nieuwpoort – plannen voorontwerp</a:t>
            </a:r>
          </a:p>
        </p:txBody>
      </p:sp>
      <p:sp>
        <p:nvSpPr>
          <p:cNvPr id="9" name="Rectangle 11"/>
          <p:cNvSpPr>
            <a:spLocks noGrp="1" noChangeArrowheads="1"/>
          </p:cNvSpPr>
          <p:nvPr>
            <p:ph type="sldNum" sz="quarter" idx="12"/>
          </p:nvPr>
        </p:nvSpPr>
        <p:spPr>
          <a:xfrm>
            <a:off x="342900" y="6453188"/>
            <a:ext cx="557213" cy="360362"/>
          </a:xfrm>
        </p:spPr>
        <p:txBody>
          <a:bodyPr/>
          <a:lstStyle>
            <a:lvl1pPr>
              <a:defRPr/>
            </a:lvl1pPr>
          </a:lstStyle>
          <a:p>
            <a:pPr>
              <a:defRPr/>
            </a:pPr>
            <a:fld id="{72E3F1CB-5142-49F0-B1C0-C07797FD636C}" type="slidenum">
              <a:rPr lang="en-US" altLang="nl-BE"/>
              <a:pPr>
                <a:defRPr/>
              </a:pPr>
              <a:t>‹nr.›</a:t>
            </a:fld>
            <a:endParaRPr lang="en-US" altLang="nl-BE"/>
          </a:p>
        </p:txBody>
      </p:sp>
    </p:spTree>
    <p:extLst>
      <p:ext uri="{BB962C8B-B14F-4D97-AF65-F5344CB8AC3E}">
        <p14:creationId xmlns:p14="http://schemas.microsoft.com/office/powerpoint/2010/main" val="3375937454"/>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type="title" preserve="1">
  <p:cSld name="Titeldia 3 vakken zonder logo">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4" name="Picture 15" descr="Frame_Red"/>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8" descr="gent_klaverblad_3x2"/>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2700338" y="3213100"/>
            <a:ext cx="5580062" cy="273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01" name="Rectangle 13"/>
          <p:cNvSpPr>
            <a:spLocks noGrp="1" noChangeArrowheads="1"/>
          </p:cNvSpPr>
          <p:nvPr>
            <p:ph type="ctrTitle"/>
          </p:nvPr>
        </p:nvSpPr>
        <p:spPr>
          <a:xfrm>
            <a:off x="2916238" y="3514725"/>
            <a:ext cx="5106987" cy="936625"/>
          </a:xfrm>
        </p:spPr>
        <p:txBody>
          <a:bodyPr anchor="b"/>
          <a:lstStyle>
            <a:lvl1pPr>
              <a:defRPr>
                <a:solidFill>
                  <a:schemeClr val="accent2"/>
                </a:solidFill>
              </a:defRPr>
            </a:lvl1pPr>
          </a:lstStyle>
          <a:p>
            <a:pPr lvl="0"/>
            <a:r>
              <a:rPr lang="en-US" altLang="nl-BE" noProof="0" dirty="0"/>
              <a:t>Click to edit Master title style</a:t>
            </a:r>
          </a:p>
        </p:txBody>
      </p:sp>
      <p:sp>
        <p:nvSpPr>
          <p:cNvPr id="12302" name="Rectangle 14"/>
          <p:cNvSpPr>
            <a:spLocks noGrp="1" noChangeArrowheads="1"/>
          </p:cNvSpPr>
          <p:nvPr>
            <p:ph type="subTitle" idx="1"/>
          </p:nvPr>
        </p:nvSpPr>
        <p:spPr>
          <a:xfrm>
            <a:off x="2916238" y="4667250"/>
            <a:ext cx="5251450" cy="1008063"/>
          </a:xfrm>
        </p:spPr>
        <p:txBody>
          <a:bodyPr/>
          <a:lstStyle>
            <a:lvl1pPr>
              <a:defRPr/>
            </a:lvl1pPr>
          </a:lstStyle>
          <a:p>
            <a:pPr lvl="0"/>
            <a:r>
              <a:rPr lang="en-US" altLang="nl-BE" noProof="0" dirty="0"/>
              <a:t>Click to edit Master subtitle style</a:t>
            </a:r>
          </a:p>
        </p:txBody>
      </p:sp>
      <p:sp>
        <p:nvSpPr>
          <p:cNvPr id="6" name="Rectangle 9"/>
          <p:cNvSpPr>
            <a:spLocks noGrp="1" noChangeArrowheads="1"/>
          </p:cNvSpPr>
          <p:nvPr>
            <p:ph type="dt" sz="half" idx="10"/>
          </p:nvPr>
        </p:nvSpPr>
        <p:spPr>
          <a:xfrm>
            <a:off x="5795963" y="6453188"/>
            <a:ext cx="2854325" cy="360362"/>
          </a:xfrm>
        </p:spPr>
        <p:txBody>
          <a:bodyPr/>
          <a:lstStyle>
            <a:lvl1pPr>
              <a:defRPr/>
            </a:lvl1pPr>
          </a:lstStyle>
          <a:p>
            <a:pPr>
              <a:defRPr/>
            </a:pPr>
            <a:r>
              <a:rPr lang="nl-BE" altLang="nl-BE"/>
              <a:t>19 december 2019</a:t>
            </a:r>
            <a:endParaRPr lang="en-US" altLang="nl-BE"/>
          </a:p>
        </p:txBody>
      </p:sp>
      <p:sp>
        <p:nvSpPr>
          <p:cNvPr id="7" name="Rectangle 10"/>
          <p:cNvSpPr>
            <a:spLocks noGrp="1" noChangeArrowheads="1"/>
          </p:cNvSpPr>
          <p:nvPr>
            <p:ph type="ftr" sz="quarter" idx="11"/>
          </p:nvPr>
        </p:nvSpPr>
        <p:spPr>
          <a:xfrm>
            <a:off x="900113" y="6453188"/>
            <a:ext cx="5256212" cy="360362"/>
          </a:xfrm>
        </p:spPr>
        <p:txBody>
          <a:bodyPr/>
          <a:lstStyle>
            <a:lvl1pPr>
              <a:defRPr/>
            </a:lvl1pPr>
          </a:lstStyle>
          <a:p>
            <a:pPr>
              <a:defRPr/>
            </a:pPr>
            <a:r>
              <a:rPr lang="en-US" altLang="nl-BE"/>
              <a:t>Informatievergadering Nieuwpoort – plannen voorontwerp</a:t>
            </a:r>
          </a:p>
        </p:txBody>
      </p:sp>
      <p:sp>
        <p:nvSpPr>
          <p:cNvPr id="8" name="Rectangle 11"/>
          <p:cNvSpPr>
            <a:spLocks noGrp="1" noChangeArrowheads="1"/>
          </p:cNvSpPr>
          <p:nvPr>
            <p:ph type="sldNum" sz="quarter" idx="12"/>
          </p:nvPr>
        </p:nvSpPr>
        <p:spPr>
          <a:xfrm>
            <a:off x="342900" y="6453188"/>
            <a:ext cx="557213" cy="360362"/>
          </a:xfrm>
        </p:spPr>
        <p:txBody>
          <a:bodyPr/>
          <a:lstStyle>
            <a:lvl1pPr>
              <a:defRPr/>
            </a:lvl1pPr>
          </a:lstStyle>
          <a:p>
            <a:pPr>
              <a:defRPr/>
            </a:pPr>
            <a:fld id="{9C246A57-A129-4AB3-B4E3-DCCC425B2200}" type="slidenum">
              <a:rPr lang="en-US" altLang="nl-BE"/>
              <a:pPr>
                <a:defRPr/>
              </a:pPr>
              <a:t>‹nr.›</a:t>
            </a:fld>
            <a:endParaRPr lang="en-US" altLang="nl-BE"/>
          </a:p>
        </p:txBody>
      </p:sp>
    </p:spTree>
    <p:extLst>
      <p:ext uri="{BB962C8B-B14F-4D97-AF65-F5344CB8AC3E}">
        <p14:creationId xmlns:p14="http://schemas.microsoft.com/office/powerpoint/2010/main" val="1432919966"/>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type="title" preserve="1">
  <p:cSld name="Titeldia 2 vakken met logo">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4" name="Picture 15" descr="Frame_Red"/>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5" descr="gent_klaverblad"/>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4500563" y="3213100"/>
            <a:ext cx="3816350" cy="2782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Afbeelding 19"/>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936625" y="908050"/>
            <a:ext cx="3629025" cy="129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01" name="Rectangle 13"/>
          <p:cNvSpPr>
            <a:spLocks noGrp="1" noChangeArrowheads="1"/>
          </p:cNvSpPr>
          <p:nvPr>
            <p:ph type="ctrTitle"/>
          </p:nvPr>
        </p:nvSpPr>
        <p:spPr>
          <a:xfrm>
            <a:off x="4715967" y="3514725"/>
            <a:ext cx="3383954" cy="936625"/>
          </a:xfrm>
        </p:spPr>
        <p:txBody>
          <a:bodyPr anchor="b"/>
          <a:lstStyle>
            <a:lvl1pPr>
              <a:defRPr>
                <a:solidFill>
                  <a:schemeClr val="accent2"/>
                </a:solidFill>
              </a:defRPr>
            </a:lvl1pPr>
          </a:lstStyle>
          <a:p>
            <a:pPr lvl="0"/>
            <a:r>
              <a:rPr lang="en-US" altLang="nl-BE" noProof="0" dirty="0"/>
              <a:t>Click to edit Master title style</a:t>
            </a:r>
          </a:p>
        </p:txBody>
      </p:sp>
      <p:sp>
        <p:nvSpPr>
          <p:cNvPr id="12302" name="Rectangle 14"/>
          <p:cNvSpPr>
            <a:spLocks noGrp="1" noChangeArrowheads="1"/>
          </p:cNvSpPr>
          <p:nvPr>
            <p:ph type="subTitle" idx="1"/>
          </p:nvPr>
        </p:nvSpPr>
        <p:spPr>
          <a:xfrm>
            <a:off x="4715966" y="4667250"/>
            <a:ext cx="3383954" cy="1008063"/>
          </a:xfrm>
        </p:spPr>
        <p:txBody>
          <a:bodyPr/>
          <a:lstStyle>
            <a:lvl1pPr>
              <a:defRPr/>
            </a:lvl1pPr>
          </a:lstStyle>
          <a:p>
            <a:pPr lvl="0"/>
            <a:r>
              <a:rPr lang="en-US" altLang="nl-BE" noProof="0"/>
              <a:t>Click to edit Master subtitle style</a:t>
            </a:r>
          </a:p>
        </p:txBody>
      </p:sp>
      <p:sp>
        <p:nvSpPr>
          <p:cNvPr id="7" name="Rectangle 9"/>
          <p:cNvSpPr>
            <a:spLocks noGrp="1" noChangeArrowheads="1"/>
          </p:cNvSpPr>
          <p:nvPr>
            <p:ph type="dt" sz="half" idx="10"/>
          </p:nvPr>
        </p:nvSpPr>
        <p:spPr>
          <a:xfrm>
            <a:off x="5795963" y="6453188"/>
            <a:ext cx="2854325" cy="360362"/>
          </a:xfrm>
        </p:spPr>
        <p:txBody>
          <a:bodyPr/>
          <a:lstStyle>
            <a:lvl1pPr>
              <a:defRPr/>
            </a:lvl1pPr>
          </a:lstStyle>
          <a:p>
            <a:pPr>
              <a:defRPr/>
            </a:pPr>
            <a:r>
              <a:rPr lang="nl-BE" altLang="nl-BE"/>
              <a:t>19 december 2019</a:t>
            </a:r>
            <a:endParaRPr lang="en-US" altLang="nl-BE"/>
          </a:p>
        </p:txBody>
      </p:sp>
      <p:sp>
        <p:nvSpPr>
          <p:cNvPr id="8" name="Rectangle 10"/>
          <p:cNvSpPr>
            <a:spLocks noGrp="1" noChangeArrowheads="1"/>
          </p:cNvSpPr>
          <p:nvPr>
            <p:ph type="ftr" sz="quarter" idx="11"/>
          </p:nvPr>
        </p:nvSpPr>
        <p:spPr>
          <a:xfrm>
            <a:off x="900113" y="6453188"/>
            <a:ext cx="5256212" cy="360362"/>
          </a:xfrm>
        </p:spPr>
        <p:txBody>
          <a:bodyPr/>
          <a:lstStyle>
            <a:lvl1pPr>
              <a:defRPr/>
            </a:lvl1pPr>
          </a:lstStyle>
          <a:p>
            <a:pPr>
              <a:defRPr/>
            </a:pPr>
            <a:r>
              <a:rPr lang="en-US" altLang="nl-BE"/>
              <a:t>Informatievergadering Nieuwpoort – plannen voorontwerp</a:t>
            </a:r>
          </a:p>
        </p:txBody>
      </p:sp>
      <p:sp>
        <p:nvSpPr>
          <p:cNvPr id="9" name="Rectangle 11"/>
          <p:cNvSpPr>
            <a:spLocks noGrp="1" noChangeArrowheads="1"/>
          </p:cNvSpPr>
          <p:nvPr>
            <p:ph type="sldNum" sz="quarter" idx="12"/>
          </p:nvPr>
        </p:nvSpPr>
        <p:spPr>
          <a:xfrm>
            <a:off x="342900" y="6453188"/>
            <a:ext cx="557213" cy="360362"/>
          </a:xfrm>
        </p:spPr>
        <p:txBody>
          <a:bodyPr/>
          <a:lstStyle>
            <a:lvl1pPr>
              <a:defRPr/>
            </a:lvl1pPr>
          </a:lstStyle>
          <a:p>
            <a:pPr>
              <a:defRPr/>
            </a:pPr>
            <a:fld id="{D871147D-A780-4260-9249-BA4F34AE606F}" type="slidenum">
              <a:rPr lang="en-US" altLang="nl-BE"/>
              <a:pPr>
                <a:defRPr/>
              </a:pPr>
              <a:t>‹nr.›</a:t>
            </a:fld>
            <a:endParaRPr lang="en-US" altLang="nl-BE"/>
          </a:p>
        </p:txBody>
      </p:sp>
    </p:spTree>
    <p:extLst>
      <p:ext uri="{BB962C8B-B14F-4D97-AF65-F5344CB8AC3E}">
        <p14:creationId xmlns:p14="http://schemas.microsoft.com/office/powerpoint/2010/main" val="631721150"/>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type="title" preserve="1">
  <p:cSld name="Titeldia 2 vakken zonder logo">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4" name="Picture 15" descr="Frame_Red"/>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5" descr="gent_klaverblad"/>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4500563" y="3213100"/>
            <a:ext cx="3816350" cy="2782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01" name="Rectangle 13"/>
          <p:cNvSpPr>
            <a:spLocks noGrp="1" noChangeArrowheads="1"/>
          </p:cNvSpPr>
          <p:nvPr>
            <p:ph type="ctrTitle"/>
          </p:nvPr>
        </p:nvSpPr>
        <p:spPr>
          <a:xfrm>
            <a:off x="4715967" y="3514725"/>
            <a:ext cx="3383954" cy="936625"/>
          </a:xfrm>
        </p:spPr>
        <p:txBody>
          <a:bodyPr anchor="b"/>
          <a:lstStyle>
            <a:lvl1pPr>
              <a:defRPr>
                <a:solidFill>
                  <a:schemeClr val="accent2"/>
                </a:solidFill>
              </a:defRPr>
            </a:lvl1pPr>
          </a:lstStyle>
          <a:p>
            <a:pPr lvl="0"/>
            <a:r>
              <a:rPr lang="en-US" altLang="nl-BE" noProof="0" dirty="0"/>
              <a:t>Click to edit Master title style</a:t>
            </a:r>
          </a:p>
        </p:txBody>
      </p:sp>
      <p:sp>
        <p:nvSpPr>
          <p:cNvPr id="12302" name="Rectangle 14"/>
          <p:cNvSpPr>
            <a:spLocks noGrp="1" noChangeArrowheads="1"/>
          </p:cNvSpPr>
          <p:nvPr>
            <p:ph type="subTitle" idx="1"/>
          </p:nvPr>
        </p:nvSpPr>
        <p:spPr>
          <a:xfrm>
            <a:off x="4715966" y="4667250"/>
            <a:ext cx="3383954" cy="1008063"/>
          </a:xfrm>
        </p:spPr>
        <p:txBody>
          <a:bodyPr/>
          <a:lstStyle>
            <a:lvl1pPr>
              <a:defRPr/>
            </a:lvl1pPr>
          </a:lstStyle>
          <a:p>
            <a:pPr lvl="0"/>
            <a:r>
              <a:rPr lang="en-US" altLang="nl-BE" noProof="0"/>
              <a:t>Click to edit Master subtitle style</a:t>
            </a:r>
          </a:p>
        </p:txBody>
      </p:sp>
      <p:sp>
        <p:nvSpPr>
          <p:cNvPr id="6" name="Rectangle 9"/>
          <p:cNvSpPr>
            <a:spLocks noGrp="1" noChangeArrowheads="1"/>
          </p:cNvSpPr>
          <p:nvPr>
            <p:ph type="dt" sz="half" idx="10"/>
          </p:nvPr>
        </p:nvSpPr>
        <p:spPr>
          <a:xfrm>
            <a:off x="5795963" y="6453188"/>
            <a:ext cx="2854325" cy="360362"/>
          </a:xfrm>
        </p:spPr>
        <p:txBody>
          <a:bodyPr/>
          <a:lstStyle>
            <a:lvl1pPr>
              <a:defRPr/>
            </a:lvl1pPr>
          </a:lstStyle>
          <a:p>
            <a:pPr>
              <a:defRPr/>
            </a:pPr>
            <a:r>
              <a:rPr lang="nl-BE" altLang="nl-BE"/>
              <a:t>19 december 2019</a:t>
            </a:r>
            <a:endParaRPr lang="en-US" altLang="nl-BE"/>
          </a:p>
        </p:txBody>
      </p:sp>
      <p:sp>
        <p:nvSpPr>
          <p:cNvPr id="7" name="Rectangle 10"/>
          <p:cNvSpPr>
            <a:spLocks noGrp="1" noChangeArrowheads="1"/>
          </p:cNvSpPr>
          <p:nvPr>
            <p:ph type="ftr" sz="quarter" idx="11"/>
          </p:nvPr>
        </p:nvSpPr>
        <p:spPr>
          <a:xfrm>
            <a:off x="900113" y="6453188"/>
            <a:ext cx="5256212" cy="360362"/>
          </a:xfrm>
        </p:spPr>
        <p:txBody>
          <a:bodyPr/>
          <a:lstStyle>
            <a:lvl1pPr>
              <a:defRPr/>
            </a:lvl1pPr>
          </a:lstStyle>
          <a:p>
            <a:pPr>
              <a:defRPr/>
            </a:pPr>
            <a:r>
              <a:rPr lang="en-US" altLang="nl-BE"/>
              <a:t>Informatievergadering Nieuwpoort – plannen voorontwerp</a:t>
            </a:r>
          </a:p>
        </p:txBody>
      </p:sp>
      <p:sp>
        <p:nvSpPr>
          <p:cNvPr id="8" name="Rectangle 11"/>
          <p:cNvSpPr>
            <a:spLocks noGrp="1" noChangeArrowheads="1"/>
          </p:cNvSpPr>
          <p:nvPr>
            <p:ph type="sldNum" sz="quarter" idx="12"/>
          </p:nvPr>
        </p:nvSpPr>
        <p:spPr>
          <a:xfrm>
            <a:off x="342900" y="6453188"/>
            <a:ext cx="557213" cy="360362"/>
          </a:xfrm>
        </p:spPr>
        <p:txBody>
          <a:bodyPr/>
          <a:lstStyle>
            <a:lvl1pPr>
              <a:defRPr/>
            </a:lvl1pPr>
          </a:lstStyle>
          <a:p>
            <a:pPr>
              <a:defRPr/>
            </a:pPr>
            <a:fld id="{9709B78D-52C8-4C53-BE98-DFF736823A0F}" type="slidenum">
              <a:rPr lang="en-US" altLang="nl-BE"/>
              <a:pPr>
                <a:defRPr/>
              </a:pPr>
              <a:t>‹nr.›</a:t>
            </a:fld>
            <a:endParaRPr lang="en-US" altLang="nl-BE"/>
          </a:p>
        </p:txBody>
      </p:sp>
    </p:spTree>
    <p:extLst>
      <p:ext uri="{BB962C8B-B14F-4D97-AF65-F5344CB8AC3E}">
        <p14:creationId xmlns:p14="http://schemas.microsoft.com/office/powerpoint/2010/main" val="3483467717"/>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type="title" preserve="1">
  <p:cSld name="Titeldia 2 kleurvakken met logo">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4" name="Picture 15" descr="Frame_Red"/>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4" descr="gent_klaverblad2"/>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4500563" y="3213100"/>
            <a:ext cx="3816350" cy="278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Afbeelding 19"/>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936625" y="908050"/>
            <a:ext cx="3629025" cy="129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01" name="Rectangle 13"/>
          <p:cNvSpPr>
            <a:spLocks noGrp="1" noChangeArrowheads="1"/>
          </p:cNvSpPr>
          <p:nvPr>
            <p:ph type="ctrTitle"/>
          </p:nvPr>
        </p:nvSpPr>
        <p:spPr>
          <a:xfrm>
            <a:off x="4715967" y="3514725"/>
            <a:ext cx="3383954" cy="936625"/>
          </a:xfrm>
        </p:spPr>
        <p:txBody>
          <a:bodyPr anchor="b"/>
          <a:lstStyle>
            <a:lvl1pPr>
              <a:defRPr>
                <a:solidFill>
                  <a:schemeClr val="bg1"/>
                </a:solidFill>
              </a:defRPr>
            </a:lvl1pPr>
          </a:lstStyle>
          <a:p>
            <a:pPr lvl="0"/>
            <a:r>
              <a:rPr lang="en-US" altLang="nl-BE" noProof="0" dirty="0"/>
              <a:t>Click to edit Master title style</a:t>
            </a:r>
          </a:p>
        </p:txBody>
      </p:sp>
      <p:sp>
        <p:nvSpPr>
          <p:cNvPr id="12302" name="Rectangle 14"/>
          <p:cNvSpPr>
            <a:spLocks noGrp="1" noChangeArrowheads="1"/>
          </p:cNvSpPr>
          <p:nvPr>
            <p:ph type="subTitle" idx="1"/>
          </p:nvPr>
        </p:nvSpPr>
        <p:spPr>
          <a:xfrm>
            <a:off x="4715966" y="4667250"/>
            <a:ext cx="3383954" cy="1008063"/>
          </a:xfrm>
        </p:spPr>
        <p:txBody>
          <a:bodyPr/>
          <a:lstStyle>
            <a:lvl1pPr>
              <a:defRPr/>
            </a:lvl1pPr>
          </a:lstStyle>
          <a:p>
            <a:pPr lvl="0"/>
            <a:r>
              <a:rPr lang="en-US" altLang="nl-BE" noProof="0"/>
              <a:t>Click to edit Master subtitle style</a:t>
            </a:r>
          </a:p>
        </p:txBody>
      </p:sp>
      <p:sp>
        <p:nvSpPr>
          <p:cNvPr id="7" name="Rectangle 9"/>
          <p:cNvSpPr>
            <a:spLocks noGrp="1" noChangeArrowheads="1"/>
          </p:cNvSpPr>
          <p:nvPr>
            <p:ph type="dt" sz="half" idx="10"/>
          </p:nvPr>
        </p:nvSpPr>
        <p:spPr>
          <a:xfrm>
            <a:off x="5795963" y="6453188"/>
            <a:ext cx="2854325" cy="360362"/>
          </a:xfrm>
        </p:spPr>
        <p:txBody>
          <a:bodyPr/>
          <a:lstStyle>
            <a:lvl1pPr>
              <a:defRPr/>
            </a:lvl1pPr>
          </a:lstStyle>
          <a:p>
            <a:pPr>
              <a:defRPr/>
            </a:pPr>
            <a:r>
              <a:rPr lang="nl-BE" altLang="nl-BE"/>
              <a:t>19 december 2019</a:t>
            </a:r>
            <a:endParaRPr lang="en-US" altLang="nl-BE"/>
          </a:p>
        </p:txBody>
      </p:sp>
      <p:sp>
        <p:nvSpPr>
          <p:cNvPr id="8" name="Rectangle 10"/>
          <p:cNvSpPr>
            <a:spLocks noGrp="1" noChangeArrowheads="1"/>
          </p:cNvSpPr>
          <p:nvPr>
            <p:ph type="ftr" sz="quarter" idx="11"/>
          </p:nvPr>
        </p:nvSpPr>
        <p:spPr>
          <a:xfrm>
            <a:off x="900113" y="6453188"/>
            <a:ext cx="5256212" cy="360362"/>
          </a:xfrm>
        </p:spPr>
        <p:txBody>
          <a:bodyPr/>
          <a:lstStyle>
            <a:lvl1pPr>
              <a:defRPr/>
            </a:lvl1pPr>
          </a:lstStyle>
          <a:p>
            <a:pPr>
              <a:defRPr/>
            </a:pPr>
            <a:r>
              <a:rPr lang="en-US" altLang="nl-BE"/>
              <a:t>Informatievergadering Nieuwpoort – plannen voorontwerp</a:t>
            </a:r>
          </a:p>
        </p:txBody>
      </p:sp>
      <p:sp>
        <p:nvSpPr>
          <p:cNvPr id="9" name="Rectangle 11"/>
          <p:cNvSpPr>
            <a:spLocks noGrp="1" noChangeArrowheads="1"/>
          </p:cNvSpPr>
          <p:nvPr>
            <p:ph type="sldNum" sz="quarter" idx="12"/>
          </p:nvPr>
        </p:nvSpPr>
        <p:spPr>
          <a:xfrm>
            <a:off x="342900" y="6453188"/>
            <a:ext cx="557213" cy="360362"/>
          </a:xfrm>
        </p:spPr>
        <p:txBody>
          <a:bodyPr/>
          <a:lstStyle>
            <a:lvl1pPr>
              <a:defRPr/>
            </a:lvl1pPr>
          </a:lstStyle>
          <a:p>
            <a:pPr>
              <a:defRPr/>
            </a:pPr>
            <a:fld id="{A8D9CD06-0C61-4B23-B898-83638BD54575}" type="slidenum">
              <a:rPr lang="en-US" altLang="nl-BE"/>
              <a:pPr>
                <a:defRPr/>
              </a:pPr>
              <a:t>‹nr.›</a:t>
            </a:fld>
            <a:endParaRPr lang="en-US" altLang="nl-BE"/>
          </a:p>
        </p:txBody>
      </p:sp>
    </p:spTree>
    <p:extLst>
      <p:ext uri="{BB962C8B-B14F-4D97-AF65-F5344CB8AC3E}">
        <p14:creationId xmlns:p14="http://schemas.microsoft.com/office/powerpoint/2010/main" val="41710871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kleurdia met tekst en foto">
    <p:bg>
      <p:bgPr>
        <a:solidFill>
          <a:schemeClr val="bg1"/>
        </a:solidFill>
        <a:effectLst/>
      </p:bgPr>
    </p:bg>
    <p:spTree>
      <p:nvGrpSpPr>
        <p:cNvPr id="1" name=""/>
        <p:cNvGrpSpPr/>
        <p:nvPr/>
      </p:nvGrpSpPr>
      <p:grpSpPr>
        <a:xfrm>
          <a:off x="0" y="0"/>
          <a:ext cx="0" cy="0"/>
          <a:chOff x="0" y="0"/>
          <a:chExt cx="0" cy="0"/>
        </a:xfrm>
      </p:grpSpPr>
      <p:pic>
        <p:nvPicPr>
          <p:cNvPr id="11" name="Afbeelding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79449" y="6295886"/>
            <a:ext cx="8177801" cy="289561"/>
          </a:xfrm>
          <a:prstGeom prst="rect">
            <a:avLst/>
          </a:prstGeom>
        </p:spPr>
      </p:pic>
      <p:pic>
        <p:nvPicPr>
          <p:cNvPr id="7" name="Afbeelding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9144000" cy="2185415"/>
          </a:xfrm>
          <a:prstGeom prst="rect">
            <a:avLst/>
          </a:prstGeom>
        </p:spPr>
      </p:pic>
      <p:sp>
        <p:nvSpPr>
          <p:cNvPr id="5" name="Tijdelijke aanduiding voor voettekst 4"/>
          <p:cNvSpPr>
            <a:spLocks noGrp="1"/>
          </p:cNvSpPr>
          <p:nvPr>
            <p:ph type="ftr" sz="quarter" idx="11"/>
          </p:nvPr>
        </p:nvSpPr>
        <p:spPr/>
        <p:txBody>
          <a:bodyPr/>
          <a:lstStyle>
            <a:lvl1pPr>
              <a:defRPr>
                <a:solidFill>
                  <a:schemeClr val="tx1"/>
                </a:solidFill>
              </a:defRPr>
            </a:lvl1pPr>
          </a:lstStyle>
          <a:p>
            <a:pPr algn="l"/>
            <a:r>
              <a:rPr lang="nl-BE"/>
              <a:t>Informatievergadering Nieuwpoort – plannen voorontwerp</a:t>
            </a:r>
            <a:endParaRPr lang="nl-BE" dirty="0"/>
          </a:p>
        </p:txBody>
      </p:sp>
      <p:sp>
        <p:nvSpPr>
          <p:cNvPr id="6" name="Tijdelijke aanduiding voor dianummer 5"/>
          <p:cNvSpPr>
            <a:spLocks noGrp="1"/>
          </p:cNvSpPr>
          <p:nvPr>
            <p:ph type="sldNum" sz="quarter" idx="12"/>
          </p:nvPr>
        </p:nvSpPr>
        <p:spPr/>
        <p:txBody>
          <a:bodyPr/>
          <a:lstStyle>
            <a:lvl1pPr>
              <a:defRPr>
                <a:solidFill>
                  <a:schemeClr val="tx1"/>
                </a:solidFill>
              </a:defRPr>
            </a:lvl1pPr>
          </a:lstStyle>
          <a:p>
            <a:fld id="{E8F12D86-93AC-45BB-B8CA-9542A3CF9355}" type="slidenum">
              <a:rPr lang="nl-BE" smtClean="0"/>
              <a:pPr/>
              <a:t>‹nr.›</a:t>
            </a:fld>
            <a:endParaRPr lang="nl-BE" dirty="0"/>
          </a:p>
        </p:txBody>
      </p:sp>
      <p:sp>
        <p:nvSpPr>
          <p:cNvPr id="2" name="Titel 1"/>
          <p:cNvSpPr>
            <a:spLocks noGrp="1"/>
          </p:cNvSpPr>
          <p:nvPr>
            <p:ph type="title" hasCustomPrompt="1"/>
          </p:nvPr>
        </p:nvSpPr>
        <p:spPr>
          <a:xfrm>
            <a:off x="762719" y="423316"/>
            <a:ext cx="7893882" cy="1143000"/>
          </a:xfrm>
        </p:spPr>
        <p:txBody>
          <a:bodyPr anchor="b" anchorCtr="0"/>
          <a:lstStyle>
            <a:lvl1pPr>
              <a:defRPr sz="3700" baseline="0">
                <a:solidFill>
                  <a:schemeClr val="bg1"/>
                </a:solidFill>
              </a:defRPr>
            </a:lvl1pPr>
          </a:lstStyle>
          <a:p>
            <a:r>
              <a:rPr lang="nl-NL" dirty="0"/>
              <a:t>Klik voor de titel van de</a:t>
            </a:r>
            <a:br>
              <a:rPr lang="nl-NL" dirty="0"/>
            </a:br>
            <a:r>
              <a:rPr lang="nl-NL" dirty="0" err="1"/>
              <a:t>kleurdia</a:t>
            </a:r>
            <a:r>
              <a:rPr lang="nl-NL" dirty="0"/>
              <a:t> met tekst en foto</a:t>
            </a:r>
            <a:endParaRPr lang="nl-BE" dirty="0"/>
          </a:p>
        </p:txBody>
      </p:sp>
      <p:sp>
        <p:nvSpPr>
          <p:cNvPr id="3" name="Tijdelijke aanduiding voor inhoud 2"/>
          <p:cNvSpPr>
            <a:spLocks noGrp="1"/>
          </p:cNvSpPr>
          <p:nvPr>
            <p:ph idx="1"/>
          </p:nvPr>
        </p:nvSpPr>
        <p:spPr>
          <a:xfrm>
            <a:off x="731766" y="2756387"/>
            <a:ext cx="3697200" cy="2960414"/>
          </a:xfrm>
        </p:spPr>
        <p:txBody>
          <a:bodyPr>
            <a:noAutofit/>
          </a:bodyPr>
          <a:lstStyle>
            <a:lvl1pPr>
              <a:buClr>
                <a:schemeClr val="bg1"/>
              </a:buClr>
              <a:defRPr sz="2700">
                <a:solidFill>
                  <a:schemeClr val="tx1"/>
                </a:solidFill>
              </a:defRPr>
            </a:lvl1pPr>
            <a:lvl2pPr>
              <a:buClr>
                <a:schemeClr val="bg1"/>
              </a:buClr>
              <a:defRPr sz="2500">
                <a:solidFill>
                  <a:schemeClr val="tx1"/>
                </a:solidFill>
              </a:defRPr>
            </a:lvl2pPr>
            <a:lvl3pPr>
              <a:buClr>
                <a:schemeClr val="tx2"/>
              </a:buClr>
              <a:defRPr sz="2700">
                <a:solidFill>
                  <a:schemeClr val="tx1"/>
                </a:solidFill>
              </a:defRPr>
            </a:lvl3pPr>
            <a:lvl4pPr>
              <a:buClr>
                <a:schemeClr val="tx2"/>
              </a:buClr>
              <a:defRPr sz="2500">
                <a:solidFill>
                  <a:schemeClr val="tx1"/>
                </a:solidFill>
              </a:defRPr>
            </a:lvl4pPr>
            <a:lvl5pPr>
              <a:buClr>
                <a:schemeClr val="tx2"/>
              </a:buClr>
              <a:defRPr sz="2500">
                <a:solidFill>
                  <a:schemeClr val="tx1"/>
                </a:solidFill>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dirty="0"/>
          </a:p>
        </p:txBody>
      </p:sp>
      <p:sp>
        <p:nvSpPr>
          <p:cNvPr id="12" name="Tijdelijke aanduiding voor afbeelding 11"/>
          <p:cNvSpPr>
            <a:spLocks noGrp="1"/>
          </p:cNvSpPr>
          <p:nvPr>
            <p:ph type="pic" sz="quarter" idx="15" hasCustomPrompt="1"/>
          </p:nvPr>
        </p:nvSpPr>
        <p:spPr>
          <a:xfrm>
            <a:off x="5079600" y="2476800"/>
            <a:ext cx="3556800" cy="3240000"/>
          </a:xfrm>
          <a:solidFill>
            <a:schemeClr val="bg2">
              <a:lumMod val="90000"/>
            </a:schemeClr>
          </a:solidFill>
        </p:spPr>
        <p:txBody>
          <a:bodyPr anchor="ctr" anchorCtr="0">
            <a:noAutofit/>
          </a:bodyPr>
          <a:lstStyle>
            <a:lvl1pPr marL="0" indent="0" algn="ctr">
              <a:buNone/>
              <a:defRPr>
                <a:solidFill>
                  <a:schemeClr val="tx1">
                    <a:lumMod val="50000"/>
                    <a:lumOff val="50000"/>
                  </a:schemeClr>
                </a:solidFill>
              </a:defRPr>
            </a:lvl1pPr>
          </a:lstStyle>
          <a:p>
            <a:r>
              <a:rPr lang="nl-BE" dirty="0"/>
              <a:t>Klik hier </a:t>
            </a:r>
            <a:br>
              <a:rPr lang="nl-BE" dirty="0"/>
            </a:br>
            <a:r>
              <a:rPr lang="nl-BE" dirty="0"/>
              <a:t>om een </a:t>
            </a:r>
            <a:br>
              <a:rPr lang="nl-BE" dirty="0"/>
            </a:br>
            <a:br>
              <a:rPr lang="nl-BE" dirty="0"/>
            </a:br>
            <a:r>
              <a:rPr lang="nl-BE" dirty="0"/>
              <a:t>afbeelding </a:t>
            </a:r>
            <a:br>
              <a:rPr lang="nl-BE" dirty="0"/>
            </a:br>
            <a:r>
              <a:rPr lang="nl-BE" dirty="0"/>
              <a:t>in te voegen</a:t>
            </a:r>
          </a:p>
        </p:txBody>
      </p:sp>
      <p:sp>
        <p:nvSpPr>
          <p:cNvPr id="10" name="Tijdelijke aanduiding voor datum 3"/>
          <p:cNvSpPr>
            <a:spLocks noGrp="1"/>
          </p:cNvSpPr>
          <p:nvPr>
            <p:ph type="dt" sz="half" idx="2"/>
          </p:nvPr>
        </p:nvSpPr>
        <p:spPr>
          <a:xfrm>
            <a:off x="6365506" y="6418800"/>
            <a:ext cx="1368151" cy="230400"/>
          </a:xfrm>
          <a:prstGeom prst="rect">
            <a:avLst/>
          </a:prstGeom>
        </p:spPr>
        <p:txBody>
          <a:bodyPr vert="horz" lIns="0" tIns="0" rIns="0" bIns="0" rtlCol="0" anchor="t" anchorCtr="0"/>
          <a:lstStyle>
            <a:lvl1pPr algn="r">
              <a:defRPr lang="nl-BE" sz="1200" smtClean="0">
                <a:solidFill>
                  <a:srgbClr val="2C3F48"/>
                </a:solidFill>
              </a:defRPr>
            </a:lvl1pPr>
          </a:lstStyle>
          <a:p>
            <a:r>
              <a:rPr lang="nl-BE"/>
              <a:t>19 december 2019</a:t>
            </a:r>
          </a:p>
        </p:txBody>
      </p:sp>
    </p:spTree>
    <p:extLst>
      <p:ext uri="{BB962C8B-B14F-4D97-AF65-F5344CB8AC3E}">
        <p14:creationId xmlns:p14="http://schemas.microsoft.com/office/powerpoint/2010/main" val="2907126399"/>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Rectangle 10"/>
          <p:cNvSpPr>
            <a:spLocks noGrp="1" noChangeArrowheads="1"/>
          </p:cNvSpPr>
          <p:nvPr>
            <p:ph type="dt" sz="half" idx="10"/>
          </p:nvPr>
        </p:nvSpPr>
        <p:spPr>
          <a:ln/>
        </p:spPr>
        <p:txBody>
          <a:bodyPr/>
          <a:lstStyle>
            <a:lvl1pPr>
              <a:defRPr/>
            </a:lvl1pPr>
          </a:lstStyle>
          <a:p>
            <a:pPr>
              <a:defRPr/>
            </a:pPr>
            <a:r>
              <a:rPr lang="nl-BE" altLang="nl-BE"/>
              <a:t>19 december 2019</a:t>
            </a:r>
            <a:endParaRPr lang="en-US" altLang="nl-BE"/>
          </a:p>
        </p:txBody>
      </p:sp>
      <p:sp>
        <p:nvSpPr>
          <p:cNvPr id="3" name="Rectangle 11"/>
          <p:cNvSpPr>
            <a:spLocks noGrp="1" noChangeArrowheads="1"/>
          </p:cNvSpPr>
          <p:nvPr>
            <p:ph type="ftr" sz="quarter" idx="11"/>
          </p:nvPr>
        </p:nvSpPr>
        <p:spPr>
          <a:ln/>
        </p:spPr>
        <p:txBody>
          <a:bodyPr/>
          <a:lstStyle>
            <a:lvl1pPr>
              <a:defRPr/>
            </a:lvl1pPr>
          </a:lstStyle>
          <a:p>
            <a:pPr>
              <a:defRPr/>
            </a:pPr>
            <a:r>
              <a:rPr lang="en-US" altLang="nl-BE"/>
              <a:t>Informatievergadering Nieuwpoort – plannen voorontwerp</a:t>
            </a:r>
          </a:p>
        </p:txBody>
      </p:sp>
      <p:sp>
        <p:nvSpPr>
          <p:cNvPr id="4" name="Rectangle 12"/>
          <p:cNvSpPr>
            <a:spLocks noGrp="1" noChangeArrowheads="1"/>
          </p:cNvSpPr>
          <p:nvPr>
            <p:ph type="sldNum" sz="quarter" idx="12"/>
          </p:nvPr>
        </p:nvSpPr>
        <p:spPr>
          <a:ln/>
        </p:spPr>
        <p:txBody>
          <a:bodyPr/>
          <a:lstStyle>
            <a:lvl1pPr>
              <a:defRPr/>
            </a:lvl1pPr>
          </a:lstStyle>
          <a:p>
            <a:pPr>
              <a:defRPr/>
            </a:pPr>
            <a:fld id="{1C13C552-3ED1-43A5-BDBB-6BDF351C8B0A}" type="slidenum">
              <a:rPr lang="en-US" altLang="nl-BE"/>
              <a:pPr>
                <a:defRPr/>
              </a:pPr>
              <a:t>‹nr.›</a:t>
            </a:fld>
            <a:endParaRPr lang="en-US" altLang="nl-BE"/>
          </a:p>
        </p:txBody>
      </p:sp>
    </p:spTree>
    <p:extLst>
      <p:ext uri="{BB962C8B-B14F-4D97-AF65-F5344CB8AC3E}">
        <p14:creationId xmlns:p14="http://schemas.microsoft.com/office/powerpoint/2010/main" val="560737298"/>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nl-BE"/>
          </a:p>
        </p:txBody>
      </p:sp>
      <p:sp>
        <p:nvSpPr>
          <p:cNvPr id="3" name="Rectangle 10"/>
          <p:cNvSpPr>
            <a:spLocks noGrp="1" noChangeArrowheads="1"/>
          </p:cNvSpPr>
          <p:nvPr>
            <p:ph type="dt" sz="half" idx="10"/>
          </p:nvPr>
        </p:nvSpPr>
        <p:spPr>
          <a:ln/>
        </p:spPr>
        <p:txBody>
          <a:bodyPr/>
          <a:lstStyle>
            <a:lvl1pPr>
              <a:defRPr/>
            </a:lvl1pPr>
          </a:lstStyle>
          <a:p>
            <a:pPr>
              <a:defRPr/>
            </a:pPr>
            <a:r>
              <a:rPr lang="nl-BE" altLang="nl-BE"/>
              <a:t>19 december 2019</a:t>
            </a:r>
            <a:endParaRPr lang="en-US" altLang="nl-BE"/>
          </a:p>
        </p:txBody>
      </p:sp>
      <p:sp>
        <p:nvSpPr>
          <p:cNvPr id="4" name="Rectangle 11"/>
          <p:cNvSpPr>
            <a:spLocks noGrp="1" noChangeArrowheads="1"/>
          </p:cNvSpPr>
          <p:nvPr>
            <p:ph type="ftr" sz="quarter" idx="11"/>
          </p:nvPr>
        </p:nvSpPr>
        <p:spPr>
          <a:ln/>
        </p:spPr>
        <p:txBody>
          <a:bodyPr/>
          <a:lstStyle>
            <a:lvl1pPr>
              <a:defRPr/>
            </a:lvl1pPr>
          </a:lstStyle>
          <a:p>
            <a:pPr>
              <a:defRPr/>
            </a:pPr>
            <a:r>
              <a:rPr lang="en-US" altLang="nl-BE"/>
              <a:t>Informatievergadering Nieuwpoort – plannen voorontwerp</a:t>
            </a:r>
          </a:p>
        </p:txBody>
      </p:sp>
      <p:sp>
        <p:nvSpPr>
          <p:cNvPr id="5" name="Rectangle 12"/>
          <p:cNvSpPr>
            <a:spLocks noGrp="1" noChangeArrowheads="1"/>
          </p:cNvSpPr>
          <p:nvPr>
            <p:ph type="sldNum" sz="quarter" idx="12"/>
          </p:nvPr>
        </p:nvSpPr>
        <p:spPr>
          <a:ln/>
        </p:spPr>
        <p:txBody>
          <a:bodyPr/>
          <a:lstStyle>
            <a:lvl1pPr>
              <a:defRPr/>
            </a:lvl1pPr>
          </a:lstStyle>
          <a:p>
            <a:pPr>
              <a:defRPr/>
            </a:pPr>
            <a:fld id="{EE26E61F-534E-4665-B899-C51EC97AB46A}" type="slidenum">
              <a:rPr lang="en-US" altLang="nl-BE"/>
              <a:pPr>
                <a:defRPr/>
              </a:pPr>
              <a:t>‹nr.›</a:t>
            </a:fld>
            <a:endParaRPr lang="en-US" altLang="nl-BE"/>
          </a:p>
        </p:txBody>
      </p:sp>
    </p:spTree>
    <p:extLst>
      <p:ext uri="{BB962C8B-B14F-4D97-AF65-F5344CB8AC3E}">
        <p14:creationId xmlns:p14="http://schemas.microsoft.com/office/powerpoint/2010/main" val="1300452768"/>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nl-BE"/>
          </a:p>
        </p:txBody>
      </p:sp>
      <p:sp>
        <p:nvSpPr>
          <p:cNvPr id="3" name="Tijdelijke aanduiding voor inhoud 2"/>
          <p:cNvSpPr>
            <a:spLocks noGrp="1"/>
          </p:cNvSpPr>
          <p:nvPr>
            <p:ph idx="1"/>
          </p:nvPr>
        </p:nvSpPr>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Rectangle 10"/>
          <p:cNvSpPr>
            <a:spLocks noGrp="1" noChangeArrowheads="1"/>
          </p:cNvSpPr>
          <p:nvPr>
            <p:ph type="dt" sz="half" idx="10"/>
          </p:nvPr>
        </p:nvSpPr>
        <p:spPr>
          <a:ln/>
        </p:spPr>
        <p:txBody>
          <a:bodyPr/>
          <a:lstStyle>
            <a:lvl1pPr>
              <a:defRPr/>
            </a:lvl1pPr>
          </a:lstStyle>
          <a:p>
            <a:pPr>
              <a:defRPr/>
            </a:pPr>
            <a:r>
              <a:rPr lang="nl-BE" altLang="nl-BE"/>
              <a:t>19 december 2019</a:t>
            </a:r>
            <a:endParaRPr lang="en-US" altLang="nl-BE"/>
          </a:p>
        </p:txBody>
      </p:sp>
      <p:sp>
        <p:nvSpPr>
          <p:cNvPr id="5" name="Rectangle 11"/>
          <p:cNvSpPr>
            <a:spLocks noGrp="1" noChangeArrowheads="1"/>
          </p:cNvSpPr>
          <p:nvPr>
            <p:ph type="ftr" sz="quarter" idx="11"/>
          </p:nvPr>
        </p:nvSpPr>
        <p:spPr>
          <a:ln/>
        </p:spPr>
        <p:txBody>
          <a:bodyPr/>
          <a:lstStyle>
            <a:lvl1pPr>
              <a:defRPr/>
            </a:lvl1pPr>
          </a:lstStyle>
          <a:p>
            <a:pPr>
              <a:defRPr/>
            </a:pPr>
            <a:r>
              <a:rPr lang="en-US" altLang="nl-BE"/>
              <a:t>Informatievergadering Nieuwpoort – plannen voorontwerp</a:t>
            </a:r>
          </a:p>
        </p:txBody>
      </p:sp>
      <p:sp>
        <p:nvSpPr>
          <p:cNvPr id="6" name="Rectangle 12"/>
          <p:cNvSpPr>
            <a:spLocks noGrp="1" noChangeArrowheads="1"/>
          </p:cNvSpPr>
          <p:nvPr>
            <p:ph type="sldNum" sz="quarter" idx="12"/>
          </p:nvPr>
        </p:nvSpPr>
        <p:spPr>
          <a:ln/>
        </p:spPr>
        <p:txBody>
          <a:bodyPr/>
          <a:lstStyle>
            <a:lvl1pPr>
              <a:defRPr/>
            </a:lvl1pPr>
          </a:lstStyle>
          <a:p>
            <a:pPr>
              <a:defRPr/>
            </a:pPr>
            <a:fld id="{B13B82B6-5332-4440-9057-DF2323B1C02B}" type="slidenum">
              <a:rPr lang="en-US" altLang="nl-BE"/>
              <a:pPr>
                <a:defRPr/>
              </a:pPr>
              <a:t>‹nr.›</a:t>
            </a:fld>
            <a:endParaRPr lang="en-US" altLang="nl-BE"/>
          </a:p>
        </p:txBody>
      </p:sp>
    </p:spTree>
    <p:extLst>
      <p:ext uri="{BB962C8B-B14F-4D97-AF65-F5344CB8AC3E}">
        <p14:creationId xmlns:p14="http://schemas.microsoft.com/office/powerpoint/2010/main" val="3724406716"/>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obj" preserve="1">
  <p:cSld name="basisdia">
    <p:spTree>
      <p:nvGrpSpPr>
        <p:cNvPr id="1" name=""/>
        <p:cNvGrpSpPr/>
        <p:nvPr/>
      </p:nvGrpSpPr>
      <p:grpSpPr>
        <a:xfrm>
          <a:off x="0" y="0"/>
          <a:ext cx="0" cy="0"/>
          <a:chOff x="0" y="0"/>
          <a:chExt cx="0" cy="0"/>
        </a:xfrm>
      </p:grpSpPr>
      <p:pic>
        <p:nvPicPr>
          <p:cNvPr id="7" name="Afbeelding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79449" y="6295886"/>
            <a:ext cx="8177801" cy="289561"/>
          </a:xfrm>
          <a:prstGeom prst="rect">
            <a:avLst/>
          </a:prstGeom>
        </p:spPr>
      </p:pic>
      <p:sp>
        <p:nvSpPr>
          <p:cNvPr id="2" name="Titel 1"/>
          <p:cNvSpPr>
            <a:spLocks noGrp="1"/>
          </p:cNvSpPr>
          <p:nvPr>
            <p:ph type="title" hasCustomPrompt="1"/>
          </p:nvPr>
        </p:nvSpPr>
        <p:spPr/>
        <p:txBody>
          <a:bodyPr/>
          <a:lstStyle>
            <a:lvl1pPr>
              <a:defRPr/>
            </a:lvl1pPr>
          </a:lstStyle>
          <a:p>
            <a:r>
              <a:rPr lang="nl-NL" dirty="0"/>
              <a:t>Klik om titel van de </a:t>
            </a:r>
            <a:r>
              <a:rPr lang="nl-NL" dirty="0" err="1"/>
              <a:t>basisdia</a:t>
            </a:r>
            <a:r>
              <a:rPr lang="nl-NL" dirty="0"/>
              <a:t> in te geven</a:t>
            </a:r>
            <a:endParaRPr lang="nl-BE" dirty="0"/>
          </a:p>
        </p:txBody>
      </p:sp>
      <p:sp>
        <p:nvSpPr>
          <p:cNvPr id="3" name="Tijdelijke aanduiding voor inhoud 2"/>
          <p:cNvSpPr>
            <a:spLocks noGrp="1"/>
          </p:cNvSpPr>
          <p:nvPr>
            <p:ph idx="1" hasCustomPrompt="1"/>
          </p:nvPr>
        </p:nvSpPr>
        <p:spPr/>
        <p:txBody>
          <a:bodyPr/>
          <a:lstStyle>
            <a:lvl1pPr>
              <a:defRPr baseline="0"/>
            </a:lvl1pPr>
          </a:lstStyle>
          <a:p>
            <a:pPr lvl="0"/>
            <a:r>
              <a:rPr lang="nl-NL" dirty="0"/>
              <a:t>Klik om de inhoud van de </a:t>
            </a:r>
            <a:r>
              <a:rPr lang="nl-NL" dirty="0" err="1"/>
              <a:t>basisdia</a:t>
            </a:r>
            <a:r>
              <a:rPr lang="nl-NL" dirty="0"/>
              <a:t> in te voegen. </a:t>
            </a:r>
            <a:br>
              <a:rPr lang="nl-NL" dirty="0"/>
            </a:br>
            <a:r>
              <a:rPr lang="nl-NL" dirty="0"/>
              <a:t>Beperk je bij voorkeur tot 7 tekstlijnen. </a:t>
            </a:r>
          </a:p>
          <a:p>
            <a:pPr lvl="1"/>
            <a:r>
              <a:rPr lang="nl-NL" dirty="0"/>
              <a:t>Tweede niveau</a:t>
            </a:r>
          </a:p>
          <a:p>
            <a:pPr lvl="2"/>
            <a:r>
              <a:rPr lang="nl-NL" dirty="0"/>
              <a:t>Derde niveau</a:t>
            </a:r>
          </a:p>
          <a:p>
            <a:pPr lvl="3"/>
            <a:r>
              <a:rPr lang="nl-NL" dirty="0"/>
              <a:t>Vierde niveau</a:t>
            </a:r>
          </a:p>
          <a:p>
            <a:pPr lvl="4"/>
            <a:r>
              <a:rPr lang="nl-NL" dirty="0"/>
              <a:t>Vijfde niveau</a:t>
            </a:r>
            <a:endParaRPr lang="nl-BE" dirty="0"/>
          </a:p>
        </p:txBody>
      </p:sp>
      <p:sp>
        <p:nvSpPr>
          <p:cNvPr id="5" name="Tijdelijke aanduiding voor voettekst 4"/>
          <p:cNvSpPr>
            <a:spLocks noGrp="1"/>
          </p:cNvSpPr>
          <p:nvPr>
            <p:ph type="ftr" sz="quarter" idx="11"/>
          </p:nvPr>
        </p:nvSpPr>
        <p:spPr/>
        <p:txBody>
          <a:bodyPr/>
          <a:lstStyle/>
          <a:p>
            <a:pPr algn="l"/>
            <a:r>
              <a:rPr lang="nl-BE"/>
              <a:t>Voorontwerpplan Coupure Rechts</a:t>
            </a:r>
            <a:endParaRPr lang="nl-BE" dirty="0"/>
          </a:p>
        </p:txBody>
      </p:sp>
      <p:sp>
        <p:nvSpPr>
          <p:cNvPr id="6" name="Tijdelijke aanduiding voor dianummer 5"/>
          <p:cNvSpPr>
            <a:spLocks noGrp="1"/>
          </p:cNvSpPr>
          <p:nvPr>
            <p:ph type="sldNum" sz="quarter" idx="12"/>
          </p:nvPr>
        </p:nvSpPr>
        <p:spPr/>
        <p:txBody>
          <a:bodyPr/>
          <a:lstStyle/>
          <a:p>
            <a:fld id="{E8F12D86-93AC-45BB-B8CA-9542A3CF9355}" type="slidenum">
              <a:rPr lang="nl-BE" smtClean="0"/>
              <a:t>‹nr.›</a:t>
            </a:fld>
            <a:endParaRPr lang="nl-BE"/>
          </a:p>
        </p:txBody>
      </p:sp>
      <p:sp>
        <p:nvSpPr>
          <p:cNvPr id="9" name="Tijdelijke aanduiding voor datum 3"/>
          <p:cNvSpPr>
            <a:spLocks noGrp="1"/>
          </p:cNvSpPr>
          <p:nvPr>
            <p:ph type="dt" sz="half" idx="2"/>
          </p:nvPr>
        </p:nvSpPr>
        <p:spPr>
          <a:xfrm>
            <a:off x="6365506" y="6418800"/>
            <a:ext cx="1368151" cy="230400"/>
          </a:xfrm>
          <a:prstGeom prst="rect">
            <a:avLst/>
          </a:prstGeom>
        </p:spPr>
        <p:txBody>
          <a:bodyPr vert="horz" lIns="0" tIns="0" rIns="0" bIns="0" rtlCol="0" anchor="t" anchorCtr="0"/>
          <a:lstStyle>
            <a:lvl1pPr algn="r">
              <a:defRPr lang="nl-BE" sz="1200" smtClean="0">
                <a:solidFill>
                  <a:srgbClr val="2C3F48"/>
                </a:solidFill>
              </a:defRPr>
            </a:lvl1pPr>
          </a:lstStyle>
          <a:p>
            <a:r>
              <a:rPr lang="nl-BE"/>
              <a:t>24 februari 2021</a:t>
            </a:r>
          </a:p>
        </p:txBody>
      </p:sp>
    </p:spTree>
    <p:extLst>
      <p:ext uri="{BB962C8B-B14F-4D97-AF65-F5344CB8AC3E}">
        <p14:creationId xmlns:p14="http://schemas.microsoft.com/office/powerpoint/2010/main" val="2147596824"/>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 preserve="1">
  <p:cSld name="basisdia met 2 kolommen">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762719" y="910800"/>
            <a:ext cx="7610400" cy="1143000"/>
          </a:xfrm>
        </p:spPr>
        <p:txBody>
          <a:bodyPr/>
          <a:lstStyle>
            <a:lvl1pPr>
              <a:defRPr baseline="0"/>
            </a:lvl1pPr>
          </a:lstStyle>
          <a:p>
            <a:r>
              <a:rPr lang="nl-NL" dirty="0"/>
              <a:t>Klik om de titel van de </a:t>
            </a:r>
            <a:r>
              <a:rPr lang="nl-NL" dirty="0" err="1"/>
              <a:t>basisdia</a:t>
            </a:r>
            <a:r>
              <a:rPr lang="nl-NL" dirty="0"/>
              <a:t> </a:t>
            </a:r>
            <a:br>
              <a:rPr lang="nl-NL" dirty="0"/>
            </a:br>
            <a:r>
              <a:rPr lang="nl-NL" dirty="0"/>
              <a:t>met 2 kolommen in te geven</a:t>
            </a:r>
            <a:endParaRPr lang="nl-BE" dirty="0"/>
          </a:p>
        </p:txBody>
      </p:sp>
      <p:sp>
        <p:nvSpPr>
          <p:cNvPr id="3" name="Tijdelijke aanduiding voor inhoud 2"/>
          <p:cNvSpPr>
            <a:spLocks noGrp="1"/>
          </p:cNvSpPr>
          <p:nvPr>
            <p:ph idx="1"/>
          </p:nvPr>
        </p:nvSpPr>
        <p:spPr>
          <a:xfrm>
            <a:off x="1189520" y="1789201"/>
            <a:ext cx="3337200" cy="4232087"/>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BE" dirty="0"/>
          </a:p>
        </p:txBody>
      </p:sp>
      <p:sp>
        <p:nvSpPr>
          <p:cNvPr id="5" name="Tijdelijke aanduiding voor voettekst 4"/>
          <p:cNvSpPr>
            <a:spLocks noGrp="1"/>
          </p:cNvSpPr>
          <p:nvPr>
            <p:ph type="ftr" sz="quarter" idx="11"/>
          </p:nvPr>
        </p:nvSpPr>
        <p:spPr/>
        <p:txBody>
          <a:bodyPr/>
          <a:lstStyle/>
          <a:p>
            <a:pPr algn="l"/>
            <a:r>
              <a:rPr lang="nl-BE"/>
              <a:t>Voorontwerpplan Coupure Rechts</a:t>
            </a:r>
            <a:endParaRPr lang="nl-BE" dirty="0"/>
          </a:p>
        </p:txBody>
      </p:sp>
      <p:sp>
        <p:nvSpPr>
          <p:cNvPr id="6" name="Tijdelijke aanduiding voor dianummer 5"/>
          <p:cNvSpPr>
            <a:spLocks noGrp="1"/>
          </p:cNvSpPr>
          <p:nvPr>
            <p:ph type="sldNum" sz="quarter" idx="12"/>
          </p:nvPr>
        </p:nvSpPr>
        <p:spPr/>
        <p:txBody>
          <a:bodyPr/>
          <a:lstStyle/>
          <a:p>
            <a:fld id="{E8F12D86-93AC-45BB-B8CA-9542A3CF9355}" type="slidenum">
              <a:rPr lang="nl-BE" smtClean="0"/>
              <a:t>‹nr.›</a:t>
            </a:fld>
            <a:endParaRPr lang="nl-BE"/>
          </a:p>
        </p:txBody>
      </p:sp>
      <p:pic>
        <p:nvPicPr>
          <p:cNvPr id="7" name="Afbeelding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79449" y="6295886"/>
            <a:ext cx="8177801" cy="289561"/>
          </a:xfrm>
          <a:prstGeom prst="rect">
            <a:avLst/>
          </a:prstGeom>
        </p:spPr>
      </p:pic>
      <p:sp>
        <p:nvSpPr>
          <p:cNvPr id="8" name="Tijdelijke aanduiding voor inhoud 2"/>
          <p:cNvSpPr>
            <a:spLocks noGrp="1"/>
          </p:cNvSpPr>
          <p:nvPr>
            <p:ph idx="13"/>
          </p:nvPr>
        </p:nvSpPr>
        <p:spPr>
          <a:xfrm>
            <a:off x="5035919" y="1789201"/>
            <a:ext cx="3337200" cy="4232087"/>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BE" dirty="0"/>
          </a:p>
        </p:txBody>
      </p:sp>
      <p:sp>
        <p:nvSpPr>
          <p:cNvPr id="10" name="Tijdelijke aanduiding voor datum 3"/>
          <p:cNvSpPr>
            <a:spLocks noGrp="1"/>
          </p:cNvSpPr>
          <p:nvPr>
            <p:ph type="dt" sz="half" idx="2"/>
          </p:nvPr>
        </p:nvSpPr>
        <p:spPr>
          <a:xfrm>
            <a:off x="6365506" y="6418800"/>
            <a:ext cx="1368151" cy="230400"/>
          </a:xfrm>
          <a:prstGeom prst="rect">
            <a:avLst/>
          </a:prstGeom>
        </p:spPr>
        <p:txBody>
          <a:bodyPr vert="horz" lIns="0" tIns="0" rIns="0" bIns="0" rtlCol="0" anchor="t" anchorCtr="0"/>
          <a:lstStyle>
            <a:lvl1pPr algn="r">
              <a:defRPr lang="nl-BE" sz="1200" smtClean="0">
                <a:solidFill>
                  <a:srgbClr val="2C3F48"/>
                </a:solidFill>
              </a:defRPr>
            </a:lvl1pPr>
          </a:lstStyle>
          <a:p>
            <a:r>
              <a:rPr lang="nl-BE"/>
              <a:t>24 februari 2021</a:t>
            </a:r>
          </a:p>
        </p:txBody>
      </p:sp>
    </p:spTree>
    <p:extLst>
      <p:ext uri="{BB962C8B-B14F-4D97-AF65-F5344CB8AC3E}">
        <p14:creationId xmlns:p14="http://schemas.microsoft.com/office/powerpoint/2010/main" val="2051394685"/>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figuur">
    <p:spTree>
      <p:nvGrpSpPr>
        <p:cNvPr id="1" name=""/>
        <p:cNvGrpSpPr/>
        <p:nvPr/>
      </p:nvGrpSpPr>
      <p:grpSpPr>
        <a:xfrm>
          <a:off x="0" y="0"/>
          <a:ext cx="0" cy="0"/>
          <a:chOff x="0" y="0"/>
          <a:chExt cx="0" cy="0"/>
        </a:xfrm>
      </p:grpSpPr>
      <p:pic>
        <p:nvPicPr>
          <p:cNvPr id="6" name="Afbeelding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79449" y="6295886"/>
            <a:ext cx="8177801" cy="289561"/>
          </a:xfrm>
          <a:prstGeom prst="rect">
            <a:avLst/>
          </a:prstGeom>
        </p:spPr>
      </p:pic>
      <p:sp>
        <p:nvSpPr>
          <p:cNvPr id="4" name="Tijdelijke aanduiding voor voettekst 3"/>
          <p:cNvSpPr>
            <a:spLocks noGrp="1"/>
          </p:cNvSpPr>
          <p:nvPr>
            <p:ph type="ftr" sz="quarter" idx="11"/>
          </p:nvPr>
        </p:nvSpPr>
        <p:spPr/>
        <p:txBody>
          <a:bodyPr/>
          <a:lstStyle>
            <a:lvl1pPr algn="l">
              <a:defRPr/>
            </a:lvl1pPr>
          </a:lstStyle>
          <a:p>
            <a:r>
              <a:rPr lang="nl-BE"/>
              <a:t>Voorontwerpplan Coupure Rechts</a:t>
            </a:r>
          </a:p>
        </p:txBody>
      </p:sp>
      <p:sp>
        <p:nvSpPr>
          <p:cNvPr id="5" name="Tijdelijke aanduiding voor dianummer 4"/>
          <p:cNvSpPr>
            <a:spLocks noGrp="1"/>
          </p:cNvSpPr>
          <p:nvPr>
            <p:ph type="sldNum" sz="quarter" idx="12"/>
          </p:nvPr>
        </p:nvSpPr>
        <p:spPr/>
        <p:txBody>
          <a:bodyPr/>
          <a:lstStyle/>
          <a:p>
            <a:fld id="{E8F12D86-93AC-45BB-B8CA-9542A3CF9355}" type="slidenum">
              <a:rPr lang="nl-BE" smtClean="0"/>
              <a:t>‹nr.›</a:t>
            </a:fld>
            <a:endParaRPr lang="nl-BE"/>
          </a:p>
        </p:txBody>
      </p:sp>
      <p:sp>
        <p:nvSpPr>
          <p:cNvPr id="8" name="Tijdelijke aanduiding voor inhoud 7"/>
          <p:cNvSpPr>
            <a:spLocks noGrp="1"/>
          </p:cNvSpPr>
          <p:nvPr>
            <p:ph sz="quarter" idx="13" hasCustomPrompt="1"/>
          </p:nvPr>
        </p:nvSpPr>
        <p:spPr>
          <a:xfrm>
            <a:off x="507600" y="759600"/>
            <a:ext cx="8128800" cy="5320800"/>
          </a:xfrm>
        </p:spPr>
        <p:txBody>
          <a:bodyPr anchor="ctr" anchorCtr="0"/>
          <a:lstStyle>
            <a:lvl1pPr marL="0" indent="0" algn="ctr">
              <a:buNone/>
              <a:defRPr baseline="0">
                <a:solidFill>
                  <a:schemeClr val="tx1">
                    <a:lumMod val="50000"/>
                    <a:lumOff val="50000"/>
                  </a:schemeClr>
                </a:solidFill>
              </a:defRPr>
            </a:lvl1pPr>
          </a:lstStyle>
          <a:p>
            <a:pPr lvl="0"/>
            <a:r>
              <a:rPr lang="nl-NL" dirty="0"/>
              <a:t>Klik hier om een </a:t>
            </a:r>
            <a:br>
              <a:rPr lang="nl-NL" dirty="0"/>
            </a:br>
            <a:r>
              <a:rPr lang="nl-NL" dirty="0"/>
              <a:t>tabel - grafiek - foto - video</a:t>
            </a:r>
            <a:br>
              <a:rPr lang="nl-NL" dirty="0"/>
            </a:br>
            <a:br>
              <a:rPr lang="nl-NL" dirty="0"/>
            </a:br>
            <a:br>
              <a:rPr lang="nl-NL" dirty="0"/>
            </a:br>
            <a:br>
              <a:rPr lang="nl-NL" dirty="0"/>
            </a:br>
            <a:r>
              <a:rPr lang="nl-NL" dirty="0"/>
              <a:t>in te voegen</a:t>
            </a:r>
            <a:br>
              <a:rPr lang="nl-NL" dirty="0"/>
            </a:br>
            <a:endParaRPr lang="nl-NL" dirty="0"/>
          </a:p>
        </p:txBody>
      </p:sp>
      <p:sp>
        <p:nvSpPr>
          <p:cNvPr id="9" name="Tijdelijke aanduiding voor datum 3"/>
          <p:cNvSpPr>
            <a:spLocks noGrp="1"/>
          </p:cNvSpPr>
          <p:nvPr>
            <p:ph type="dt" sz="half" idx="2"/>
          </p:nvPr>
        </p:nvSpPr>
        <p:spPr>
          <a:xfrm>
            <a:off x="6365506" y="6418800"/>
            <a:ext cx="1368151" cy="230400"/>
          </a:xfrm>
          <a:prstGeom prst="rect">
            <a:avLst/>
          </a:prstGeom>
        </p:spPr>
        <p:txBody>
          <a:bodyPr vert="horz" lIns="0" tIns="0" rIns="0" bIns="0" rtlCol="0" anchor="t" anchorCtr="0"/>
          <a:lstStyle>
            <a:lvl1pPr algn="r">
              <a:defRPr lang="nl-BE" sz="1200" smtClean="0">
                <a:solidFill>
                  <a:srgbClr val="2C3F48"/>
                </a:solidFill>
              </a:defRPr>
            </a:lvl1pPr>
          </a:lstStyle>
          <a:p>
            <a:r>
              <a:rPr lang="nl-BE"/>
              <a:t>24 februari 2021</a:t>
            </a:r>
          </a:p>
        </p:txBody>
      </p:sp>
    </p:spTree>
    <p:extLst>
      <p:ext uri="{BB962C8B-B14F-4D97-AF65-F5344CB8AC3E}">
        <p14:creationId xmlns:p14="http://schemas.microsoft.com/office/powerpoint/2010/main" val="1106776993"/>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basisdia met kadertekst">
    <p:spTree>
      <p:nvGrpSpPr>
        <p:cNvPr id="1" name=""/>
        <p:cNvGrpSpPr/>
        <p:nvPr/>
      </p:nvGrpSpPr>
      <p:grpSpPr>
        <a:xfrm>
          <a:off x="0" y="0"/>
          <a:ext cx="0" cy="0"/>
          <a:chOff x="0" y="0"/>
          <a:chExt cx="0" cy="0"/>
        </a:xfrm>
      </p:grpSpPr>
      <p:pic>
        <p:nvPicPr>
          <p:cNvPr id="7" name="Afbeelding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79449" y="6295886"/>
            <a:ext cx="8177801" cy="289561"/>
          </a:xfrm>
          <a:prstGeom prst="rect">
            <a:avLst/>
          </a:prstGeom>
        </p:spPr>
      </p:pic>
      <p:sp>
        <p:nvSpPr>
          <p:cNvPr id="5" name="Tijdelijke aanduiding voor voettekst 4"/>
          <p:cNvSpPr>
            <a:spLocks noGrp="1"/>
          </p:cNvSpPr>
          <p:nvPr>
            <p:ph type="ftr" sz="quarter" idx="11"/>
          </p:nvPr>
        </p:nvSpPr>
        <p:spPr/>
        <p:txBody>
          <a:bodyPr/>
          <a:lstStyle/>
          <a:p>
            <a:pPr algn="l"/>
            <a:r>
              <a:rPr lang="nl-BE"/>
              <a:t>Voorontwerpplan Coupure Rechts</a:t>
            </a:r>
            <a:endParaRPr lang="nl-BE" dirty="0"/>
          </a:p>
        </p:txBody>
      </p:sp>
      <p:sp>
        <p:nvSpPr>
          <p:cNvPr id="6" name="Tijdelijke aanduiding voor dianummer 5"/>
          <p:cNvSpPr>
            <a:spLocks noGrp="1"/>
          </p:cNvSpPr>
          <p:nvPr>
            <p:ph type="sldNum" sz="quarter" idx="12"/>
          </p:nvPr>
        </p:nvSpPr>
        <p:spPr/>
        <p:txBody>
          <a:bodyPr/>
          <a:lstStyle/>
          <a:p>
            <a:fld id="{E8F12D86-93AC-45BB-B8CA-9542A3CF9355}" type="slidenum">
              <a:rPr lang="nl-BE" smtClean="0"/>
              <a:t>‹nr.›</a:t>
            </a:fld>
            <a:endParaRPr lang="nl-BE"/>
          </a:p>
        </p:txBody>
      </p:sp>
      <p:sp>
        <p:nvSpPr>
          <p:cNvPr id="9" name="Tijdelijke aanduiding voor tekst 7"/>
          <p:cNvSpPr>
            <a:spLocks noGrp="1"/>
          </p:cNvSpPr>
          <p:nvPr>
            <p:ph type="body" sz="quarter" idx="13" hasCustomPrompt="1"/>
          </p:nvPr>
        </p:nvSpPr>
        <p:spPr>
          <a:xfrm>
            <a:off x="5842800" y="0"/>
            <a:ext cx="2793600" cy="4179600"/>
          </a:xfrm>
          <a:solidFill>
            <a:schemeClr val="accent1"/>
          </a:solidFill>
        </p:spPr>
        <p:txBody>
          <a:bodyPr lIns="254160" tIns="975600" rIns="254160" bIns="288000" anchor="t" anchorCtr="0">
            <a:noAutofit/>
          </a:bodyPr>
          <a:lstStyle>
            <a:lvl1pPr>
              <a:buClr>
                <a:schemeClr val="tx2"/>
              </a:buClr>
              <a:defRPr sz="2300" baseline="0">
                <a:solidFill>
                  <a:schemeClr val="bg1"/>
                </a:solidFill>
              </a:defRPr>
            </a:lvl1pPr>
            <a:lvl2pPr>
              <a:buClr>
                <a:schemeClr val="tx2"/>
              </a:buClr>
              <a:defRPr sz="2300">
                <a:solidFill>
                  <a:schemeClr val="bg1"/>
                </a:solidFill>
              </a:defRPr>
            </a:lvl2pPr>
            <a:lvl3pPr>
              <a:buClr>
                <a:schemeClr val="bg1"/>
              </a:buClr>
              <a:defRPr sz="2300">
                <a:solidFill>
                  <a:schemeClr val="bg1"/>
                </a:solidFill>
              </a:defRPr>
            </a:lvl3pPr>
            <a:lvl4pPr>
              <a:buClr>
                <a:schemeClr val="bg1"/>
              </a:buClr>
              <a:defRPr sz="2300">
                <a:solidFill>
                  <a:schemeClr val="bg1"/>
                </a:solidFill>
              </a:defRPr>
            </a:lvl4pPr>
            <a:lvl5pPr>
              <a:buClr>
                <a:schemeClr val="bg1"/>
              </a:buClr>
              <a:defRPr sz="2300">
                <a:solidFill>
                  <a:schemeClr val="bg1"/>
                </a:solidFill>
              </a:defRPr>
            </a:lvl5pPr>
          </a:lstStyle>
          <a:p>
            <a:pPr lvl="0"/>
            <a:r>
              <a:rPr lang="nl-NL" dirty="0"/>
              <a:t>Voeg tekst toe of laat blanco.</a:t>
            </a:r>
            <a:br>
              <a:rPr lang="nl-NL" dirty="0"/>
            </a:br>
            <a:r>
              <a:rPr lang="nl-NL" dirty="0"/>
              <a:t>[ tabtoets aan het begin van een alinea = </a:t>
            </a:r>
            <a:r>
              <a:rPr lang="nl-NL" dirty="0" err="1"/>
              <a:t>subkopje</a:t>
            </a:r>
            <a:r>
              <a:rPr lang="nl-NL" dirty="0"/>
              <a:t>. </a:t>
            </a:r>
            <a:br>
              <a:rPr lang="nl-NL" dirty="0"/>
            </a:br>
            <a:r>
              <a:rPr lang="nl-NL" dirty="0" err="1"/>
              <a:t>shift+tab</a:t>
            </a:r>
            <a:r>
              <a:rPr lang="nl-NL" dirty="0"/>
              <a:t> = spring terug naar gewone tekstopmaak. ]</a:t>
            </a:r>
            <a:endParaRPr lang="nl-BE" dirty="0"/>
          </a:p>
        </p:txBody>
      </p:sp>
      <p:sp>
        <p:nvSpPr>
          <p:cNvPr id="2" name="Titel 1"/>
          <p:cNvSpPr>
            <a:spLocks noGrp="1"/>
          </p:cNvSpPr>
          <p:nvPr>
            <p:ph type="title" hasCustomPrompt="1"/>
          </p:nvPr>
        </p:nvSpPr>
        <p:spPr>
          <a:xfrm>
            <a:off x="762719" y="910800"/>
            <a:ext cx="4568400" cy="1143000"/>
          </a:xfrm>
        </p:spPr>
        <p:txBody>
          <a:bodyPr/>
          <a:lstStyle>
            <a:lvl1pPr>
              <a:defRPr/>
            </a:lvl1pPr>
          </a:lstStyle>
          <a:p>
            <a:r>
              <a:rPr lang="nl-NL" dirty="0"/>
              <a:t>Klik voor de titel van de </a:t>
            </a:r>
            <a:r>
              <a:rPr lang="nl-NL" dirty="0" err="1"/>
              <a:t>basisdia</a:t>
            </a:r>
            <a:r>
              <a:rPr lang="nl-NL" dirty="0"/>
              <a:t> met kadertekst</a:t>
            </a:r>
            <a:endParaRPr lang="nl-BE" dirty="0"/>
          </a:p>
        </p:txBody>
      </p:sp>
      <p:sp>
        <p:nvSpPr>
          <p:cNvPr id="3" name="Tijdelijke aanduiding voor inhoud 2"/>
          <p:cNvSpPr>
            <a:spLocks noGrp="1"/>
          </p:cNvSpPr>
          <p:nvPr>
            <p:ph idx="1"/>
          </p:nvPr>
        </p:nvSpPr>
        <p:spPr>
          <a:xfrm>
            <a:off x="1189520" y="1789201"/>
            <a:ext cx="4140000" cy="4232087"/>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BE" dirty="0"/>
          </a:p>
        </p:txBody>
      </p:sp>
      <p:sp>
        <p:nvSpPr>
          <p:cNvPr id="11" name="Tijdelijke aanduiding voor datum 3"/>
          <p:cNvSpPr>
            <a:spLocks noGrp="1"/>
          </p:cNvSpPr>
          <p:nvPr>
            <p:ph type="dt" sz="half" idx="2"/>
          </p:nvPr>
        </p:nvSpPr>
        <p:spPr>
          <a:xfrm>
            <a:off x="6365506" y="6418800"/>
            <a:ext cx="1368151" cy="230400"/>
          </a:xfrm>
          <a:prstGeom prst="rect">
            <a:avLst/>
          </a:prstGeom>
        </p:spPr>
        <p:txBody>
          <a:bodyPr vert="horz" lIns="0" tIns="0" rIns="0" bIns="0" rtlCol="0" anchor="t" anchorCtr="0"/>
          <a:lstStyle>
            <a:lvl1pPr algn="r">
              <a:defRPr lang="nl-BE" sz="1200" smtClean="0">
                <a:solidFill>
                  <a:srgbClr val="2C3F48"/>
                </a:solidFill>
              </a:defRPr>
            </a:lvl1pPr>
          </a:lstStyle>
          <a:p>
            <a:r>
              <a:rPr lang="nl-BE"/>
              <a:t>24 februari 2021</a:t>
            </a:r>
          </a:p>
        </p:txBody>
      </p:sp>
    </p:spTree>
    <p:extLst>
      <p:ext uri="{BB962C8B-B14F-4D97-AF65-F5344CB8AC3E}">
        <p14:creationId xmlns:p14="http://schemas.microsoft.com/office/powerpoint/2010/main" val="2431314860"/>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basisdia met zijkolom">
    <p:spTree>
      <p:nvGrpSpPr>
        <p:cNvPr id="1" name=""/>
        <p:cNvGrpSpPr/>
        <p:nvPr/>
      </p:nvGrpSpPr>
      <p:grpSpPr>
        <a:xfrm>
          <a:off x="0" y="0"/>
          <a:ext cx="0" cy="0"/>
          <a:chOff x="0" y="0"/>
          <a:chExt cx="0" cy="0"/>
        </a:xfrm>
      </p:grpSpPr>
      <p:pic>
        <p:nvPicPr>
          <p:cNvPr id="7" name="Afbeelding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79449" y="6295886"/>
            <a:ext cx="8177801" cy="289561"/>
          </a:xfrm>
          <a:prstGeom prst="rect">
            <a:avLst/>
          </a:prstGeom>
        </p:spPr>
      </p:pic>
      <p:sp>
        <p:nvSpPr>
          <p:cNvPr id="5" name="Tijdelijke aanduiding voor voettekst 4"/>
          <p:cNvSpPr>
            <a:spLocks noGrp="1"/>
          </p:cNvSpPr>
          <p:nvPr>
            <p:ph type="ftr" sz="quarter" idx="11"/>
          </p:nvPr>
        </p:nvSpPr>
        <p:spPr/>
        <p:txBody>
          <a:bodyPr/>
          <a:lstStyle/>
          <a:p>
            <a:pPr algn="l"/>
            <a:r>
              <a:rPr lang="nl-BE"/>
              <a:t>Voorontwerpplan Coupure Rechts</a:t>
            </a:r>
            <a:endParaRPr lang="nl-BE" dirty="0"/>
          </a:p>
        </p:txBody>
      </p:sp>
      <p:sp>
        <p:nvSpPr>
          <p:cNvPr id="6" name="Tijdelijke aanduiding voor dianummer 5"/>
          <p:cNvSpPr>
            <a:spLocks noGrp="1"/>
          </p:cNvSpPr>
          <p:nvPr>
            <p:ph type="sldNum" sz="quarter" idx="12"/>
          </p:nvPr>
        </p:nvSpPr>
        <p:spPr/>
        <p:txBody>
          <a:bodyPr/>
          <a:lstStyle/>
          <a:p>
            <a:fld id="{E8F12D86-93AC-45BB-B8CA-9542A3CF9355}" type="slidenum">
              <a:rPr lang="nl-BE" smtClean="0"/>
              <a:t>‹nr.›</a:t>
            </a:fld>
            <a:endParaRPr lang="nl-BE"/>
          </a:p>
        </p:txBody>
      </p:sp>
      <p:sp>
        <p:nvSpPr>
          <p:cNvPr id="8" name="Tijdelijke aanduiding voor tekst 7"/>
          <p:cNvSpPr>
            <a:spLocks noGrp="1"/>
          </p:cNvSpPr>
          <p:nvPr>
            <p:ph type="body" sz="quarter" idx="13" hasCustomPrompt="1"/>
          </p:nvPr>
        </p:nvSpPr>
        <p:spPr>
          <a:xfrm>
            <a:off x="5155200" y="0"/>
            <a:ext cx="3988800" cy="6858000"/>
          </a:xfrm>
          <a:solidFill>
            <a:schemeClr val="accent1"/>
          </a:solidFill>
        </p:spPr>
        <p:txBody>
          <a:bodyPr lIns="687960" tIns="975600" rIns="507960" bIns="756000" anchor="t" anchorCtr="0">
            <a:noAutofit/>
          </a:bodyPr>
          <a:lstStyle>
            <a:lvl1pPr>
              <a:buClr>
                <a:schemeClr val="tx2"/>
              </a:buClr>
              <a:defRPr sz="2300">
                <a:solidFill>
                  <a:schemeClr val="bg1"/>
                </a:solidFill>
              </a:defRPr>
            </a:lvl1pPr>
            <a:lvl2pPr>
              <a:buClr>
                <a:schemeClr val="tx2"/>
              </a:buClr>
              <a:defRPr sz="2300">
                <a:solidFill>
                  <a:schemeClr val="bg1"/>
                </a:solidFill>
              </a:defRPr>
            </a:lvl2pPr>
            <a:lvl3pPr>
              <a:buClr>
                <a:schemeClr val="bg1"/>
              </a:buClr>
              <a:defRPr sz="2300">
                <a:solidFill>
                  <a:schemeClr val="bg1"/>
                </a:solidFill>
              </a:defRPr>
            </a:lvl3pPr>
            <a:lvl4pPr>
              <a:buClr>
                <a:schemeClr val="bg1"/>
              </a:buClr>
              <a:defRPr sz="2300">
                <a:solidFill>
                  <a:schemeClr val="bg1"/>
                </a:solidFill>
              </a:defRPr>
            </a:lvl4pPr>
            <a:lvl5pPr>
              <a:buClr>
                <a:schemeClr val="bg1"/>
              </a:buClr>
              <a:defRPr sz="2300">
                <a:solidFill>
                  <a:schemeClr val="bg1"/>
                </a:solidFill>
              </a:defRPr>
            </a:lvl5pPr>
          </a:lstStyle>
          <a:p>
            <a:pPr lvl="0"/>
            <a:r>
              <a:rPr lang="nl-NL" dirty="0"/>
              <a:t>Klik om tekst toe te voegen of laat blanco.</a:t>
            </a:r>
            <a:br>
              <a:rPr lang="nl-NL" dirty="0"/>
            </a:br>
            <a:r>
              <a:rPr lang="nl-NL" dirty="0"/>
              <a:t>[ tabtoets aan het begin van een alinea   = </a:t>
            </a:r>
            <a:r>
              <a:rPr lang="nl-NL" dirty="0" err="1"/>
              <a:t>subkopje</a:t>
            </a:r>
            <a:r>
              <a:rPr lang="nl-NL" dirty="0"/>
              <a:t>. </a:t>
            </a:r>
            <a:br>
              <a:rPr lang="nl-NL" dirty="0"/>
            </a:br>
            <a:r>
              <a:rPr lang="nl-NL" dirty="0" err="1"/>
              <a:t>shift+tab</a:t>
            </a:r>
            <a:r>
              <a:rPr lang="nl-NL" dirty="0"/>
              <a:t> = spring terug naar gewone tekstopmaak. ]</a:t>
            </a:r>
            <a:endParaRPr lang="nl-BE" dirty="0"/>
          </a:p>
        </p:txBody>
      </p:sp>
      <p:sp>
        <p:nvSpPr>
          <p:cNvPr id="11" name="Tijdelijke aanduiding voor tekst 7"/>
          <p:cNvSpPr>
            <a:spLocks noGrp="1"/>
          </p:cNvSpPr>
          <p:nvPr>
            <p:ph type="body" sz="quarter" idx="16" hasCustomPrompt="1"/>
          </p:nvPr>
        </p:nvSpPr>
        <p:spPr>
          <a:xfrm>
            <a:off x="4831200" y="0"/>
            <a:ext cx="784800" cy="6858000"/>
          </a:xfrm>
          <a:blipFill>
            <a:blip r:embed="rId3"/>
            <a:stretch>
              <a:fillRect/>
            </a:stretch>
          </a:blipFill>
        </p:spPr>
        <p:txBody>
          <a:bodyPr/>
          <a:lstStyle>
            <a:lvl1pPr marL="0" indent="0">
              <a:buNone/>
              <a:defRPr/>
            </a:lvl1pPr>
          </a:lstStyle>
          <a:p>
            <a:pPr lvl="0"/>
            <a:r>
              <a:rPr lang="nl-NL" dirty="0"/>
              <a:t> </a:t>
            </a:r>
            <a:endParaRPr lang="nl-BE" dirty="0"/>
          </a:p>
        </p:txBody>
      </p:sp>
      <p:sp>
        <p:nvSpPr>
          <p:cNvPr id="2" name="Titel 1"/>
          <p:cNvSpPr>
            <a:spLocks noGrp="1"/>
          </p:cNvSpPr>
          <p:nvPr>
            <p:ph type="title" hasCustomPrompt="1"/>
          </p:nvPr>
        </p:nvSpPr>
        <p:spPr>
          <a:xfrm>
            <a:off x="762719" y="910800"/>
            <a:ext cx="4060800" cy="1143000"/>
          </a:xfrm>
        </p:spPr>
        <p:txBody>
          <a:bodyPr/>
          <a:lstStyle>
            <a:lvl1pPr>
              <a:defRPr baseline="0"/>
            </a:lvl1pPr>
          </a:lstStyle>
          <a:p>
            <a:r>
              <a:rPr lang="nl-NL" dirty="0"/>
              <a:t>Klik voor de titel van de </a:t>
            </a:r>
            <a:r>
              <a:rPr lang="nl-NL" dirty="0" err="1"/>
              <a:t>basisdia</a:t>
            </a:r>
            <a:r>
              <a:rPr lang="nl-NL" dirty="0"/>
              <a:t> met zijkolom</a:t>
            </a:r>
            <a:endParaRPr lang="nl-BE" dirty="0"/>
          </a:p>
        </p:txBody>
      </p:sp>
      <p:sp>
        <p:nvSpPr>
          <p:cNvPr id="3" name="Tijdelijke aanduiding voor inhoud 2"/>
          <p:cNvSpPr>
            <a:spLocks noGrp="1"/>
          </p:cNvSpPr>
          <p:nvPr>
            <p:ph idx="1"/>
          </p:nvPr>
        </p:nvSpPr>
        <p:spPr>
          <a:xfrm>
            <a:off x="1189519" y="1789201"/>
            <a:ext cx="3632400" cy="4232087"/>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BE" dirty="0"/>
          </a:p>
        </p:txBody>
      </p:sp>
    </p:spTree>
    <p:extLst>
      <p:ext uri="{BB962C8B-B14F-4D97-AF65-F5344CB8AC3E}">
        <p14:creationId xmlns:p14="http://schemas.microsoft.com/office/powerpoint/2010/main" val="208289300"/>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basisdia met foto">
    <p:spTree>
      <p:nvGrpSpPr>
        <p:cNvPr id="1" name=""/>
        <p:cNvGrpSpPr/>
        <p:nvPr/>
      </p:nvGrpSpPr>
      <p:grpSpPr>
        <a:xfrm>
          <a:off x="0" y="0"/>
          <a:ext cx="0" cy="0"/>
          <a:chOff x="0" y="0"/>
          <a:chExt cx="0" cy="0"/>
        </a:xfrm>
      </p:grpSpPr>
      <p:pic>
        <p:nvPicPr>
          <p:cNvPr id="7" name="Afbeelding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79449" y="6295886"/>
            <a:ext cx="8177801" cy="289561"/>
          </a:xfrm>
          <a:prstGeom prst="rect">
            <a:avLst/>
          </a:prstGeom>
        </p:spPr>
      </p:pic>
      <p:sp>
        <p:nvSpPr>
          <p:cNvPr id="5" name="Tijdelijke aanduiding voor voettekst 4"/>
          <p:cNvSpPr>
            <a:spLocks noGrp="1"/>
          </p:cNvSpPr>
          <p:nvPr>
            <p:ph type="ftr" sz="quarter" idx="11"/>
          </p:nvPr>
        </p:nvSpPr>
        <p:spPr/>
        <p:txBody>
          <a:bodyPr/>
          <a:lstStyle/>
          <a:p>
            <a:pPr algn="l"/>
            <a:r>
              <a:rPr lang="nl-BE"/>
              <a:t>Voorontwerpplan Coupure Rechts</a:t>
            </a:r>
            <a:endParaRPr lang="nl-BE" dirty="0"/>
          </a:p>
        </p:txBody>
      </p:sp>
      <p:sp>
        <p:nvSpPr>
          <p:cNvPr id="6" name="Tijdelijke aanduiding voor dianummer 5"/>
          <p:cNvSpPr>
            <a:spLocks noGrp="1"/>
          </p:cNvSpPr>
          <p:nvPr>
            <p:ph type="sldNum" sz="quarter" idx="12"/>
          </p:nvPr>
        </p:nvSpPr>
        <p:spPr/>
        <p:txBody>
          <a:bodyPr/>
          <a:lstStyle/>
          <a:p>
            <a:fld id="{E8F12D86-93AC-45BB-B8CA-9542A3CF9355}" type="slidenum">
              <a:rPr lang="nl-BE" smtClean="0"/>
              <a:t>‹nr.›</a:t>
            </a:fld>
            <a:endParaRPr lang="nl-BE"/>
          </a:p>
        </p:txBody>
      </p:sp>
      <p:sp>
        <p:nvSpPr>
          <p:cNvPr id="12" name="Tijdelijke aanduiding voor afbeelding 11"/>
          <p:cNvSpPr>
            <a:spLocks noGrp="1"/>
          </p:cNvSpPr>
          <p:nvPr>
            <p:ph type="pic" sz="quarter" idx="15" hasCustomPrompt="1"/>
          </p:nvPr>
        </p:nvSpPr>
        <p:spPr>
          <a:xfrm>
            <a:off x="5155200" y="0"/>
            <a:ext cx="3988800" cy="6858000"/>
          </a:xfrm>
          <a:solidFill>
            <a:schemeClr val="bg2">
              <a:lumMod val="90000"/>
            </a:schemeClr>
          </a:solidFill>
        </p:spPr>
        <p:txBody>
          <a:bodyPr anchor="ctr" anchorCtr="0">
            <a:noAutofit/>
          </a:bodyPr>
          <a:lstStyle>
            <a:lvl1pPr marL="0" indent="0" algn="ctr">
              <a:buNone/>
              <a:defRPr>
                <a:solidFill>
                  <a:schemeClr val="tx1">
                    <a:lumMod val="50000"/>
                    <a:lumOff val="50000"/>
                  </a:schemeClr>
                </a:solidFill>
              </a:defRPr>
            </a:lvl1pPr>
          </a:lstStyle>
          <a:p>
            <a:r>
              <a:rPr lang="nl-BE" dirty="0"/>
              <a:t>Klik hier </a:t>
            </a:r>
            <a:br>
              <a:rPr lang="nl-BE" dirty="0"/>
            </a:br>
            <a:r>
              <a:rPr lang="nl-BE" dirty="0"/>
              <a:t>om een </a:t>
            </a:r>
            <a:br>
              <a:rPr lang="nl-BE" dirty="0"/>
            </a:br>
            <a:br>
              <a:rPr lang="nl-BE" dirty="0"/>
            </a:br>
            <a:r>
              <a:rPr lang="nl-BE" dirty="0"/>
              <a:t>afbeelding </a:t>
            </a:r>
            <a:br>
              <a:rPr lang="nl-BE" dirty="0"/>
            </a:br>
            <a:r>
              <a:rPr lang="nl-BE" dirty="0"/>
              <a:t>in te voegen</a:t>
            </a:r>
          </a:p>
        </p:txBody>
      </p:sp>
      <p:sp>
        <p:nvSpPr>
          <p:cNvPr id="9" name="Tijdelijke aanduiding voor tekst 7"/>
          <p:cNvSpPr>
            <a:spLocks noGrp="1"/>
          </p:cNvSpPr>
          <p:nvPr>
            <p:ph type="body" sz="quarter" idx="16" hasCustomPrompt="1"/>
          </p:nvPr>
        </p:nvSpPr>
        <p:spPr>
          <a:xfrm>
            <a:off x="4831200" y="0"/>
            <a:ext cx="784800" cy="6858000"/>
          </a:xfrm>
          <a:blipFill>
            <a:blip r:embed="rId3"/>
            <a:stretch>
              <a:fillRect/>
            </a:stretch>
          </a:blipFill>
        </p:spPr>
        <p:txBody>
          <a:bodyPr/>
          <a:lstStyle>
            <a:lvl1pPr marL="0" indent="0">
              <a:buNone/>
              <a:defRPr/>
            </a:lvl1pPr>
          </a:lstStyle>
          <a:p>
            <a:pPr lvl="0"/>
            <a:r>
              <a:rPr lang="nl-NL" dirty="0"/>
              <a:t> </a:t>
            </a:r>
            <a:endParaRPr lang="nl-BE" dirty="0"/>
          </a:p>
        </p:txBody>
      </p:sp>
      <p:sp>
        <p:nvSpPr>
          <p:cNvPr id="2" name="Titel 1"/>
          <p:cNvSpPr>
            <a:spLocks noGrp="1"/>
          </p:cNvSpPr>
          <p:nvPr>
            <p:ph type="title" hasCustomPrompt="1"/>
          </p:nvPr>
        </p:nvSpPr>
        <p:spPr>
          <a:xfrm>
            <a:off x="762719" y="910800"/>
            <a:ext cx="4060800" cy="1143000"/>
          </a:xfrm>
        </p:spPr>
        <p:txBody>
          <a:bodyPr/>
          <a:lstStyle>
            <a:lvl1pPr>
              <a:defRPr/>
            </a:lvl1pPr>
          </a:lstStyle>
          <a:p>
            <a:r>
              <a:rPr lang="nl-NL" dirty="0"/>
              <a:t>Klik voor de titel van de </a:t>
            </a:r>
            <a:r>
              <a:rPr lang="nl-NL" dirty="0" err="1"/>
              <a:t>basisdia</a:t>
            </a:r>
            <a:r>
              <a:rPr lang="nl-NL" dirty="0"/>
              <a:t> met foto</a:t>
            </a:r>
            <a:endParaRPr lang="nl-BE" dirty="0"/>
          </a:p>
        </p:txBody>
      </p:sp>
      <p:sp>
        <p:nvSpPr>
          <p:cNvPr id="3" name="Tijdelijke aanduiding voor inhoud 2"/>
          <p:cNvSpPr>
            <a:spLocks noGrp="1"/>
          </p:cNvSpPr>
          <p:nvPr>
            <p:ph idx="1"/>
          </p:nvPr>
        </p:nvSpPr>
        <p:spPr>
          <a:xfrm>
            <a:off x="1189519" y="1789201"/>
            <a:ext cx="3632400" cy="4232087"/>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BE" dirty="0"/>
          </a:p>
        </p:txBody>
      </p:sp>
    </p:spTree>
    <p:extLst>
      <p:ext uri="{BB962C8B-B14F-4D97-AF65-F5344CB8AC3E}">
        <p14:creationId xmlns:p14="http://schemas.microsoft.com/office/powerpoint/2010/main" val="2335293063"/>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puzzel">
    <p:spTree>
      <p:nvGrpSpPr>
        <p:cNvPr id="1" name=""/>
        <p:cNvGrpSpPr/>
        <p:nvPr/>
      </p:nvGrpSpPr>
      <p:grpSpPr>
        <a:xfrm>
          <a:off x="0" y="0"/>
          <a:ext cx="0" cy="0"/>
          <a:chOff x="0" y="0"/>
          <a:chExt cx="0" cy="0"/>
        </a:xfrm>
      </p:grpSpPr>
      <p:pic>
        <p:nvPicPr>
          <p:cNvPr id="4" name="Afbeelding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07600" y="1900800"/>
            <a:ext cx="8129033" cy="4191009"/>
          </a:xfrm>
          <a:prstGeom prst="rect">
            <a:avLst/>
          </a:prstGeom>
        </p:spPr>
      </p:pic>
      <p:pic>
        <p:nvPicPr>
          <p:cNvPr id="7" name="Afbeelding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79449" y="6295886"/>
            <a:ext cx="8177801" cy="289561"/>
          </a:xfrm>
          <a:prstGeom prst="rect">
            <a:avLst/>
          </a:prstGeom>
        </p:spPr>
      </p:pic>
      <p:sp>
        <p:nvSpPr>
          <p:cNvPr id="2" name="Titel 1"/>
          <p:cNvSpPr>
            <a:spLocks noGrp="1"/>
          </p:cNvSpPr>
          <p:nvPr>
            <p:ph type="title" hasCustomPrompt="1"/>
          </p:nvPr>
        </p:nvSpPr>
        <p:spPr>
          <a:xfrm>
            <a:off x="483789" y="910800"/>
            <a:ext cx="8152843" cy="573984"/>
          </a:xfrm>
        </p:spPr>
        <p:txBody>
          <a:bodyPr/>
          <a:lstStyle>
            <a:lvl1pPr>
              <a:defRPr baseline="0"/>
            </a:lvl1pPr>
          </a:lstStyle>
          <a:p>
            <a:r>
              <a:rPr lang="nl-NL" dirty="0"/>
              <a:t>Klik voor de titel van de </a:t>
            </a:r>
            <a:r>
              <a:rPr lang="nl-NL" dirty="0" err="1"/>
              <a:t>puzzeldia</a:t>
            </a:r>
            <a:endParaRPr lang="nl-BE" dirty="0"/>
          </a:p>
        </p:txBody>
      </p:sp>
      <p:sp>
        <p:nvSpPr>
          <p:cNvPr id="5" name="Tijdelijke aanduiding voor voettekst 4"/>
          <p:cNvSpPr>
            <a:spLocks noGrp="1"/>
          </p:cNvSpPr>
          <p:nvPr>
            <p:ph type="ftr" sz="quarter" idx="11"/>
          </p:nvPr>
        </p:nvSpPr>
        <p:spPr/>
        <p:txBody>
          <a:bodyPr/>
          <a:lstStyle/>
          <a:p>
            <a:pPr algn="l"/>
            <a:r>
              <a:rPr lang="nl-BE"/>
              <a:t>Voorontwerpplan Coupure Rechts</a:t>
            </a:r>
            <a:endParaRPr lang="nl-BE" dirty="0"/>
          </a:p>
        </p:txBody>
      </p:sp>
      <p:sp>
        <p:nvSpPr>
          <p:cNvPr id="6" name="Tijdelijke aanduiding voor dianummer 5"/>
          <p:cNvSpPr>
            <a:spLocks noGrp="1"/>
          </p:cNvSpPr>
          <p:nvPr>
            <p:ph type="sldNum" sz="quarter" idx="12"/>
          </p:nvPr>
        </p:nvSpPr>
        <p:spPr/>
        <p:txBody>
          <a:bodyPr/>
          <a:lstStyle/>
          <a:p>
            <a:fld id="{E8F12D86-93AC-45BB-B8CA-9542A3CF9355}" type="slidenum">
              <a:rPr lang="nl-BE" smtClean="0"/>
              <a:t>‹nr.›</a:t>
            </a:fld>
            <a:endParaRPr lang="nl-BE"/>
          </a:p>
        </p:txBody>
      </p:sp>
      <p:sp>
        <p:nvSpPr>
          <p:cNvPr id="10" name="Tijdelijke aanduiding voor tekst 9"/>
          <p:cNvSpPr>
            <a:spLocks noGrp="1"/>
          </p:cNvSpPr>
          <p:nvPr>
            <p:ph type="body" sz="quarter" idx="13" hasCustomPrompt="1"/>
          </p:nvPr>
        </p:nvSpPr>
        <p:spPr>
          <a:xfrm>
            <a:off x="507600" y="1900800"/>
            <a:ext cx="2718000" cy="2095200"/>
          </a:xfrm>
        </p:spPr>
        <p:txBody>
          <a:bodyPr lIns="381600" tIns="349200" rIns="381600" bIns="349200" anchor="ctr" anchorCtr="0">
            <a:noAutofit/>
          </a:bodyPr>
          <a:lstStyle>
            <a:lvl1pPr>
              <a:spcBef>
                <a:spcPts val="0"/>
              </a:spcBef>
              <a:buClr>
                <a:schemeClr val="tx2"/>
              </a:buClr>
              <a:defRPr b="1" spc="0" baseline="0">
                <a:solidFill>
                  <a:schemeClr val="bg1"/>
                </a:solidFill>
              </a:defRPr>
            </a:lvl1pPr>
            <a:lvl2pPr>
              <a:spcBef>
                <a:spcPts val="0"/>
              </a:spcBef>
              <a:buClr>
                <a:schemeClr val="tx2"/>
              </a:buClr>
              <a:defRPr sz="3000">
                <a:solidFill>
                  <a:schemeClr val="bg1"/>
                </a:solidFill>
              </a:defRPr>
            </a:lvl2pPr>
            <a:lvl3pPr>
              <a:spcBef>
                <a:spcPts val="0"/>
              </a:spcBef>
              <a:buClr>
                <a:schemeClr val="tx2"/>
              </a:buClr>
              <a:defRPr sz="1200">
                <a:solidFill>
                  <a:schemeClr val="bg1"/>
                </a:solidFill>
              </a:defRPr>
            </a:lvl3pPr>
            <a:lvl4pPr>
              <a:spcBef>
                <a:spcPts val="0"/>
              </a:spcBef>
              <a:defRPr sz="1200">
                <a:solidFill>
                  <a:schemeClr val="bg1"/>
                </a:solidFill>
              </a:defRPr>
            </a:lvl4pPr>
            <a:lvl5pPr>
              <a:spcBef>
                <a:spcPts val="0"/>
              </a:spcBef>
              <a:defRPr sz="1200">
                <a:solidFill>
                  <a:schemeClr val="bg1"/>
                </a:solidFill>
              </a:defRPr>
            </a:lvl5pPr>
          </a:lstStyle>
          <a:p>
            <a:pPr lvl="0"/>
            <a:r>
              <a:rPr lang="nl-NL" dirty="0"/>
              <a:t>Klik om tekst toe te voegen</a:t>
            </a:r>
            <a:br>
              <a:rPr lang="nl-NL" dirty="0"/>
            </a:br>
            <a:r>
              <a:rPr lang="nl-NL" dirty="0"/>
              <a:t>[ </a:t>
            </a:r>
            <a:r>
              <a:rPr lang="nl-NL" dirty="0" err="1"/>
              <a:t>tab-toets</a:t>
            </a:r>
            <a:r>
              <a:rPr lang="nl-NL" dirty="0"/>
              <a:t> = grotere tekst ]</a:t>
            </a:r>
          </a:p>
        </p:txBody>
      </p:sp>
      <p:sp>
        <p:nvSpPr>
          <p:cNvPr id="12" name="Tijdelijke aanduiding voor tekst 9"/>
          <p:cNvSpPr>
            <a:spLocks noGrp="1"/>
          </p:cNvSpPr>
          <p:nvPr>
            <p:ph type="body" sz="quarter" idx="14" hasCustomPrompt="1"/>
          </p:nvPr>
        </p:nvSpPr>
        <p:spPr>
          <a:xfrm>
            <a:off x="3225717" y="1900800"/>
            <a:ext cx="2692800" cy="2095200"/>
          </a:xfrm>
        </p:spPr>
        <p:txBody>
          <a:bodyPr lIns="381600" tIns="349200" rIns="381600" bIns="349200" anchor="ctr" anchorCtr="0">
            <a:noAutofit/>
          </a:bodyPr>
          <a:lstStyle>
            <a:lvl1pPr>
              <a:spcBef>
                <a:spcPts val="0"/>
              </a:spcBef>
              <a:buClr>
                <a:schemeClr val="accent3"/>
              </a:buClr>
              <a:defRPr b="1" spc="0" baseline="0">
                <a:solidFill>
                  <a:schemeClr val="bg1"/>
                </a:solidFill>
              </a:defRPr>
            </a:lvl1pPr>
            <a:lvl2pPr>
              <a:spcBef>
                <a:spcPts val="0"/>
              </a:spcBef>
              <a:buClr>
                <a:schemeClr val="accent3"/>
              </a:buClr>
              <a:defRPr sz="3000">
                <a:solidFill>
                  <a:schemeClr val="bg1"/>
                </a:solidFill>
              </a:defRPr>
            </a:lvl2pPr>
            <a:lvl3pPr>
              <a:spcBef>
                <a:spcPts val="0"/>
              </a:spcBef>
              <a:buClr>
                <a:schemeClr val="accent3"/>
              </a:buClr>
              <a:defRPr sz="1200">
                <a:solidFill>
                  <a:schemeClr val="bg1"/>
                </a:solidFill>
              </a:defRPr>
            </a:lvl3pPr>
            <a:lvl4pPr>
              <a:spcBef>
                <a:spcPts val="0"/>
              </a:spcBef>
              <a:buClr>
                <a:schemeClr val="accent3"/>
              </a:buClr>
              <a:defRPr sz="1200">
                <a:solidFill>
                  <a:schemeClr val="bg1"/>
                </a:solidFill>
              </a:defRPr>
            </a:lvl4pPr>
            <a:lvl5pPr>
              <a:spcBef>
                <a:spcPts val="0"/>
              </a:spcBef>
              <a:buClr>
                <a:schemeClr val="accent3"/>
              </a:buClr>
              <a:defRPr sz="1200">
                <a:solidFill>
                  <a:schemeClr val="bg1"/>
                </a:solidFill>
              </a:defRPr>
            </a:lvl5pPr>
          </a:lstStyle>
          <a:p>
            <a:pPr lvl="0"/>
            <a:r>
              <a:rPr lang="nl-NL" dirty="0"/>
              <a:t>Klik om tekst toe te voegen</a:t>
            </a:r>
            <a:br>
              <a:rPr lang="nl-NL" dirty="0"/>
            </a:br>
            <a:r>
              <a:rPr lang="nl-NL" dirty="0"/>
              <a:t>[ </a:t>
            </a:r>
            <a:r>
              <a:rPr lang="nl-NL" dirty="0" err="1"/>
              <a:t>tab-toets</a:t>
            </a:r>
            <a:r>
              <a:rPr lang="nl-NL" dirty="0"/>
              <a:t> = grotere tekst ]</a:t>
            </a:r>
          </a:p>
        </p:txBody>
      </p:sp>
      <p:sp>
        <p:nvSpPr>
          <p:cNvPr id="13" name="Tijdelijke aanduiding voor tekst 9"/>
          <p:cNvSpPr>
            <a:spLocks noGrp="1"/>
          </p:cNvSpPr>
          <p:nvPr>
            <p:ph type="body" sz="quarter" idx="15" hasCustomPrompt="1"/>
          </p:nvPr>
        </p:nvSpPr>
        <p:spPr>
          <a:xfrm>
            <a:off x="5918633" y="1900800"/>
            <a:ext cx="2718000" cy="2095200"/>
          </a:xfrm>
        </p:spPr>
        <p:txBody>
          <a:bodyPr lIns="381600" tIns="349200" rIns="381600" bIns="349200" anchor="ctr" anchorCtr="0">
            <a:noAutofit/>
          </a:bodyPr>
          <a:lstStyle>
            <a:lvl1pPr>
              <a:spcBef>
                <a:spcPts val="0"/>
              </a:spcBef>
              <a:buClr>
                <a:schemeClr val="accent4"/>
              </a:buClr>
              <a:defRPr b="1" spc="0" baseline="0">
                <a:solidFill>
                  <a:schemeClr val="tx2"/>
                </a:solidFill>
              </a:defRPr>
            </a:lvl1pPr>
            <a:lvl2pPr>
              <a:spcBef>
                <a:spcPts val="0"/>
              </a:spcBef>
              <a:buClr>
                <a:schemeClr val="accent4"/>
              </a:buClr>
              <a:defRPr sz="3000">
                <a:solidFill>
                  <a:schemeClr val="tx2"/>
                </a:solidFill>
              </a:defRPr>
            </a:lvl2pPr>
            <a:lvl3pPr>
              <a:spcBef>
                <a:spcPts val="0"/>
              </a:spcBef>
              <a:buClr>
                <a:schemeClr val="accent4"/>
              </a:buClr>
              <a:defRPr sz="1200">
                <a:solidFill>
                  <a:schemeClr val="tx2"/>
                </a:solidFill>
              </a:defRPr>
            </a:lvl3pPr>
            <a:lvl4pPr>
              <a:spcBef>
                <a:spcPts val="0"/>
              </a:spcBef>
              <a:buClr>
                <a:schemeClr val="accent4"/>
              </a:buClr>
              <a:defRPr sz="1200">
                <a:solidFill>
                  <a:schemeClr val="tx2"/>
                </a:solidFill>
              </a:defRPr>
            </a:lvl4pPr>
            <a:lvl5pPr>
              <a:spcBef>
                <a:spcPts val="0"/>
              </a:spcBef>
              <a:buClr>
                <a:schemeClr val="accent4"/>
              </a:buClr>
              <a:defRPr sz="1200">
                <a:solidFill>
                  <a:schemeClr val="tx2"/>
                </a:solidFill>
              </a:defRPr>
            </a:lvl5pPr>
          </a:lstStyle>
          <a:p>
            <a:pPr lvl="0"/>
            <a:r>
              <a:rPr lang="nl-NL" dirty="0"/>
              <a:t>Klik om tekst toe te voegen</a:t>
            </a:r>
            <a:br>
              <a:rPr lang="nl-NL" dirty="0"/>
            </a:br>
            <a:r>
              <a:rPr lang="nl-NL" dirty="0"/>
              <a:t>[ </a:t>
            </a:r>
            <a:r>
              <a:rPr lang="nl-NL" dirty="0" err="1"/>
              <a:t>tab-toets</a:t>
            </a:r>
            <a:r>
              <a:rPr lang="nl-NL" dirty="0"/>
              <a:t> = grotere tekst ]</a:t>
            </a:r>
          </a:p>
        </p:txBody>
      </p:sp>
      <p:sp>
        <p:nvSpPr>
          <p:cNvPr id="14" name="Tijdelijke aanduiding voor tekst 9"/>
          <p:cNvSpPr>
            <a:spLocks noGrp="1"/>
          </p:cNvSpPr>
          <p:nvPr>
            <p:ph type="body" sz="quarter" idx="16" hasCustomPrompt="1"/>
          </p:nvPr>
        </p:nvSpPr>
        <p:spPr>
          <a:xfrm>
            <a:off x="507600" y="3996609"/>
            <a:ext cx="2718000" cy="2095200"/>
          </a:xfrm>
        </p:spPr>
        <p:txBody>
          <a:bodyPr lIns="381600" tIns="349200" rIns="381600" bIns="349200" anchor="ctr" anchorCtr="0">
            <a:noAutofit/>
          </a:bodyPr>
          <a:lstStyle>
            <a:lvl1pPr>
              <a:spcBef>
                <a:spcPts val="0"/>
              </a:spcBef>
              <a:buClr>
                <a:schemeClr val="accent4"/>
              </a:buClr>
              <a:defRPr b="1" spc="0" baseline="0">
                <a:solidFill>
                  <a:schemeClr val="tx2"/>
                </a:solidFill>
              </a:defRPr>
            </a:lvl1pPr>
            <a:lvl2pPr>
              <a:spcBef>
                <a:spcPts val="0"/>
              </a:spcBef>
              <a:buClr>
                <a:schemeClr val="accent4"/>
              </a:buClr>
              <a:defRPr sz="3000">
                <a:solidFill>
                  <a:schemeClr val="tx2"/>
                </a:solidFill>
              </a:defRPr>
            </a:lvl2pPr>
            <a:lvl3pPr>
              <a:spcBef>
                <a:spcPts val="0"/>
              </a:spcBef>
              <a:buClr>
                <a:schemeClr val="accent4"/>
              </a:buClr>
              <a:defRPr sz="1200">
                <a:solidFill>
                  <a:schemeClr val="tx2"/>
                </a:solidFill>
              </a:defRPr>
            </a:lvl3pPr>
            <a:lvl4pPr>
              <a:spcBef>
                <a:spcPts val="0"/>
              </a:spcBef>
              <a:buClr>
                <a:schemeClr val="accent4"/>
              </a:buClr>
              <a:defRPr sz="1200">
                <a:solidFill>
                  <a:schemeClr val="tx2"/>
                </a:solidFill>
              </a:defRPr>
            </a:lvl4pPr>
            <a:lvl5pPr>
              <a:spcBef>
                <a:spcPts val="0"/>
              </a:spcBef>
              <a:buClr>
                <a:schemeClr val="accent4"/>
              </a:buClr>
              <a:defRPr sz="1200">
                <a:solidFill>
                  <a:schemeClr val="tx2"/>
                </a:solidFill>
              </a:defRPr>
            </a:lvl5pPr>
          </a:lstStyle>
          <a:p>
            <a:pPr lvl="0"/>
            <a:r>
              <a:rPr lang="nl-NL" dirty="0"/>
              <a:t>Klik om tekst toe te voegen</a:t>
            </a:r>
            <a:br>
              <a:rPr lang="nl-NL" dirty="0"/>
            </a:br>
            <a:r>
              <a:rPr lang="nl-NL" dirty="0"/>
              <a:t>[ </a:t>
            </a:r>
            <a:r>
              <a:rPr lang="nl-NL" dirty="0" err="1"/>
              <a:t>tab-toets</a:t>
            </a:r>
            <a:r>
              <a:rPr lang="nl-NL" dirty="0"/>
              <a:t> = grotere tekst ]</a:t>
            </a:r>
          </a:p>
        </p:txBody>
      </p:sp>
      <p:sp>
        <p:nvSpPr>
          <p:cNvPr id="15" name="Tijdelijke aanduiding voor tekst 9"/>
          <p:cNvSpPr>
            <a:spLocks noGrp="1"/>
          </p:cNvSpPr>
          <p:nvPr>
            <p:ph type="body" sz="quarter" idx="17" hasCustomPrompt="1"/>
          </p:nvPr>
        </p:nvSpPr>
        <p:spPr>
          <a:xfrm>
            <a:off x="3225717" y="3996609"/>
            <a:ext cx="2692800" cy="2095200"/>
          </a:xfrm>
        </p:spPr>
        <p:txBody>
          <a:bodyPr lIns="381600" tIns="349200" rIns="381600" bIns="349200" anchor="ctr" anchorCtr="0">
            <a:noAutofit/>
          </a:bodyPr>
          <a:lstStyle>
            <a:lvl1pPr>
              <a:spcBef>
                <a:spcPts val="0"/>
              </a:spcBef>
              <a:buClr>
                <a:schemeClr val="accent6"/>
              </a:buClr>
              <a:defRPr b="1" spc="0" baseline="0">
                <a:solidFill>
                  <a:schemeClr val="bg1"/>
                </a:solidFill>
              </a:defRPr>
            </a:lvl1pPr>
            <a:lvl2pPr>
              <a:spcBef>
                <a:spcPts val="0"/>
              </a:spcBef>
              <a:buClr>
                <a:schemeClr val="accent6"/>
              </a:buClr>
              <a:defRPr sz="3000">
                <a:solidFill>
                  <a:schemeClr val="bg1"/>
                </a:solidFill>
              </a:defRPr>
            </a:lvl2pPr>
            <a:lvl3pPr>
              <a:spcBef>
                <a:spcPts val="0"/>
              </a:spcBef>
              <a:buClr>
                <a:schemeClr val="accent6"/>
              </a:buClr>
              <a:defRPr sz="1200">
                <a:solidFill>
                  <a:schemeClr val="bg1"/>
                </a:solidFill>
              </a:defRPr>
            </a:lvl3pPr>
            <a:lvl4pPr>
              <a:spcBef>
                <a:spcPts val="0"/>
              </a:spcBef>
              <a:buClr>
                <a:schemeClr val="accent6"/>
              </a:buClr>
              <a:defRPr sz="1200">
                <a:solidFill>
                  <a:schemeClr val="bg1"/>
                </a:solidFill>
              </a:defRPr>
            </a:lvl4pPr>
            <a:lvl5pPr>
              <a:spcBef>
                <a:spcPts val="0"/>
              </a:spcBef>
              <a:buClr>
                <a:schemeClr val="accent6"/>
              </a:buClr>
              <a:defRPr sz="1200">
                <a:solidFill>
                  <a:schemeClr val="bg1"/>
                </a:solidFill>
              </a:defRPr>
            </a:lvl5pPr>
          </a:lstStyle>
          <a:p>
            <a:pPr lvl="0"/>
            <a:r>
              <a:rPr lang="nl-NL" dirty="0"/>
              <a:t>Klik om tekst toe te voegen</a:t>
            </a:r>
            <a:br>
              <a:rPr lang="nl-NL" dirty="0"/>
            </a:br>
            <a:r>
              <a:rPr lang="nl-NL" dirty="0"/>
              <a:t>[ </a:t>
            </a:r>
            <a:r>
              <a:rPr lang="nl-NL" dirty="0" err="1"/>
              <a:t>tab-toets</a:t>
            </a:r>
            <a:r>
              <a:rPr lang="nl-NL" dirty="0"/>
              <a:t> = grotere tekst ]</a:t>
            </a:r>
          </a:p>
        </p:txBody>
      </p:sp>
      <p:sp>
        <p:nvSpPr>
          <p:cNvPr id="16" name="Tijdelijke aanduiding voor tekst 9"/>
          <p:cNvSpPr>
            <a:spLocks noGrp="1"/>
          </p:cNvSpPr>
          <p:nvPr>
            <p:ph type="body" sz="quarter" idx="18" hasCustomPrompt="1"/>
          </p:nvPr>
        </p:nvSpPr>
        <p:spPr>
          <a:xfrm>
            <a:off x="5918633" y="3996609"/>
            <a:ext cx="2718000" cy="2095200"/>
          </a:xfrm>
        </p:spPr>
        <p:txBody>
          <a:bodyPr lIns="381600" tIns="349200" rIns="381600" bIns="349200" anchor="ctr" anchorCtr="0">
            <a:noAutofit/>
          </a:bodyPr>
          <a:lstStyle>
            <a:lvl1pPr>
              <a:spcBef>
                <a:spcPts val="0"/>
              </a:spcBef>
              <a:buClr>
                <a:schemeClr val="accent3"/>
              </a:buClr>
              <a:defRPr b="1" spc="0" baseline="0">
                <a:solidFill>
                  <a:schemeClr val="bg1"/>
                </a:solidFill>
              </a:defRPr>
            </a:lvl1pPr>
            <a:lvl2pPr>
              <a:spcBef>
                <a:spcPts val="0"/>
              </a:spcBef>
              <a:buClr>
                <a:schemeClr val="accent3"/>
              </a:buClr>
              <a:defRPr sz="3000">
                <a:solidFill>
                  <a:schemeClr val="bg1"/>
                </a:solidFill>
              </a:defRPr>
            </a:lvl2pPr>
            <a:lvl3pPr>
              <a:spcBef>
                <a:spcPts val="0"/>
              </a:spcBef>
              <a:buClr>
                <a:schemeClr val="accent3"/>
              </a:buClr>
              <a:defRPr sz="1200">
                <a:solidFill>
                  <a:schemeClr val="bg1"/>
                </a:solidFill>
              </a:defRPr>
            </a:lvl3pPr>
            <a:lvl4pPr>
              <a:spcBef>
                <a:spcPts val="0"/>
              </a:spcBef>
              <a:buClr>
                <a:schemeClr val="accent3"/>
              </a:buClr>
              <a:defRPr sz="1200">
                <a:solidFill>
                  <a:schemeClr val="bg1"/>
                </a:solidFill>
              </a:defRPr>
            </a:lvl4pPr>
            <a:lvl5pPr>
              <a:spcBef>
                <a:spcPts val="0"/>
              </a:spcBef>
              <a:buClr>
                <a:schemeClr val="accent3"/>
              </a:buClr>
              <a:defRPr sz="1200">
                <a:solidFill>
                  <a:schemeClr val="bg1"/>
                </a:solidFill>
              </a:defRPr>
            </a:lvl5pPr>
          </a:lstStyle>
          <a:p>
            <a:pPr lvl="0"/>
            <a:r>
              <a:rPr lang="nl-NL" dirty="0"/>
              <a:t>Klik om tekst toe te voegen</a:t>
            </a:r>
            <a:br>
              <a:rPr lang="nl-NL" dirty="0"/>
            </a:br>
            <a:r>
              <a:rPr lang="nl-NL" dirty="0"/>
              <a:t>[ </a:t>
            </a:r>
            <a:r>
              <a:rPr lang="nl-NL" dirty="0" err="1"/>
              <a:t>tab-toets</a:t>
            </a:r>
            <a:r>
              <a:rPr lang="nl-NL" dirty="0"/>
              <a:t> = grotere tekst ]</a:t>
            </a:r>
          </a:p>
        </p:txBody>
      </p:sp>
      <p:sp>
        <p:nvSpPr>
          <p:cNvPr id="18" name="Tijdelijke aanduiding voor datum 3"/>
          <p:cNvSpPr>
            <a:spLocks noGrp="1"/>
          </p:cNvSpPr>
          <p:nvPr>
            <p:ph type="dt" sz="half" idx="2"/>
          </p:nvPr>
        </p:nvSpPr>
        <p:spPr>
          <a:xfrm>
            <a:off x="6365506" y="6418800"/>
            <a:ext cx="1368151" cy="230400"/>
          </a:xfrm>
          <a:prstGeom prst="rect">
            <a:avLst/>
          </a:prstGeom>
        </p:spPr>
        <p:txBody>
          <a:bodyPr vert="horz" lIns="0" tIns="0" rIns="0" bIns="0" rtlCol="0" anchor="t" anchorCtr="0"/>
          <a:lstStyle>
            <a:lvl1pPr algn="r">
              <a:defRPr lang="nl-BE" sz="1200" smtClean="0">
                <a:solidFill>
                  <a:srgbClr val="2C3F48"/>
                </a:solidFill>
              </a:defRPr>
            </a:lvl1pPr>
          </a:lstStyle>
          <a:p>
            <a:r>
              <a:rPr lang="nl-BE"/>
              <a:t>24 februari 2021</a:t>
            </a:r>
          </a:p>
        </p:txBody>
      </p:sp>
    </p:spTree>
    <p:extLst>
      <p:ext uri="{BB962C8B-B14F-4D97-AF65-F5344CB8AC3E}">
        <p14:creationId xmlns:p14="http://schemas.microsoft.com/office/powerpoint/2010/main" val="429132160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lee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7448284"/>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puzzel met fot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jdelijke aanduiding voor dianummer 4"/>
          <p:cNvSpPr>
            <a:spLocks noGrp="1"/>
          </p:cNvSpPr>
          <p:nvPr>
            <p:ph type="sldNum" sz="quarter" idx="12"/>
          </p:nvPr>
        </p:nvSpPr>
        <p:spPr/>
        <p:txBody>
          <a:bodyPr/>
          <a:lstStyle>
            <a:lvl1pPr>
              <a:defRPr>
                <a:solidFill>
                  <a:schemeClr val="bg1"/>
                </a:solidFill>
              </a:defRPr>
            </a:lvl1pPr>
          </a:lstStyle>
          <a:p>
            <a:fld id="{E8F12D86-93AC-45BB-B8CA-9542A3CF9355}" type="slidenum">
              <a:rPr lang="nl-BE" smtClean="0"/>
              <a:pPr/>
              <a:t>‹nr.›</a:t>
            </a:fld>
            <a:endParaRPr lang="nl-BE"/>
          </a:p>
        </p:txBody>
      </p:sp>
      <p:pic>
        <p:nvPicPr>
          <p:cNvPr id="7" name="Afbeelding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78800" y="6295886"/>
            <a:ext cx="8177801" cy="289561"/>
          </a:xfrm>
          <a:prstGeom prst="rect">
            <a:avLst/>
          </a:prstGeom>
        </p:spPr>
      </p:pic>
      <p:sp>
        <p:nvSpPr>
          <p:cNvPr id="4" name="Tijdelijke aanduiding voor voettekst 3"/>
          <p:cNvSpPr>
            <a:spLocks noGrp="1"/>
          </p:cNvSpPr>
          <p:nvPr>
            <p:ph type="ftr" sz="quarter" idx="11"/>
          </p:nvPr>
        </p:nvSpPr>
        <p:spPr/>
        <p:txBody>
          <a:bodyPr/>
          <a:lstStyle>
            <a:lvl1pPr algn="l">
              <a:defRPr>
                <a:solidFill>
                  <a:schemeClr val="bg1"/>
                </a:solidFill>
              </a:defRPr>
            </a:lvl1pPr>
          </a:lstStyle>
          <a:p>
            <a:r>
              <a:rPr lang="nl-BE"/>
              <a:t>Voorontwerpplan Coupure Rechts</a:t>
            </a:r>
            <a:endParaRPr lang="nl-BE" dirty="0"/>
          </a:p>
        </p:txBody>
      </p:sp>
      <p:sp>
        <p:nvSpPr>
          <p:cNvPr id="17" name="Tijdelijke aanduiding voor tekst 9"/>
          <p:cNvSpPr>
            <a:spLocks noGrp="1"/>
          </p:cNvSpPr>
          <p:nvPr>
            <p:ph type="body" sz="quarter" idx="13" hasCustomPrompt="1"/>
          </p:nvPr>
        </p:nvSpPr>
        <p:spPr>
          <a:xfrm>
            <a:off x="507600" y="1900800"/>
            <a:ext cx="2934000" cy="2098800"/>
          </a:xfrm>
          <a:blipFill>
            <a:blip r:embed="rId4"/>
            <a:stretch>
              <a:fillRect/>
            </a:stretch>
          </a:blipFill>
        </p:spPr>
        <p:txBody>
          <a:bodyPr lIns="381600" tIns="349200" rIns="597600" bIns="349200" anchor="ctr" anchorCtr="0">
            <a:noAutofit/>
          </a:bodyPr>
          <a:lstStyle>
            <a:lvl1pPr>
              <a:spcBef>
                <a:spcPts val="0"/>
              </a:spcBef>
              <a:buClr>
                <a:schemeClr val="tx2"/>
              </a:buClr>
              <a:defRPr b="1" spc="0" baseline="0">
                <a:solidFill>
                  <a:schemeClr val="bg1"/>
                </a:solidFill>
              </a:defRPr>
            </a:lvl1pPr>
            <a:lvl2pPr>
              <a:spcBef>
                <a:spcPts val="0"/>
              </a:spcBef>
              <a:buClr>
                <a:schemeClr val="tx2"/>
              </a:buClr>
              <a:defRPr sz="3000">
                <a:solidFill>
                  <a:schemeClr val="bg1"/>
                </a:solidFill>
              </a:defRPr>
            </a:lvl2pPr>
            <a:lvl3pPr>
              <a:spcBef>
                <a:spcPts val="0"/>
              </a:spcBef>
              <a:buClr>
                <a:schemeClr val="tx2"/>
              </a:buClr>
              <a:defRPr sz="1200">
                <a:solidFill>
                  <a:schemeClr val="bg1"/>
                </a:solidFill>
              </a:defRPr>
            </a:lvl3pPr>
            <a:lvl4pPr>
              <a:spcBef>
                <a:spcPts val="0"/>
              </a:spcBef>
              <a:defRPr sz="1200">
                <a:solidFill>
                  <a:schemeClr val="bg1"/>
                </a:solidFill>
              </a:defRPr>
            </a:lvl4pPr>
            <a:lvl5pPr>
              <a:spcBef>
                <a:spcPts val="0"/>
              </a:spcBef>
              <a:defRPr sz="1200">
                <a:solidFill>
                  <a:schemeClr val="bg1"/>
                </a:solidFill>
              </a:defRPr>
            </a:lvl5pPr>
          </a:lstStyle>
          <a:p>
            <a:pPr lvl="0"/>
            <a:r>
              <a:rPr lang="nl-NL" dirty="0"/>
              <a:t>Klik om tekst toe te voegen</a:t>
            </a:r>
            <a:br>
              <a:rPr lang="nl-NL" dirty="0"/>
            </a:br>
            <a:r>
              <a:rPr lang="nl-NL" dirty="0"/>
              <a:t>[ </a:t>
            </a:r>
            <a:r>
              <a:rPr lang="nl-NL" dirty="0" err="1"/>
              <a:t>tab-toets</a:t>
            </a:r>
            <a:r>
              <a:rPr lang="nl-NL" dirty="0"/>
              <a:t> = grotere tekst ]</a:t>
            </a:r>
          </a:p>
        </p:txBody>
      </p:sp>
      <p:sp>
        <p:nvSpPr>
          <p:cNvPr id="19" name="Tijdelijke aanduiding voor tekst 9"/>
          <p:cNvSpPr>
            <a:spLocks noGrp="1"/>
          </p:cNvSpPr>
          <p:nvPr>
            <p:ph type="body" sz="quarter" idx="17" hasCustomPrompt="1"/>
          </p:nvPr>
        </p:nvSpPr>
        <p:spPr>
          <a:xfrm>
            <a:off x="3009600" y="3996609"/>
            <a:ext cx="2908800" cy="2098800"/>
          </a:xfrm>
          <a:blipFill>
            <a:blip r:embed="rId5"/>
            <a:stretch>
              <a:fillRect/>
            </a:stretch>
          </a:blipFill>
        </p:spPr>
        <p:txBody>
          <a:bodyPr lIns="597600" tIns="349200" rIns="381600" bIns="349200" anchor="ctr" anchorCtr="0">
            <a:noAutofit/>
          </a:bodyPr>
          <a:lstStyle>
            <a:lvl1pPr>
              <a:spcBef>
                <a:spcPts val="0"/>
              </a:spcBef>
              <a:buClr>
                <a:schemeClr val="accent6"/>
              </a:buClr>
              <a:defRPr b="1" spc="0" baseline="0">
                <a:solidFill>
                  <a:schemeClr val="bg1"/>
                </a:solidFill>
              </a:defRPr>
            </a:lvl1pPr>
            <a:lvl2pPr>
              <a:spcBef>
                <a:spcPts val="0"/>
              </a:spcBef>
              <a:buClr>
                <a:schemeClr val="accent6"/>
              </a:buClr>
              <a:defRPr sz="3000">
                <a:solidFill>
                  <a:schemeClr val="bg1"/>
                </a:solidFill>
              </a:defRPr>
            </a:lvl2pPr>
            <a:lvl3pPr>
              <a:spcBef>
                <a:spcPts val="0"/>
              </a:spcBef>
              <a:buClr>
                <a:schemeClr val="accent6"/>
              </a:buClr>
              <a:defRPr sz="1200">
                <a:solidFill>
                  <a:schemeClr val="bg1"/>
                </a:solidFill>
              </a:defRPr>
            </a:lvl3pPr>
            <a:lvl4pPr>
              <a:spcBef>
                <a:spcPts val="0"/>
              </a:spcBef>
              <a:buClr>
                <a:schemeClr val="accent6"/>
              </a:buClr>
              <a:defRPr sz="1200">
                <a:solidFill>
                  <a:schemeClr val="bg1"/>
                </a:solidFill>
              </a:defRPr>
            </a:lvl4pPr>
            <a:lvl5pPr>
              <a:spcBef>
                <a:spcPts val="0"/>
              </a:spcBef>
              <a:buClr>
                <a:schemeClr val="accent6"/>
              </a:buClr>
              <a:defRPr sz="1200">
                <a:solidFill>
                  <a:schemeClr val="bg1"/>
                </a:solidFill>
              </a:defRPr>
            </a:lvl5pPr>
          </a:lstStyle>
          <a:p>
            <a:pPr lvl="0"/>
            <a:r>
              <a:rPr lang="nl-NL" dirty="0"/>
              <a:t>Klik om tekst toe te voegen</a:t>
            </a:r>
            <a:br>
              <a:rPr lang="nl-NL" dirty="0"/>
            </a:br>
            <a:r>
              <a:rPr lang="nl-NL" dirty="0"/>
              <a:t>[ </a:t>
            </a:r>
            <a:r>
              <a:rPr lang="nl-NL" dirty="0" err="1"/>
              <a:t>tab-toets</a:t>
            </a:r>
            <a:r>
              <a:rPr lang="nl-NL" dirty="0"/>
              <a:t> = grotere tekst ]</a:t>
            </a:r>
          </a:p>
        </p:txBody>
      </p:sp>
      <p:sp>
        <p:nvSpPr>
          <p:cNvPr id="22" name="Tijdelijke aanduiding voor tekst 9"/>
          <p:cNvSpPr>
            <a:spLocks noGrp="1"/>
          </p:cNvSpPr>
          <p:nvPr>
            <p:ph type="body" sz="quarter" idx="18" hasCustomPrompt="1"/>
          </p:nvPr>
        </p:nvSpPr>
        <p:spPr>
          <a:xfrm>
            <a:off x="5918633" y="1900800"/>
            <a:ext cx="2718000" cy="2311200"/>
          </a:xfrm>
          <a:blipFill>
            <a:blip r:embed="rId6"/>
            <a:stretch>
              <a:fillRect/>
            </a:stretch>
          </a:blipFill>
        </p:spPr>
        <p:txBody>
          <a:bodyPr lIns="381600" tIns="349200" rIns="381600" bIns="565200" anchor="ctr" anchorCtr="0">
            <a:noAutofit/>
          </a:bodyPr>
          <a:lstStyle>
            <a:lvl1pPr>
              <a:spcBef>
                <a:spcPts val="0"/>
              </a:spcBef>
              <a:buClr>
                <a:schemeClr val="accent4"/>
              </a:buClr>
              <a:defRPr b="1" spc="0" baseline="0">
                <a:solidFill>
                  <a:schemeClr val="tx2"/>
                </a:solidFill>
              </a:defRPr>
            </a:lvl1pPr>
            <a:lvl2pPr>
              <a:spcBef>
                <a:spcPts val="0"/>
              </a:spcBef>
              <a:buClr>
                <a:schemeClr val="accent4"/>
              </a:buClr>
              <a:defRPr sz="3000">
                <a:solidFill>
                  <a:schemeClr val="tx2"/>
                </a:solidFill>
              </a:defRPr>
            </a:lvl2pPr>
            <a:lvl3pPr>
              <a:spcBef>
                <a:spcPts val="0"/>
              </a:spcBef>
              <a:buClr>
                <a:schemeClr val="accent4"/>
              </a:buClr>
              <a:defRPr sz="1200">
                <a:solidFill>
                  <a:schemeClr val="tx2"/>
                </a:solidFill>
              </a:defRPr>
            </a:lvl3pPr>
            <a:lvl4pPr>
              <a:spcBef>
                <a:spcPts val="0"/>
              </a:spcBef>
              <a:buClr>
                <a:schemeClr val="accent4"/>
              </a:buClr>
              <a:defRPr sz="1200">
                <a:solidFill>
                  <a:schemeClr val="tx2"/>
                </a:solidFill>
              </a:defRPr>
            </a:lvl4pPr>
            <a:lvl5pPr>
              <a:spcBef>
                <a:spcPts val="0"/>
              </a:spcBef>
              <a:buClr>
                <a:schemeClr val="accent4"/>
              </a:buClr>
              <a:defRPr sz="1200">
                <a:solidFill>
                  <a:schemeClr val="tx2"/>
                </a:solidFill>
              </a:defRPr>
            </a:lvl5pPr>
          </a:lstStyle>
          <a:p>
            <a:pPr lvl="0"/>
            <a:r>
              <a:rPr lang="nl-NL" dirty="0"/>
              <a:t>Klik om tekst toe te voegen</a:t>
            </a:r>
            <a:br>
              <a:rPr lang="nl-NL" dirty="0"/>
            </a:br>
            <a:r>
              <a:rPr lang="nl-NL" dirty="0"/>
              <a:t>[ </a:t>
            </a:r>
            <a:r>
              <a:rPr lang="nl-NL" dirty="0" err="1"/>
              <a:t>tab-toets</a:t>
            </a:r>
            <a:r>
              <a:rPr lang="nl-NL" dirty="0"/>
              <a:t> = grotere tekst ]</a:t>
            </a:r>
          </a:p>
        </p:txBody>
      </p:sp>
      <p:sp>
        <p:nvSpPr>
          <p:cNvPr id="9" name="Tijdelijke aanduiding voor datum 3"/>
          <p:cNvSpPr>
            <a:spLocks noGrp="1"/>
          </p:cNvSpPr>
          <p:nvPr>
            <p:ph type="dt" sz="half" idx="2"/>
          </p:nvPr>
        </p:nvSpPr>
        <p:spPr>
          <a:xfrm>
            <a:off x="6365506" y="6418800"/>
            <a:ext cx="1368151" cy="230400"/>
          </a:xfrm>
          <a:prstGeom prst="rect">
            <a:avLst/>
          </a:prstGeom>
        </p:spPr>
        <p:txBody>
          <a:bodyPr vert="horz" lIns="0" tIns="0" rIns="0" bIns="0" rtlCol="0" anchor="t" anchorCtr="0"/>
          <a:lstStyle>
            <a:lvl1pPr algn="r">
              <a:defRPr lang="nl-BE" sz="1200" smtClean="0">
                <a:solidFill>
                  <a:schemeClr val="bg1"/>
                </a:solidFill>
              </a:defRPr>
            </a:lvl1pPr>
          </a:lstStyle>
          <a:p>
            <a:r>
              <a:rPr lang="nl-BE"/>
              <a:t>24 februari 2021</a:t>
            </a:r>
          </a:p>
        </p:txBody>
      </p:sp>
      <p:sp>
        <p:nvSpPr>
          <p:cNvPr id="10" name="Titel 1"/>
          <p:cNvSpPr>
            <a:spLocks noGrp="1"/>
          </p:cNvSpPr>
          <p:nvPr>
            <p:ph type="title" hasCustomPrompt="1"/>
          </p:nvPr>
        </p:nvSpPr>
        <p:spPr>
          <a:xfrm>
            <a:off x="483789" y="910800"/>
            <a:ext cx="8152843" cy="573984"/>
          </a:xfrm>
        </p:spPr>
        <p:txBody>
          <a:bodyPr/>
          <a:lstStyle>
            <a:lvl1pPr>
              <a:defRPr baseline="0"/>
            </a:lvl1pPr>
          </a:lstStyle>
          <a:p>
            <a:r>
              <a:rPr lang="nl-NL" dirty="0"/>
              <a:t>Klik voor de titel van de </a:t>
            </a:r>
            <a:r>
              <a:rPr lang="nl-NL" dirty="0" err="1"/>
              <a:t>puzzeldia</a:t>
            </a:r>
            <a:r>
              <a:rPr lang="nl-NL" dirty="0"/>
              <a:t> met foto</a:t>
            </a:r>
            <a:endParaRPr lang="nl-BE" dirty="0"/>
          </a:p>
        </p:txBody>
      </p:sp>
    </p:spTree>
    <p:extLst>
      <p:ext uri="{BB962C8B-B14F-4D97-AF65-F5344CB8AC3E}">
        <p14:creationId xmlns:p14="http://schemas.microsoft.com/office/powerpoint/2010/main" val="2049150845"/>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kleurdia met 1 kolom">
    <p:bg>
      <p:bgPr>
        <a:solidFill>
          <a:schemeClr val="tx2"/>
        </a:solidFill>
        <a:effectLst/>
      </p:bgPr>
    </p:bg>
    <p:spTree>
      <p:nvGrpSpPr>
        <p:cNvPr id="1" name=""/>
        <p:cNvGrpSpPr/>
        <p:nvPr/>
      </p:nvGrpSpPr>
      <p:grpSpPr>
        <a:xfrm>
          <a:off x="0" y="0"/>
          <a:ext cx="0" cy="0"/>
          <a:chOff x="0" y="0"/>
          <a:chExt cx="0" cy="0"/>
        </a:xfrm>
      </p:grpSpPr>
      <p:pic>
        <p:nvPicPr>
          <p:cNvPr id="4" name="Afbeelding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2185415"/>
          </a:xfrm>
          <a:prstGeom prst="rect">
            <a:avLst/>
          </a:prstGeom>
        </p:spPr>
      </p:pic>
      <p:pic>
        <p:nvPicPr>
          <p:cNvPr id="10" name="Afbeelding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78800" y="6295886"/>
            <a:ext cx="8177801" cy="289561"/>
          </a:xfrm>
          <a:prstGeom prst="rect">
            <a:avLst/>
          </a:prstGeom>
        </p:spPr>
      </p:pic>
      <p:sp>
        <p:nvSpPr>
          <p:cNvPr id="5" name="Tijdelijke aanduiding voor voettekst 4"/>
          <p:cNvSpPr>
            <a:spLocks noGrp="1"/>
          </p:cNvSpPr>
          <p:nvPr>
            <p:ph type="ftr" sz="quarter" idx="11"/>
          </p:nvPr>
        </p:nvSpPr>
        <p:spPr/>
        <p:txBody>
          <a:bodyPr/>
          <a:lstStyle>
            <a:lvl1pPr>
              <a:defRPr>
                <a:solidFill>
                  <a:schemeClr val="bg1"/>
                </a:solidFill>
              </a:defRPr>
            </a:lvl1pPr>
          </a:lstStyle>
          <a:p>
            <a:pPr algn="l"/>
            <a:r>
              <a:rPr lang="nl-BE"/>
              <a:t>Voorontwerpplan Coupure Rechts</a:t>
            </a:r>
            <a:endParaRPr lang="nl-BE" dirty="0"/>
          </a:p>
        </p:txBody>
      </p:sp>
      <p:sp>
        <p:nvSpPr>
          <p:cNvPr id="6" name="Tijdelijke aanduiding voor dianummer 5"/>
          <p:cNvSpPr>
            <a:spLocks noGrp="1"/>
          </p:cNvSpPr>
          <p:nvPr>
            <p:ph type="sldNum" sz="quarter" idx="12"/>
          </p:nvPr>
        </p:nvSpPr>
        <p:spPr/>
        <p:txBody>
          <a:bodyPr/>
          <a:lstStyle>
            <a:lvl1pPr>
              <a:defRPr>
                <a:solidFill>
                  <a:schemeClr val="bg1"/>
                </a:solidFill>
              </a:defRPr>
            </a:lvl1pPr>
          </a:lstStyle>
          <a:p>
            <a:fld id="{E8F12D86-93AC-45BB-B8CA-9542A3CF9355}" type="slidenum">
              <a:rPr lang="nl-BE" smtClean="0"/>
              <a:pPr/>
              <a:t>‹nr.›</a:t>
            </a:fld>
            <a:endParaRPr lang="nl-BE" dirty="0"/>
          </a:p>
        </p:txBody>
      </p:sp>
      <p:sp>
        <p:nvSpPr>
          <p:cNvPr id="2" name="Titel 1"/>
          <p:cNvSpPr>
            <a:spLocks noGrp="1"/>
          </p:cNvSpPr>
          <p:nvPr>
            <p:ph type="title" hasCustomPrompt="1"/>
          </p:nvPr>
        </p:nvSpPr>
        <p:spPr>
          <a:xfrm>
            <a:off x="762719" y="423316"/>
            <a:ext cx="7893882" cy="1143000"/>
          </a:xfrm>
        </p:spPr>
        <p:txBody>
          <a:bodyPr anchor="b" anchorCtr="0"/>
          <a:lstStyle>
            <a:lvl1pPr>
              <a:defRPr sz="3700" baseline="0">
                <a:solidFill>
                  <a:schemeClr val="tx2"/>
                </a:solidFill>
              </a:defRPr>
            </a:lvl1pPr>
          </a:lstStyle>
          <a:p>
            <a:r>
              <a:rPr lang="nl-NL" dirty="0"/>
              <a:t>Klik voor de titel van de</a:t>
            </a:r>
            <a:br>
              <a:rPr lang="nl-NL" dirty="0"/>
            </a:br>
            <a:r>
              <a:rPr lang="nl-NL" dirty="0" err="1"/>
              <a:t>kleurdia</a:t>
            </a:r>
            <a:r>
              <a:rPr lang="nl-NL" dirty="0"/>
              <a:t> met 1 kolom</a:t>
            </a:r>
            <a:endParaRPr lang="nl-BE" dirty="0"/>
          </a:p>
        </p:txBody>
      </p:sp>
      <p:sp>
        <p:nvSpPr>
          <p:cNvPr id="3" name="Tijdelijke aanduiding voor inhoud 2"/>
          <p:cNvSpPr>
            <a:spLocks noGrp="1"/>
          </p:cNvSpPr>
          <p:nvPr>
            <p:ph idx="1"/>
          </p:nvPr>
        </p:nvSpPr>
        <p:spPr>
          <a:xfrm>
            <a:off x="731765" y="2756387"/>
            <a:ext cx="7924835" cy="2960414"/>
          </a:xfrm>
        </p:spPr>
        <p:txBody>
          <a:bodyPr>
            <a:noAutofit/>
          </a:bodyPr>
          <a:lstStyle>
            <a:lvl1pPr>
              <a:buClr>
                <a:schemeClr val="tx2"/>
              </a:buClr>
              <a:defRPr sz="2700">
                <a:solidFill>
                  <a:schemeClr val="bg1"/>
                </a:solidFill>
              </a:defRPr>
            </a:lvl1pPr>
            <a:lvl2pPr>
              <a:buClr>
                <a:schemeClr val="tx2"/>
              </a:buClr>
              <a:defRPr sz="2500">
                <a:solidFill>
                  <a:schemeClr val="bg1"/>
                </a:solidFill>
              </a:defRPr>
            </a:lvl2pPr>
            <a:lvl3pPr>
              <a:buClr>
                <a:schemeClr val="bg1"/>
              </a:buClr>
              <a:defRPr sz="2700">
                <a:solidFill>
                  <a:schemeClr val="bg1"/>
                </a:solidFill>
              </a:defRPr>
            </a:lvl3pPr>
            <a:lvl4pPr>
              <a:buClr>
                <a:schemeClr val="bg1"/>
              </a:buClr>
              <a:defRPr sz="2500">
                <a:solidFill>
                  <a:schemeClr val="bg1"/>
                </a:solidFill>
              </a:defRPr>
            </a:lvl4pPr>
            <a:lvl5pPr>
              <a:buClr>
                <a:schemeClr val="bg1"/>
              </a:buClr>
              <a:defRPr sz="2500">
                <a:solidFill>
                  <a:schemeClr val="bg1"/>
                </a:solidFill>
              </a:defRPr>
            </a:lvl5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BE" dirty="0"/>
          </a:p>
        </p:txBody>
      </p:sp>
      <p:sp>
        <p:nvSpPr>
          <p:cNvPr id="9" name="Tijdelijke aanduiding voor datum 3"/>
          <p:cNvSpPr>
            <a:spLocks noGrp="1"/>
          </p:cNvSpPr>
          <p:nvPr>
            <p:ph type="dt" sz="half" idx="2"/>
          </p:nvPr>
        </p:nvSpPr>
        <p:spPr>
          <a:xfrm>
            <a:off x="6365506" y="6418800"/>
            <a:ext cx="1368151" cy="230400"/>
          </a:xfrm>
          <a:prstGeom prst="rect">
            <a:avLst/>
          </a:prstGeom>
        </p:spPr>
        <p:txBody>
          <a:bodyPr vert="horz" lIns="0" tIns="0" rIns="0" bIns="0" rtlCol="0" anchor="t" anchorCtr="0"/>
          <a:lstStyle>
            <a:lvl1pPr algn="r">
              <a:defRPr lang="nl-BE" sz="1200" smtClean="0">
                <a:solidFill>
                  <a:schemeClr val="bg1"/>
                </a:solidFill>
              </a:defRPr>
            </a:lvl1pPr>
          </a:lstStyle>
          <a:p>
            <a:r>
              <a:rPr lang="nl-BE"/>
              <a:t>24 februari 2021</a:t>
            </a:r>
          </a:p>
        </p:txBody>
      </p:sp>
    </p:spTree>
    <p:extLst>
      <p:ext uri="{BB962C8B-B14F-4D97-AF65-F5344CB8AC3E}">
        <p14:creationId xmlns:p14="http://schemas.microsoft.com/office/powerpoint/2010/main" val="1677077806"/>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obj" preserve="1">
  <p:cSld name="kleurdia met 2 kolommen">
    <p:bg>
      <p:bgPr>
        <a:solidFill>
          <a:schemeClr val="tx2"/>
        </a:solidFill>
        <a:effectLst/>
      </p:bgPr>
    </p:bg>
    <p:spTree>
      <p:nvGrpSpPr>
        <p:cNvPr id="1" name=""/>
        <p:cNvGrpSpPr/>
        <p:nvPr/>
      </p:nvGrpSpPr>
      <p:grpSpPr>
        <a:xfrm>
          <a:off x="0" y="0"/>
          <a:ext cx="0" cy="0"/>
          <a:chOff x="0" y="0"/>
          <a:chExt cx="0" cy="0"/>
        </a:xfrm>
      </p:grpSpPr>
      <p:pic>
        <p:nvPicPr>
          <p:cNvPr id="4" name="Afbeelding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2185415"/>
          </a:xfrm>
          <a:prstGeom prst="rect">
            <a:avLst/>
          </a:prstGeom>
        </p:spPr>
      </p:pic>
      <p:pic>
        <p:nvPicPr>
          <p:cNvPr id="10" name="Afbeelding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78800" y="6295886"/>
            <a:ext cx="8177801" cy="289561"/>
          </a:xfrm>
          <a:prstGeom prst="rect">
            <a:avLst/>
          </a:prstGeom>
        </p:spPr>
      </p:pic>
      <p:sp>
        <p:nvSpPr>
          <p:cNvPr id="5" name="Tijdelijke aanduiding voor voettekst 4"/>
          <p:cNvSpPr>
            <a:spLocks noGrp="1"/>
          </p:cNvSpPr>
          <p:nvPr>
            <p:ph type="ftr" sz="quarter" idx="11"/>
          </p:nvPr>
        </p:nvSpPr>
        <p:spPr/>
        <p:txBody>
          <a:bodyPr/>
          <a:lstStyle>
            <a:lvl1pPr>
              <a:defRPr>
                <a:solidFill>
                  <a:schemeClr val="bg1"/>
                </a:solidFill>
              </a:defRPr>
            </a:lvl1pPr>
          </a:lstStyle>
          <a:p>
            <a:pPr algn="l"/>
            <a:r>
              <a:rPr lang="nl-BE"/>
              <a:t>Voorontwerpplan Coupure Rechts</a:t>
            </a:r>
            <a:endParaRPr lang="nl-BE" dirty="0"/>
          </a:p>
        </p:txBody>
      </p:sp>
      <p:sp>
        <p:nvSpPr>
          <p:cNvPr id="6" name="Tijdelijke aanduiding voor dianummer 5"/>
          <p:cNvSpPr>
            <a:spLocks noGrp="1"/>
          </p:cNvSpPr>
          <p:nvPr>
            <p:ph type="sldNum" sz="quarter" idx="12"/>
          </p:nvPr>
        </p:nvSpPr>
        <p:spPr/>
        <p:txBody>
          <a:bodyPr/>
          <a:lstStyle>
            <a:lvl1pPr>
              <a:defRPr>
                <a:solidFill>
                  <a:schemeClr val="bg1"/>
                </a:solidFill>
              </a:defRPr>
            </a:lvl1pPr>
          </a:lstStyle>
          <a:p>
            <a:fld id="{E8F12D86-93AC-45BB-B8CA-9542A3CF9355}" type="slidenum">
              <a:rPr lang="nl-BE" smtClean="0"/>
              <a:pPr/>
              <a:t>‹nr.›</a:t>
            </a:fld>
            <a:endParaRPr lang="nl-BE" dirty="0"/>
          </a:p>
        </p:txBody>
      </p:sp>
      <p:sp>
        <p:nvSpPr>
          <p:cNvPr id="2" name="Titel 1"/>
          <p:cNvSpPr>
            <a:spLocks noGrp="1"/>
          </p:cNvSpPr>
          <p:nvPr>
            <p:ph type="title" hasCustomPrompt="1"/>
          </p:nvPr>
        </p:nvSpPr>
        <p:spPr>
          <a:xfrm>
            <a:off x="762719" y="423316"/>
            <a:ext cx="7893882" cy="1143000"/>
          </a:xfrm>
        </p:spPr>
        <p:txBody>
          <a:bodyPr anchor="b" anchorCtr="0"/>
          <a:lstStyle>
            <a:lvl1pPr>
              <a:defRPr sz="3700" baseline="0">
                <a:solidFill>
                  <a:schemeClr val="tx2"/>
                </a:solidFill>
              </a:defRPr>
            </a:lvl1pPr>
          </a:lstStyle>
          <a:p>
            <a:r>
              <a:rPr lang="nl-NL" dirty="0"/>
              <a:t>Klik voor de titel van de</a:t>
            </a:r>
            <a:br>
              <a:rPr lang="nl-NL" dirty="0"/>
            </a:br>
            <a:r>
              <a:rPr lang="nl-NL" dirty="0" err="1"/>
              <a:t>kleurdia</a:t>
            </a:r>
            <a:r>
              <a:rPr lang="nl-NL" dirty="0"/>
              <a:t> met 2 kolommen</a:t>
            </a:r>
            <a:endParaRPr lang="nl-BE" dirty="0"/>
          </a:p>
        </p:txBody>
      </p:sp>
      <p:sp>
        <p:nvSpPr>
          <p:cNvPr id="8" name="Tijdelijke aanduiding voor inhoud 2"/>
          <p:cNvSpPr>
            <a:spLocks noGrp="1"/>
          </p:cNvSpPr>
          <p:nvPr>
            <p:ph idx="13"/>
          </p:nvPr>
        </p:nvSpPr>
        <p:spPr>
          <a:xfrm>
            <a:off x="4959401" y="2757601"/>
            <a:ext cx="3697200" cy="2959200"/>
          </a:xfrm>
        </p:spPr>
        <p:txBody>
          <a:bodyPr>
            <a:noAutofit/>
          </a:bodyPr>
          <a:lstStyle>
            <a:lvl1pPr>
              <a:buClr>
                <a:schemeClr val="tx2"/>
              </a:buClr>
              <a:defRPr sz="2700">
                <a:solidFill>
                  <a:schemeClr val="bg1"/>
                </a:solidFill>
              </a:defRPr>
            </a:lvl1pPr>
            <a:lvl2pPr>
              <a:buClr>
                <a:schemeClr val="tx2"/>
              </a:buClr>
              <a:defRPr sz="2500">
                <a:solidFill>
                  <a:schemeClr val="bg1"/>
                </a:solidFill>
              </a:defRPr>
            </a:lvl2pPr>
            <a:lvl3pPr>
              <a:buClr>
                <a:schemeClr val="bg1"/>
              </a:buClr>
              <a:defRPr sz="2700">
                <a:solidFill>
                  <a:schemeClr val="bg1"/>
                </a:solidFill>
              </a:defRPr>
            </a:lvl3pPr>
            <a:lvl4pPr>
              <a:buClr>
                <a:schemeClr val="bg1"/>
              </a:buClr>
              <a:defRPr sz="2500">
                <a:solidFill>
                  <a:schemeClr val="bg1"/>
                </a:solidFill>
              </a:defRPr>
            </a:lvl4pPr>
            <a:lvl5pPr>
              <a:buClr>
                <a:schemeClr val="bg1"/>
              </a:buClr>
              <a:defRPr sz="2500">
                <a:solidFill>
                  <a:schemeClr val="bg1"/>
                </a:solidFill>
              </a:defRPr>
            </a:lvl5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BE" dirty="0"/>
          </a:p>
        </p:txBody>
      </p:sp>
      <p:sp>
        <p:nvSpPr>
          <p:cNvPr id="3" name="Tijdelijke aanduiding voor inhoud 2"/>
          <p:cNvSpPr>
            <a:spLocks noGrp="1"/>
          </p:cNvSpPr>
          <p:nvPr>
            <p:ph idx="1"/>
          </p:nvPr>
        </p:nvSpPr>
        <p:spPr>
          <a:xfrm>
            <a:off x="731766" y="2756387"/>
            <a:ext cx="3697200" cy="2960414"/>
          </a:xfrm>
        </p:spPr>
        <p:txBody>
          <a:bodyPr>
            <a:noAutofit/>
          </a:bodyPr>
          <a:lstStyle>
            <a:lvl1pPr>
              <a:buClr>
                <a:schemeClr val="tx2"/>
              </a:buClr>
              <a:defRPr sz="2700">
                <a:solidFill>
                  <a:schemeClr val="bg1"/>
                </a:solidFill>
              </a:defRPr>
            </a:lvl1pPr>
            <a:lvl2pPr>
              <a:buClr>
                <a:schemeClr val="tx2"/>
              </a:buClr>
              <a:defRPr sz="2500">
                <a:solidFill>
                  <a:schemeClr val="bg1"/>
                </a:solidFill>
              </a:defRPr>
            </a:lvl2pPr>
            <a:lvl3pPr>
              <a:buClr>
                <a:schemeClr val="bg1"/>
              </a:buClr>
              <a:defRPr sz="2700">
                <a:solidFill>
                  <a:schemeClr val="bg1"/>
                </a:solidFill>
              </a:defRPr>
            </a:lvl3pPr>
            <a:lvl4pPr>
              <a:buClr>
                <a:schemeClr val="bg1"/>
              </a:buClr>
              <a:defRPr sz="2500">
                <a:solidFill>
                  <a:schemeClr val="bg1"/>
                </a:solidFill>
              </a:defRPr>
            </a:lvl4pPr>
            <a:lvl5pPr>
              <a:buClr>
                <a:schemeClr val="bg1"/>
              </a:buClr>
              <a:defRPr sz="2500">
                <a:solidFill>
                  <a:schemeClr val="bg1"/>
                </a:solidFill>
              </a:defRPr>
            </a:lvl5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BE" dirty="0"/>
          </a:p>
        </p:txBody>
      </p:sp>
      <p:sp>
        <p:nvSpPr>
          <p:cNvPr id="11" name="Tijdelijke aanduiding voor datum 3"/>
          <p:cNvSpPr>
            <a:spLocks noGrp="1"/>
          </p:cNvSpPr>
          <p:nvPr>
            <p:ph type="dt" sz="half" idx="2"/>
          </p:nvPr>
        </p:nvSpPr>
        <p:spPr>
          <a:xfrm>
            <a:off x="6365506" y="6418800"/>
            <a:ext cx="1368151" cy="230400"/>
          </a:xfrm>
          <a:prstGeom prst="rect">
            <a:avLst/>
          </a:prstGeom>
        </p:spPr>
        <p:txBody>
          <a:bodyPr vert="horz" lIns="0" tIns="0" rIns="0" bIns="0" rtlCol="0" anchor="t" anchorCtr="0"/>
          <a:lstStyle>
            <a:lvl1pPr algn="r">
              <a:defRPr lang="nl-BE" sz="1200" smtClean="0">
                <a:solidFill>
                  <a:schemeClr val="bg1"/>
                </a:solidFill>
              </a:defRPr>
            </a:lvl1pPr>
          </a:lstStyle>
          <a:p>
            <a:r>
              <a:rPr lang="nl-BE"/>
              <a:t>24 februari 2021</a:t>
            </a:r>
          </a:p>
        </p:txBody>
      </p:sp>
    </p:spTree>
    <p:extLst>
      <p:ext uri="{BB962C8B-B14F-4D97-AF65-F5344CB8AC3E}">
        <p14:creationId xmlns:p14="http://schemas.microsoft.com/office/powerpoint/2010/main" val="62483771"/>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kleurdia met tekst en foto">
    <p:bg>
      <p:bgPr>
        <a:solidFill>
          <a:schemeClr val="bg1"/>
        </a:solidFill>
        <a:effectLst/>
      </p:bgPr>
    </p:bg>
    <p:spTree>
      <p:nvGrpSpPr>
        <p:cNvPr id="1" name=""/>
        <p:cNvGrpSpPr/>
        <p:nvPr/>
      </p:nvGrpSpPr>
      <p:grpSpPr>
        <a:xfrm>
          <a:off x="0" y="0"/>
          <a:ext cx="0" cy="0"/>
          <a:chOff x="0" y="0"/>
          <a:chExt cx="0" cy="0"/>
        </a:xfrm>
      </p:grpSpPr>
      <p:pic>
        <p:nvPicPr>
          <p:cNvPr id="11" name="Afbeelding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79449" y="6295886"/>
            <a:ext cx="8177801" cy="289561"/>
          </a:xfrm>
          <a:prstGeom prst="rect">
            <a:avLst/>
          </a:prstGeom>
        </p:spPr>
      </p:pic>
      <p:pic>
        <p:nvPicPr>
          <p:cNvPr id="7" name="Afbeelding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9144000" cy="2185415"/>
          </a:xfrm>
          <a:prstGeom prst="rect">
            <a:avLst/>
          </a:prstGeom>
        </p:spPr>
      </p:pic>
      <p:sp>
        <p:nvSpPr>
          <p:cNvPr id="5" name="Tijdelijke aanduiding voor voettekst 4"/>
          <p:cNvSpPr>
            <a:spLocks noGrp="1"/>
          </p:cNvSpPr>
          <p:nvPr>
            <p:ph type="ftr" sz="quarter" idx="11"/>
          </p:nvPr>
        </p:nvSpPr>
        <p:spPr/>
        <p:txBody>
          <a:bodyPr/>
          <a:lstStyle>
            <a:lvl1pPr>
              <a:defRPr>
                <a:solidFill>
                  <a:schemeClr val="tx1"/>
                </a:solidFill>
              </a:defRPr>
            </a:lvl1pPr>
          </a:lstStyle>
          <a:p>
            <a:pPr algn="l"/>
            <a:r>
              <a:rPr lang="nl-BE"/>
              <a:t>Voorontwerpplan Coupure Rechts</a:t>
            </a:r>
            <a:endParaRPr lang="nl-BE" dirty="0"/>
          </a:p>
        </p:txBody>
      </p:sp>
      <p:sp>
        <p:nvSpPr>
          <p:cNvPr id="6" name="Tijdelijke aanduiding voor dianummer 5"/>
          <p:cNvSpPr>
            <a:spLocks noGrp="1"/>
          </p:cNvSpPr>
          <p:nvPr>
            <p:ph type="sldNum" sz="quarter" idx="12"/>
          </p:nvPr>
        </p:nvSpPr>
        <p:spPr/>
        <p:txBody>
          <a:bodyPr/>
          <a:lstStyle>
            <a:lvl1pPr>
              <a:defRPr>
                <a:solidFill>
                  <a:schemeClr val="tx1"/>
                </a:solidFill>
              </a:defRPr>
            </a:lvl1pPr>
          </a:lstStyle>
          <a:p>
            <a:fld id="{E8F12D86-93AC-45BB-B8CA-9542A3CF9355}" type="slidenum">
              <a:rPr lang="nl-BE" smtClean="0"/>
              <a:pPr/>
              <a:t>‹nr.›</a:t>
            </a:fld>
            <a:endParaRPr lang="nl-BE" dirty="0"/>
          </a:p>
        </p:txBody>
      </p:sp>
      <p:sp>
        <p:nvSpPr>
          <p:cNvPr id="2" name="Titel 1"/>
          <p:cNvSpPr>
            <a:spLocks noGrp="1"/>
          </p:cNvSpPr>
          <p:nvPr>
            <p:ph type="title" hasCustomPrompt="1"/>
          </p:nvPr>
        </p:nvSpPr>
        <p:spPr>
          <a:xfrm>
            <a:off x="762719" y="423316"/>
            <a:ext cx="7893882" cy="1143000"/>
          </a:xfrm>
        </p:spPr>
        <p:txBody>
          <a:bodyPr anchor="b" anchorCtr="0"/>
          <a:lstStyle>
            <a:lvl1pPr>
              <a:defRPr sz="3700" baseline="0">
                <a:solidFill>
                  <a:schemeClr val="bg1"/>
                </a:solidFill>
              </a:defRPr>
            </a:lvl1pPr>
          </a:lstStyle>
          <a:p>
            <a:r>
              <a:rPr lang="nl-NL" dirty="0"/>
              <a:t>Klik voor de titel van de</a:t>
            </a:r>
            <a:br>
              <a:rPr lang="nl-NL" dirty="0"/>
            </a:br>
            <a:r>
              <a:rPr lang="nl-NL" dirty="0" err="1"/>
              <a:t>kleurdia</a:t>
            </a:r>
            <a:r>
              <a:rPr lang="nl-NL" dirty="0"/>
              <a:t> met tekst en foto</a:t>
            </a:r>
            <a:endParaRPr lang="nl-BE" dirty="0"/>
          </a:p>
        </p:txBody>
      </p:sp>
      <p:sp>
        <p:nvSpPr>
          <p:cNvPr id="3" name="Tijdelijke aanduiding voor inhoud 2"/>
          <p:cNvSpPr>
            <a:spLocks noGrp="1"/>
          </p:cNvSpPr>
          <p:nvPr>
            <p:ph idx="1"/>
          </p:nvPr>
        </p:nvSpPr>
        <p:spPr>
          <a:xfrm>
            <a:off x="731766" y="2756387"/>
            <a:ext cx="3697200" cy="2960414"/>
          </a:xfrm>
        </p:spPr>
        <p:txBody>
          <a:bodyPr>
            <a:noAutofit/>
          </a:bodyPr>
          <a:lstStyle>
            <a:lvl1pPr>
              <a:buClr>
                <a:schemeClr val="bg1"/>
              </a:buClr>
              <a:defRPr sz="2700">
                <a:solidFill>
                  <a:schemeClr val="tx1"/>
                </a:solidFill>
              </a:defRPr>
            </a:lvl1pPr>
            <a:lvl2pPr>
              <a:buClr>
                <a:schemeClr val="bg1"/>
              </a:buClr>
              <a:defRPr sz="2500">
                <a:solidFill>
                  <a:schemeClr val="tx1"/>
                </a:solidFill>
              </a:defRPr>
            </a:lvl2pPr>
            <a:lvl3pPr>
              <a:buClr>
                <a:schemeClr val="tx2"/>
              </a:buClr>
              <a:defRPr sz="2700">
                <a:solidFill>
                  <a:schemeClr val="tx1"/>
                </a:solidFill>
              </a:defRPr>
            </a:lvl3pPr>
            <a:lvl4pPr>
              <a:buClr>
                <a:schemeClr val="tx2"/>
              </a:buClr>
              <a:defRPr sz="2500">
                <a:solidFill>
                  <a:schemeClr val="tx1"/>
                </a:solidFill>
              </a:defRPr>
            </a:lvl4pPr>
            <a:lvl5pPr>
              <a:buClr>
                <a:schemeClr val="tx2"/>
              </a:buClr>
              <a:defRPr sz="2500">
                <a:solidFill>
                  <a:schemeClr val="tx1"/>
                </a:solidFill>
              </a:defRPr>
            </a:lvl5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BE" dirty="0"/>
          </a:p>
        </p:txBody>
      </p:sp>
      <p:sp>
        <p:nvSpPr>
          <p:cNvPr id="12" name="Tijdelijke aanduiding voor afbeelding 11"/>
          <p:cNvSpPr>
            <a:spLocks noGrp="1"/>
          </p:cNvSpPr>
          <p:nvPr>
            <p:ph type="pic" sz="quarter" idx="15" hasCustomPrompt="1"/>
          </p:nvPr>
        </p:nvSpPr>
        <p:spPr>
          <a:xfrm>
            <a:off x="5079600" y="2476800"/>
            <a:ext cx="3556800" cy="3240000"/>
          </a:xfrm>
          <a:solidFill>
            <a:schemeClr val="bg2">
              <a:lumMod val="90000"/>
            </a:schemeClr>
          </a:solidFill>
        </p:spPr>
        <p:txBody>
          <a:bodyPr anchor="ctr" anchorCtr="0">
            <a:noAutofit/>
          </a:bodyPr>
          <a:lstStyle>
            <a:lvl1pPr marL="0" indent="0" algn="ctr">
              <a:buNone/>
              <a:defRPr>
                <a:solidFill>
                  <a:schemeClr val="tx1">
                    <a:lumMod val="50000"/>
                    <a:lumOff val="50000"/>
                  </a:schemeClr>
                </a:solidFill>
              </a:defRPr>
            </a:lvl1pPr>
          </a:lstStyle>
          <a:p>
            <a:r>
              <a:rPr lang="nl-BE" dirty="0"/>
              <a:t>Klik hier </a:t>
            </a:r>
            <a:br>
              <a:rPr lang="nl-BE" dirty="0"/>
            </a:br>
            <a:r>
              <a:rPr lang="nl-BE" dirty="0"/>
              <a:t>om een </a:t>
            </a:r>
            <a:br>
              <a:rPr lang="nl-BE" dirty="0"/>
            </a:br>
            <a:br>
              <a:rPr lang="nl-BE" dirty="0"/>
            </a:br>
            <a:r>
              <a:rPr lang="nl-BE" dirty="0"/>
              <a:t>afbeelding </a:t>
            </a:r>
            <a:br>
              <a:rPr lang="nl-BE" dirty="0"/>
            </a:br>
            <a:r>
              <a:rPr lang="nl-BE" dirty="0"/>
              <a:t>in te voegen</a:t>
            </a:r>
          </a:p>
        </p:txBody>
      </p:sp>
      <p:sp>
        <p:nvSpPr>
          <p:cNvPr id="10" name="Tijdelijke aanduiding voor datum 3"/>
          <p:cNvSpPr>
            <a:spLocks noGrp="1"/>
          </p:cNvSpPr>
          <p:nvPr>
            <p:ph type="dt" sz="half" idx="2"/>
          </p:nvPr>
        </p:nvSpPr>
        <p:spPr>
          <a:xfrm>
            <a:off x="6365506" y="6418800"/>
            <a:ext cx="1368151" cy="230400"/>
          </a:xfrm>
          <a:prstGeom prst="rect">
            <a:avLst/>
          </a:prstGeom>
        </p:spPr>
        <p:txBody>
          <a:bodyPr vert="horz" lIns="0" tIns="0" rIns="0" bIns="0" rtlCol="0" anchor="t" anchorCtr="0"/>
          <a:lstStyle>
            <a:lvl1pPr algn="r">
              <a:defRPr lang="nl-BE" sz="1200" smtClean="0">
                <a:solidFill>
                  <a:srgbClr val="2C3F48"/>
                </a:solidFill>
              </a:defRPr>
            </a:lvl1pPr>
          </a:lstStyle>
          <a:p>
            <a:r>
              <a:rPr lang="nl-BE"/>
              <a:t>24 februari 2021</a:t>
            </a:r>
          </a:p>
        </p:txBody>
      </p:sp>
    </p:spTree>
    <p:extLst>
      <p:ext uri="{BB962C8B-B14F-4D97-AF65-F5344CB8AC3E}">
        <p14:creationId xmlns:p14="http://schemas.microsoft.com/office/powerpoint/2010/main" val="3415392897"/>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lee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88082217"/>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userDrawn="1">
  <p:cSld name="hoofdstuktitel">
    <p:bg>
      <p:bgPr>
        <a:solidFill>
          <a:schemeClr val="tx2"/>
        </a:solidFill>
        <a:effectLst/>
      </p:bgPr>
    </p:bg>
    <p:spTree>
      <p:nvGrpSpPr>
        <p:cNvPr id="1" name=""/>
        <p:cNvGrpSpPr/>
        <p:nvPr/>
      </p:nvGrpSpPr>
      <p:grpSpPr>
        <a:xfrm>
          <a:off x="0" y="0"/>
          <a:ext cx="0" cy="0"/>
          <a:chOff x="0" y="0"/>
          <a:chExt cx="0" cy="0"/>
        </a:xfrm>
      </p:grpSpPr>
      <p:pic>
        <p:nvPicPr>
          <p:cNvPr id="6" name="Afbeelding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80605" y="401129"/>
            <a:ext cx="1066802" cy="774194"/>
          </a:xfrm>
          <a:prstGeom prst="rect">
            <a:avLst/>
          </a:prstGeom>
        </p:spPr>
      </p:pic>
      <p:pic>
        <p:nvPicPr>
          <p:cNvPr id="5" name="Afbeelding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5431968"/>
            <a:ext cx="9144000" cy="1423416"/>
          </a:xfrm>
          <a:prstGeom prst="rect">
            <a:avLst/>
          </a:prstGeom>
        </p:spPr>
      </p:pic>
      <p:sp>
        <p:nvSpPr>
          <p:cNvPr id="8" name="Titel 1"/>
          <p:cNvSpPr>
            <a:spLocks noGrp="1"/>
          </p:cNvSpPr>
          <p:nvPr>
            <p:ph type="ctrTitle" hasCustomPrompt="1"/>
          </p:nvPr>
        </p:nvSpPr>
        <p:spPr>
          <a:xfrm>
            <a:off x="1479599" y="1530000"/>
            <a:ext cx="6505200" cy="2311200"/>
          </a:xfrm>
        </p:spPr>
        <p:txBody>
          <a:bodyPr anchor="b" anchorCtr="0"/>
          <a:lstStyle>
            <a:lvl1pPr algn="l">
              <a:defRPr sz="4200" b="1" baseline="0">
                <a:solidFill>
                  <a:schemeClr val="bg1"/>
                </a:solidFill>
              </a:defRPr>
            </a:lvl1pPr>
          </a:lstStyle>
          <a:p>
            <a:r>
              <a:rPr lang="nl-BE" dirty="0"/>
              <a:t>Klik om de titel van het hoofdstuk in te geven.</a:t>
            </a:r>
          </a:p>
        </p:txBody>
      </p:sp>
      <p:sp>
        <p:nvSpPr>
          <p:cNvPr id="9" name="Ondertitel 2"/>
          <p:cNvSpPr>
            <a:spLocks noGrp="1"/>
          </p:cNvSpPr>
          <p:nvPr>
            <p:ph type="subTitle" idx="1"/>
          </p:nvPr>
        </p:nvSpPr>
        <p:spPr>
          <a:xfrm>
            <a:off x="1498647" y="3996000"/>
            <a:ext cx="6504701" cy="1306800"/>
          </a:xfrm>
        </p:spPr>
        <p:txBody>
          <a:bodyPr>
            <a:normAutofit/>
          </a:bodyPr>
          <a:lstStyle>
            <a:lvl1pPr marL="0" indent="0" algn="l">
              <a:buNone/>
              <a:defRPr sz="2600" b="0">
                <a:solidFill>
                  <a:schemeClr val="bg1"/>
                </a:solidFill>
              </a:defRPr>
            </a:lvl1pPr>
          </a:lstStyle>
          <a:p>
            <a:endParaRPr lang="nl-BE" dirty="0"/>
          </a:p>
        </p:txBody>
      </p:sp>
    </p:spTree>
    <p:extLst>
      <p:ext uri="{BB962C8B-B14F-4D97-AF65-F5344CB8AC3E}">
        <p14:creationId xmlns:p14="http://schemas.microsoft.com/office/powerpoint/2010/main" val="3806818344"/>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slotscherm">
    <p:bg>
      <p:bgPr>
        <a:solidFill>
          <a:schemeClr val="accent4"/>
        </a:solidFill>
        <a:effectLst/>
      </p:bgPr>
    </p:bg>
    <p:spTree>
      <p:nvGrpSpPr>
        <p:cNvPr id="1" name=""/>
        <p:cNvGrpSpPr/>
        <p:nvPr/>
      </p:nvGrpSpPr>
      <p:grpSpPr>
        <a:xfrm>
          <a:off x="0" y="0"/>
          <a:ext cx="0" cy="0"/>
          <a:chOff x="0" y="0"/>
          <a:chExt cx="0" cy="0"/>
        </a:xfrm>
      </p:grpSpPr>
      <p:pic>
        <p:nvPicPr>
          <p:cNvPr id="6" name="Afbeelding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80605" y="401129"/>
            <a:ext cx="1066802" cy="774194"/>
          </a:xfrm>
          <a:prstGeom prst="rect">
            <a:avLst/>
          </a:prstGeom>
        </p:spPr>
      </p:pic>
      <p:pic>
        <p:nvPicPr>
          <p:cNvPr id="5" name="Afbeelding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5431968"/>
            <a:ext cx="9144000" cy="1423416"/>
          </a:xfrm>
          <a:prstGeom prst="rect">
            <a:avLst/>
          </a:prstGeom>
        </p:spPr>
      </p:pic>
      <p:sp>
        <p:nvSpPr>
          <p:cNvPr id="9" name="Titel 1"/>
          <p:cNvSpPr>
            <a:spLocks noGrp="1"/>
          </p:cNvSpPr>
          <p:nvPr>
            <p:ph type="ctrTitle" hasCustomPrompt="1"/>
          </p:nvPr>
        </p:nvSpPr>
        <p:spPr>
          <a:xfrm>
            <a:off x="1479599" y="1916832"/>
            <a:ext cx="6505200" cy="1445568"/>
          </a:xfrm>
        </p:spPr>
        <p:txBody>
          <a:bodyPr anchor="b" anchorCtr="0"/>
          <a:lstStyle>
            <a:lvl1pPr algn="l">
              <a:lnSpc>
                <a:spcPct val="91000"/>
              </a:lnSpc>
              <a:defRPr sz="4800" b="1" baseline="0">
                <a:solidFill>
                  <a:schemeClr val="accent6"/>
                </a:solidFill>
              </a:defRPr>
            </a:lvl1pPr>
          </a:lstStyle>
          <a:p>
            <a:r>
              <a:rPr lang="nl-BE" dirty="0"/>
              <a:t>Klik hier om je slotgroet in te geven.</a:t>
            </a:r>
          </a:p>
        </p:txBody>
      </p:sp>
      <p:sp>
        <p:nvSpPr>
          <p:cNvPr id="10" name="Ondertitel 2"/>
          <p:cNvSpPr>
            <a:spLocks noGrp="1"/>
          </p:cNvSpPr>
          <p:nvPr>
            <p:ph type="subTitle" idx="1" hasCustomPrompt="1"/>
          </p:nvPr>
        </p:nvSpPr>
        <p:spPr>
          <a:xfrm>
            <a:off x="1498647" y="3945600"/>
            <a:ext cx="6504701" cy="1306800"/>
          </a:xfrm>
        </p:spPr>
        <p:txBody>
          <a:bodyPr>
            <a:normAutofit/>
          </a:bodyPr>
          <a:lstStyle>
            <a:lvl1pPr marL="0" indent="0" algn="l">
              <a:lnSpc>
                <a:spcPct val="98000"/>
              </a:lnSpc>
              <a:spcBef>
                <a:spcPts val="0"/>
              </a:spcBef>
              <a:buNone/>
              <a:defRPr sz="2000" b="0">
                <a:solidFill>
                  <a:schemeClr val="accent6"/>
                </a:solidFill>
              </a:defRPr>
            </a:lvl1pPr>
          </a:lstStyle>
          <a:p>
            <a:r>
              <a:rPr lang="nl-BE" dirty="0"/>
              <a:t>Voornaam en familienaam</a:t>
            </a:r>
            <a:br>
              <a:rPr lang="nl-BE" dirty="0"/>
            </a:br>
            <a:r>
              <a:rPr lang="nl-BE" dirty="0"/>
              <a:t>Functie</a:t>
            </a:r>
            <a:br>
              <a:rPr lang="nl-BE" dirty="0"/>
            </a:br>
            <a:r>
              <a:rPr lang="nl-BE" dirty="0"/>
              <a:t>E-mailadres</a:t>
            </a:r>
          </a:p>
        </p:txBody>
      </p:sp>
      <p:sp>
        <p:nvSpPr>
          <p:cNvPr id="3" name="Tijdelijke aanduiding voor tekst 2"/>
          <p:cNvSpPr>
            <a:spLocks noGrp="1"/>
          </p:cNvSpPr>
          <p:nvPr>
            <p:ph type="body" sz="quarter" idx="10" hasCustomPrompt="1"/>
          </p:nvPr>
        </p:nvSpPr>
        <p:spPr>
          <a:xfrm>
            <a:off x="1498646" y="6139048"/>
            <a:ext cx="6505200" cy="300831"/>
          </a:xfrm>
          <a:noFill/>
        </p:spPr>
        <p:txBody>
          <a:bodyPr vert="horz" lIns="0" tIns="0" rIns="0" bIns="0" rtlCol="0">
            <a:normAutofit/>
          </a:bodyPr>
          <a:lstStyle>
            <a:lvl1pPr>
              <a:defRPr lang="nl-NL" sz="1700" b="0" smtClean="0">
                <a:solidFill>
                  <a:schemeClr val="accent6"/>
                </a:solidFill>
              </a:defRPr>
            </a:lvl1pPr>
            <a:lvl2pPr>
              <a:defRPr lang="nl-NL" smtClean="0"/>
            </a:lvl2pPr>
            <a:lvl3pPr>
              <a:defRPr lang="nl-NL" smtClean="0"/>
            </a:lvl3pPr>
            <a:lvl4pPr>
              <a:defRPr lang="nl-NL" smtClean="0"/>
            </a:lvl4pPr>
            <a:lvl5pPr>
              <a:defRPr lang="nl-BE"/>
            </a:lvl5pPr>
          </a:lstStyle>
          <a:p>
            <a:pPr marL="0" lvl="0" indent="0">
              <a:lnSpc>
                <a:spcPct val="98000"/>
              </a:lnSpc>
              <a:spcBef>
                <a:spcPts val="0"/>
              </a:spcBef>
              <a:buNone/>
            </a:pPr>
            <a:r>
              <a:rPr lang="nl-NL" dirty="0"/>
              <a:t>Herhaal hier de titel van je schermpresentatie</a:t>
            </a:r>
            <a:endParaRPr lang="nl-BE" dirty="0"/>
          </a:p>
        </p:txBody>
      </p:sp>
    </p:spTree>
    <p:extLst>
      <p:ext uri="{BB962C8B-B14F-4D97-AF65-F5344CB8AC3E}">
        <p14:creationId xmlns:p14="http://schemas.microsoft.com/office/powerpoint/2010/main" val="76063846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resentatietitel">
    <p:bg>
      <p:bgPr>
        <a:solidFill>
          <a:schemeClr val="accent4"/>
        </a:solidFill>
        <a:effectLst/>
      </p:bgPr>
    </p:bg>
    <p:spTree>
      <p:nvGrpSpPr>
        <p:cNvPr id="1" name=""/>
        <p:cNvGrpSpPr/>
        <p:nvPr/>
      </p:nvGrpSpPr>
      <p:grpSpPr>
        <a:xfrm>
          <a:off x="0" y="0"/>
          <a:ext cx="0" cy="0"/>
          <a:chOff x="0" y="0"/>
          <a:chExt cx="0" cy="0"/>
        </a:xfrm>
      </p:grpSpPr>
      <p:pic>
        <p:nvPicPr>
          <p:cNvPr id="14" name="Afbeelding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80605" y="401129"/>
            <a:ext cx="1066802" cy="774194"/>
          </a:xfrm>
          <a:prstGeom prst="rect">
            <a:avLst/>
          </a:prstGeom>
        </p:spPr>
      </p:pic>
      <p:sp>
        <p:nvSpPr>
          <p:cNvPr id="24" name="Tijdelijke aanduiding voor tekst 23"/>
          <p:cNvSpPr>
            <a:spLocks noGrp="1"/>
          </p:cNvSpPr>
          <p:nvPr>
            <p:ph type="body" sz="quarter" idx="15" hasCustomPrompt="1"/>
          </p:nvPr>
        </p:nvSpPr>
        <p:spPr>
          <a:xfrm>
            <a:off x="0" y="0"/>
            <a:ext cx="9144000" cy="836712"/>
          </a:xfrm>
        </p:spPr>
        <p:txBody>
          <a:bodyPr lIns="2124000" tIns="90000" rIns="2520000">
            <a:normAutofit/>
          </a:bodyPr>
          <a:lstStyle>
            <a:lvl1pPr marL="0" indent="0">
              <a:buNone/>
              <a:tabLst>
                <a:tab pos="1436688" algn="l"/>
              </a:tabLst>
              <a:defRPr sz="1200" b="1" baseline="0">
                <a:solidFill>
                  <a:srgbClr val="FF66FF"/>
                </a:solidFill>
                <a:latin typeface="Calibri"/>
                <a:cs typeface="Calibri"/>
              </a:defRPr>
            </a:lvl1pPr>
          </a:lstStyle>
          <a:p>
            <a:pPr lvl="0"/>
            <a:r>
              <a:rPr lang="nl-NL" dirty="0"/>
              <a:t>!! Indien je hand-outs afdrukt… geef vooraf de voettekst in via Invoegen › Tekst › Koptekst en voettekst › tab “Notities en hand-outs”</a:t>
            </a:r>
            <a:br>
              <a:rPr lang="nl-NL" dirty="0"/>
            </a:br>
            <a:r>
              <a:rPr lang="nl-NL" dirty="0"/>
              <a:t>(verwijder dit </a:t>
            </a:r>
            <a:r>
              <a:rPr lang="nl-NL" dirty="0" err="1"/>
              <a:t>tekstvak</a:t>
            </a:r>
            <a:r>
              <a:rPr lang="nl-NL" dirty="0"/>
              <a:t> als je het niet meer nodig hebt) </a:t>
            </a:r>
            <a:endParaRPr lang="nl-BE" dirty="0"/>
          </a:p>
        </p:txBody>
      </p:sp>
      <p:pic>
        <p:nvPicPr>
          <p:cNvPr id="8" name="Afbeelding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5431968"/>
            <a:ext cx="9144000" cy="1423416"/>
          </a:xfrm>
          <a:prstGeom prst="rect">
            <a:avLst/>
          </a:prstGeom>
        </p:spPr>
      </p:pic>
      <p:sp>
        <p:nvSpPr>
          <p:cNvPr id="4" name="Tijdelijke aanduiding voor datum 3"/>
          <p:cNvSpPr>
            <a:spLocks noGrp="1"/>
          </p:cNvSpPr>
          <p:nvPr>
            <p:ph type="dt" sz="half" idx="10"/>
          </p:nvPr>
        </p:nvSpPr>
        <p:spPr>
          <a:xfrm>
            <a:off x="1505791" y="6120000"/>
            <a:ext cx="3230387" cy="365125"/>
          </a:xfrm>
          <a:prstGeom prst="rect">
            <a:avLst/>
          </a:prstGeom>
        </p:spPr>
        <p:txBody>
          <a:bodyPr lIns="0" tIns="0" rIns="0" bIns="0" anchor="t" anchorCtr="0"/>
          <a:lstStyle>
            <a:lvl1pPr>
              <a:defRPr sz="1700" b="0">
                <a:solidFill>
                  <a:schemeClr val="accent6"/>
                </a:solidFill>
              </a:defRPr>
            </a:lvl1pPr>
          </a:lstStyle>
          <a:p>
            <a:r>
              <a:rPr lang="nl-BE"/>
              <a:t>19 december 2019</a:t>
            </a:r>
            <a:endParaRPr lang="nl-BE" dirty="0"/>
          </a:p>
        </p:txBody>
      </p:sp>
      <p:sp>
        <p:nvSpPr>
          <p:cNvPr id="7" name="Titel 1"/>
          <p:cNvSpPr>
            <a:spLocks noGrp="1"/>
          </p:cNvSpPr>
          <p:nvPr>
            <p:ph type="ctrTitle" hasCustomPrompt="1"/>
          </p:nvPr>
        </p:nvSpPr>
        <p:spPr>
          <a:xfrm>
            <a:off x="1479599" y="1530000"/>
            <a:ext cx="6505200" cy="2311200"/>
          </a:xfrm>
        </p:spPr>
        <p:txBody>
          <a:bodyPr anchor="b" anchorCtr="0"/>
          <a:lstStyle>
            <a:lvl1pPr algn="l">
              <a:lnSpc>
                <a:spcPct val="91000"/>
              </a:lnSpc>
              <a:defRPr sz="5200" b="1">
                <a:solidFill>
                  <a:schemeClr val="accent6"/>
                </a:solidFill>
              </a:defRPr>
            </a:lvl1pPr>
          </a:lstStyle>
          <a:p>
            <a:r>
              <a:rPr lang="nl-BE" dirty="0"/>
              <a:t>Klik om de titel van de presentatie in te geven.</a:t>
            </a:r>
          </a:p>
        </p:txBody>
      </p:sp>
      <p:sp>
        <p:nvSpPr>
          <p:cNvPr id="10" name="Ondertitel 2"/>
          <p:cNvSpPr>
            <a:spLocks noGrp="1"/>
          </p:cNvSpPr>
          <p:nvPr>
            <p:ph type="subTitle" idx="1"/>
          </p:nvPr>
        </p:nvSpPr>
        <p:spPr>
          <a:xfrm>
            <a:off x="1498647" y="3996000"/>
            <a:ext cx="6504701" cy="1306800"/>
          </a:xfrm>
        </p:spPr>
        <p:txBody>
          <a:bodyPr>
            <a:normAutofit/>
          </a:bodyPr>
          <a:lstStyle>
            <a:lvl1pPr marL="0" indent="0" algn="l">
              <a:buNone/>
              <a:defRPr sz="3000" b="1">
                <a:solidFill>
                  <a:schemeClr val="accent6"/>
                </a:solidFill>
              </a:defRPr>
            </a:lvl1pPr>
          </a:lstStyle>
          <a:p>
            <a:endParaRPr lang="nl-BE" dirty="0"/>
          </a:p>
        </p:txBody>
      </p:sp>
    </p:spTree>
    <p:extLst>
      <p:ext uri="{BB962C8B-B14F-4D97-AF65-F5344CB8AC3E}">
        <p14:creationId xmlns:p14="http://schemas.microsoft.com/office/powerpoint/2010/main" val="191337619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resentatietitel met fot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4" name="Afbeelding 1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80605" y="401129"/>
            <a:ext cx="1066802" cy="774194"/>
          </a:xfrm>
          <a:prstGeom prst="rect">
            <a:avLst/>
          </a:prstGeom>
        </p:spPr>
      </p:pic>
      <p:sp>
        <p:nvSpPr>
          <p:cNvPr id="24" name="Tijdelijke aanduiding voor tekst 23"/>
          <p:cNvSpPr>
            <a:spLocks noGrp="1"/>
          </p:cNvSpPr>
          <p:nvPr>
            <p:ph type="body" sz="quarter" idx="15" hasCustomPrompt="1"/>
          </p:nvPr>
        </p:nvSpPr>
        <p:spPr>
          <a:xfrm>
            <a:off x="0" y="0"/>
            <a:ext cx="9144000" cy="548680"/>
          </a:xfrm>
        </p:spPr>
        <p:txBody>
          <a:bodyPr lIns="504000" tIns="90000">
            <a:normAutofit/>
          </a:bodyPr>
          <a:lstStyle>
            <a:lvl1pPr marL="0" indent="0">
              <a:buNone/>
              <a:tabLst>
                <a:tab pos="1436688" algn="l"/>
              </a:tabLst>
              <a:defRPr sz="1150" b="1" baseline="0">
                <a:solidFill>
                  <a:srgbClr val="FF66FF"/>
                </a:solidFill>
                <a:latin typeface="Calibri"/>
                <a:cs typeface="Calibri"/>
              </a:defRPr>
            </a:lvl1pPr>
          </a:lstStyle>
          <a:p>
            <a:pPr lvl="0"/>
            <a:r>
              <a:rPr lang="nl-NL" dirty="0"/>
              <a:t>!! Indien je hand-outs afdrukt… geef vooraf de voettekst in via Invoegen › Tekst › Koptekst en voettekst › tab “Notities en hand-outs” (verwijder dit </a:t>
            </a:r>
            <a:r>
              <a:rPr lang="nl-NL" dirty="0" err="1"/>
              <a:t>tekstvak</a:t>
            </a:r>
            <a:r>
              <a:rPr lang="nl-NL" dirty="0"/>
              <a:t> als je het niet meer nodig hebt) </a:t>
            </a:r>
            <a:endParaRPr lang="nl-BE" dirty="0"/>
          </a:p>
        </p:txBody>
      </p:sp>
      <p:pic>
        <p:nvPicPr>
          <p:cNvPr id="8" name="Afbeelding 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5431968"/>
            <a:ext cx="9144000" cy="1423416"/>
          </a:xfrm>
          <a:prstGeom prst="rect">
            <a:avLst/>
          </a:prstGeom>
        </p:spPr>
      </p:pic>
      <p:sp>
        <p:nvSpPr>
          <p:cNvPr id="4" name="Tijdelijke aanduiding voor datum 3"/>
          <p:cNvSpPr>
            <a:spLocks noGrp="1"/>
          </p:cNvSpPr>
          <p:nvPr>
            <p:ph type="dt" sz="half" idx="10"/>
          </p:nvPr>
        </p:nvSpPr>
        <p:spPr>
          <a:xfrm>
            <a:off x="1504800" y="6120000"/>
            <a:ext cx="3230387" cy="365125"/>
          </a:xfrm>
          <a:prstGeom prst="rect">
            <a:avLst/>
          </a:prstGeom>
        </p:spPr>
        <p:txBody>
          <a:bodyPr lIns="0" tIns="0" rIns="0" bIns="0" anchor="t" anchorCtr="0"/>
          <a:lstStyle>
            <a:lvl1pPr>
              <a:defRPr sz="1700" b="1">
                <a:solidFill>
                  <a:schemeClr val="accent6"/>
                </a:solidFill>
              </a:defRPr>
            </a:lvl1pPr>
          </a:lstStyle>
          <a:p>
            <a:r>
              <a:rPr lang="nl-BE"/>
              <a:t>19 december 2019</a:t>
            </a:r>
            <a:endParaRPr lang="nl-BE" dirty="0"/>
          </a:p>
        </p:txBody>
      </p:sp>
      <p:sp>
        <p:nvSpPr>
          <p:cNvPr id="10" name="Titel 1"/>
          <p:cNvSpPr>
            <a:spLocks noGrp="1"/>
          </p:cNvSpPr>
          <p:nvPr>
            <p:ph type="ctrTitle" hasCustomPrompt="1"/>
          </p:nvPr>
        </p:nvSpPr>
        <p:spPr>
          <a:xfrm>
            <a:off x="1479599" y="1530000"/>
            <a:ext cx="6505200" cy="2311200"/>
          </a:xfrm>
        </p:spPr>
        <p:txBody>
          <a:bodyPr anchor="b" anchorCtr="0"/>
          <a:lstStyle>
            <a:lvl1pPr algn="l">
              <a:defRPr sz="5200" b="1" baseline="0">
                <a:solidFill>
                  <a:schemeClr val="bg1"/>
                </a:solidFill>
              </a:defRPr>
            </a:lvl1pPr>
          </a:lstStyle>
          <a:p>
            <a:r>
              <a:rPr lang="nl-BE" dirty="0"/>
              <a:t>Klik om de titel van de presentatie in te geven.</a:t>
            </a:r>
          </a:p>
        </p:txBody>
      </p:sp>
      <p:sp>
        <p:nvSpPr>
          <p:cNvPr id="11" name="Ondertitel 2"/>
          <p:cNvSpPr>
            <a:spLocks noGrp="1"/>
          </p:cNvSpPr>
          <p:nvPr>
            <p:ph type="subTitle" idx="1"/>
          </p:nvPr>
        </p:nvSpPr>
        <p:spPr>
          <a:xfrm>
            <a:off x="1498647" y="3996000"/>
            <a:ext cx="6504701" cy="1306800"/>
          </a:xfrm>
        </p:spPr>
        <p:txBody>
          <a:bodyPr>
            <a:normAutofit/>
          </a:bodyPr>
          <a:lstStyle>
            <a:lvl1pPr marL="0" indent="0" algn="l">
              <a:buNone/>
              <a:defRPr sz="3000" b="1">
                <a:solidFill>
                  <a:schemeClr val="bg1"/>
                </a:solidFill>
              </a:defRPr>
            </a:lvl1pPr>
          </a:lstStyle>
          <a:p>
            <a:endParaRPr lang="nl-BE" dirty="0"/>
          </a:p>
        </p:txBody>
      </p:sp>
    </p:spTree>
    <p:extLst>
      <p:ext uri="{BB962C8B-B14F-4D97-AF65-F5344CB8AC3E}">
        <p14:creationId xmlns:p14="http://schemas.microsoft.com/office/powerpoint/2010/main" val="330122044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hoofdstuktitel">
    <p:bg>
      <p:bgPr>
        <a:solidFill>
          <a:schemeClr val="tx2"/>
        </a:solidFill>
        <a:effectLst/>
      </p:bgPr>
    </p:bg>
    <p:spTree>
      <p:nvGrpSpPr>
        <p:cNvPr id="1" name=""/>
        <p:cNvGrpSpPr/>
        <p:nvPr/>
      </p:nvGrpSpPr>
      <p:grpSpPr>
        <a:xfrm>
          <a:off x="0" y="0"/>
          <a:ext cx="0" cy="0"/>
          <a:chOff x="0" y="0"/>
          <a:chExt cx="0" cy="0"/>
        </a:xfrm>
      </p:grpSpPr>
      <p:pic>
        <p:nvPicPr>
          <p:cNvPr id="6" name="Afbeelding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80605" y="401129"/>
            <a:ext cx="1066802" cy="774194"/>
          </a:xfrm>
          <a:prstGeom prst="rect">
            <a:avLst/>
          </a:prstGeom>
        </p:spPr>
      </p:pic>
      <p:pic>
        <p:nvPicPr>
          <p:cNvPr id="5" name="Afbeelding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5431968"/>
            <a:ext cx="9144000" cy="1423416"/>
          </a:xfrm>
          <a:prstGeom prst="rect">
            <a:avLst/>
          </a:prstGeom>
        </p:spPr>
      </p:pic>
      <p:sp>
        <p:nvSpPr>
          <p:cNvPr id="8" name="Titel 1"/>
          <p:cNvSpPr>
            <a:spLocks noGrp="1"/>
          </p:cNvSpPr>
          <p:nvPr>
            <p:ph type="ctrTitle" hasCustomPrompt="1"/>
          </p:nvPr>
        </p:nvSpPr>
        <p:spPr>
          <a:xfrm>
            <a:off x="1479599" y="1530000"/>
            <a:ext cx="6505200" cy="2311200"/>
          </a:xfrm>
        </p:spPr>
        <p:txBody>
          <a:bodyPr anchor="b" anchorCtr="0"/>
          <a:lstStyle>
            <a:lvl1pPr algn="l">
              <a:defRPr sz="4200" b="1" baseline="0">
                <a:solidFill>
                  <a:schemeClr val="bg1"/>
                </a:solidFill>
              </a:defRPr>
            </a:lvl1pPr>
          </a:lstStyle>
          <a:p>
            <a:r>
              <a:rPr lang="nl-BE" dirty="0"/>
              <a:t>Klik om de titel van het hoofdstuk in te geven.</a:t>
            </a:r>
          </a:p>
        </p:txBody>
      </p:sp>
      <p:sp>
        <p:nvSpPr>
          <p:cNvPr id="9" name="Ondertitel 2"/>
          <p:cNvSpPr>
            <a:spLocks noGrp="1"/>
          </p:cNvSpPr>
          <p:nvPr>
            <p:ph type="subTitle" idx="1"/>
          </p:nvPr>
        </p:nvSpPr>
        <p:spPr>
          <a:xfrm>
            <a:off x="1498647" y="3996000"/>
            <a:ext cx="6504701" cy="1306800"/>
          </a:xfrm>
        </p:spPr>
        <p:txBody>
          <a:bodyPr>
            <a:normAutofit/>
          </a:bodyPr>
          <a:lstStyle>
            <a:lvl1pPr marL="0" indent="0" algn="l">
              <a:buNone/>
              <a:defRPr sz="2600" b="0">
                <a:solidFill>
                  <a:schemeClr val="bg1"/>
                </a:solidFill>
              </a:defRPr>
            </a:lvl1pPr>
          </a:lstStyle>
          <a:p>
            <a:endParaRPr lang="nl-BE" dirty="0"/>
          </a:p>
        </p:txBody>
      </p:sp>
    </p:spTree>
    <p:extLst>
      <p:ext uri="{BB962C8B-B14F-4D97-AF65-F5344CB8AC3E}">
        <p14:creationId xmlns:p14="http://schemas.microsoft.com/office/powerpoint/2010/main" val="188096780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hoofdstuktitel met fot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Afbeelding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80605" y="401129"/>
            <a:ext cx="1066802" cy="774194"/>
          </a:xfrm>
          <a:prstGeom prst="rect">
            <a:avLst/>
          </a:prstGeom>
        </p:spPr>
      </p:pic>
      <p:pic>
        <p:nvPicPr>
          <p:cNvPr id="5" name="Afbeelding 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5431968"/>
            <a:ext cx="9144000" cy="1423416"/>
          </a:xfrm>
          <a:prstGeom prst="rect">
            <a:avLst/>
          </a:prstGeom>
        </p:spPr>
      </p:pic>
      <p:sp>
        <p:nvSpPr>
          <p:cNvPr id="8" name="Titel 1"/>
          <p:cNvSpPr>
            <a:spLocks noGrp="1"/>
          </p:cNvSpPr>
          <p:nvPr>
            <p:ph type="ctrTitle" hasCustomPrompt="1"/>
          </p:nvPr>
        </p:nvSpPr>
        <p:spPr>
          <a:xfrm>
            <a:off x="490128" y="5974468"/>
            <a:ext cx="7538255" cy="576000"/>
          </a:xfrm>
        </p:spPr>
        <p:txBody>
          <a:bodyPr anchor="ctr" anchorCtr="0"/>
          <a:lstStyle>
            <a:lvl1pPr algn="l">
              <a:defRPr sz="1700" b="1" baseline="0">
                <a:solidFill>
                  <a:schemeClr val="accent6"/>
                </a:solidFill>
              </a:defRPr>
            </a:lvl1pPr>
          </a:lstStyle>
          <a:p>
            <a:r>
              <a:rPr lang="nl-BE" dirty="0"/>
              <a:t>Klik om de titel van het hoofdstuk in te geven.</a:t>
            </a:r>
          </a:p>
        </p:txBody>
      </p:sp>
      <p:sp>
        <p:nvSpPr>
          <p:cNvPr id="10" name="Tijdelijke aanduiding voor tekst 23"/>
          <p:cNvSpPr>
            <a:spLocks noGrp="1"/>
          </p:cNvSpPr>
          <p:nvPr>
            <p:ph type="body" sz="quarter" idx="15" hasCustomPrompt="1"/>
          </p:nvPr>
        </p:nvSpPr>
        <p:spPr>
          <a:xfrm>
            <a:off x="0" y="1143"/>
            <a:ext cx="9144000" cy="799971"/>
          </a:xfrm>
        </p:spPr>
        <p:txBody>
          <a:bodyPr lIns="1836000" tIns="90000" rIns="1260000">
            <a:normAutofit/>
          </a:bodyPr>
          <a:lstStyle>
            <a:lvl1pPr marL="0" indent="0">
              <a:buNone/>
              <a:tabLst>
                <a:tab pos="1436688" algn="l"/>
              </a:tabLst>
              <a:defRPr sz="1200" b="1" baseline="0">
                <a:solidFill>
                  <a:srgbClr val="FF66FF"/>
                </a:solidFill>
                <a:latin typeface="Calibri"/>
                <a:cs typeface="Calibri"/>
              </a:defRPr>
            </a:lvl1pPr>
          </a:lstStyle>
          <a:p>
            <a:pPr lvl="0"/>
            <a:r>
              <a:rPr lang="nl-NL" dirty="0"/>
              <a:t>!! Gebruik bij voorkeur de foto’s die in dit sjabloon aangeboden worden !! </a:t>
            </a:r>
            <a:br>
              <a:rPr lang="nl-NL" dirty="0"/>
            </a:br>
            <a:r>
              <a:rPr lang="nl-NL" dirty="0"/>
              <a:t>Verwijder de foto-dia’s die je niet nodig hebt. Anders wordt je bestand te groot om te e-mailen. ( verwijder dit vak als je het niet meer nodig hebt. ) </a:t>
            </a:r>
            <a:endParaRPr lang="nl-BE" dirty="0"/>
          </a:p>
        </p:txBody>
      </p:sp>
    </p:spTree>
    <p:extLst>
      <p:ext uri="{BB962C8B-B14F-4D97-AF65-F5344CB8AC3E}">
        <p14:creationId xmlns:p14="http://schemas.microsoft.com/office/powerpoint/2010/main" val="16188002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kleurdia met tekst en foto">
    <p:bg>
      <p:bgPr>
        <a:solidFill>
          <a:schemeClr val="bg1"/>
        </a:solidFill>
        <a:effectLst/>
      </p:bgPr>
    </p:bg>
    <p:spTree>
      <p:nvGrpSpPr>
        <p:cNvPr id="1" name=""/>
        <p:cNvGrpSpPr/>
        <p:nvPr/>
      </p:nvGrpSpPr>
      <p:grpSpPr>
        <a:xfrm>
          <a:off x="0" y="0"/>
          <a:ext cx="0" cy="0"/>
          <a:chOff x="0" y="0"/>
          <a:chExt cx="0" cy="0"/>
        </a:xfrm>
      </p:grpSpPr>
      <p:pic>
        <p:nvPicPr>
          <p:cNvPr id="11" name="Afbeelding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79449" y="6295886"/>
            <a:ext cx="8177801" cy="289561"/>
          </a:xfrm>
          <a:prstGeom prst="rect">
            <a:avLst/>
          </a:prstGeom>
        </p:spPr>
      </p:pic>
      <p:pic>
        <p:nvPicPr>
          <p:cNvPr id="7" name="Afbeelding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9144000" cy="2185415"/>
          </a:xfrm>
          <a:prstGeom prst="rect">
            <a:avLst/>
          </a:prstGeom>
        </p:spPr>
      </p:pic>
      <p:sp>
        <p:nvSpPr>
          <p:cNvPr id="5" name="Tijdelijke aanduiding voor voettekst 4"/>
          <p:cNvSpPr>
            <a:spLocks noGrp="1"/>
          </p:cNvSpPr>
          <p:nvPr>
            <p:ph type="ftr" sz="quarter" idx="11"/>
          </p:nvPr>
        </p:nvSpPr>
        <p:spPr/>
        <p:txBody>
          <a:bodyPr/>
          <a:lstStyle>
            <a:lvl1pPr>
              <a:defRPr>
                <a:solidFill>
                  <a:schemeClr val="tx1"/>
                </a:solidFill>
              </a:defRPr>
            </a:lvl1pPr>
          </a:lstStyle>
          <a:p>
            <a:pPr algn="l"/>
            <a:r>
              <a:rPr lang="nl-BE"/>
              <a:t>Informatievergadering Nieuwpoort – plannen voorontwerp</a:t>
            </a:r>
            <a:endParaRPr lang="nl-BE" dirty="0"/>
          </a:p>
        </p:txBody>
      </p:sp>
      <p:sp>
        <p:nvSpPr>
          <p:cNvPr id="6" name="Tijdelijke aanduiding voor dianummer 5"/>
          <p:cNvSpPr>
            <a:spLocks noGrp="1"/>
          </p:cNvSpPr>
          <p:nvPr>
            <p:ph type="sldNum" sz="quarter" idx="12"/>
          </p:nvPr>
        </p:nvSpPr>
        <p:spPr/>
        <p:txBody>
          <a:bodyPr/>
          <a:lstStyle>
            <a:lvl1pPr>
              <a:defRPr>
                <a:solidFill>
                  <a:schemeClr val="tx1"/>
                </a:solidFill>
              </a:defRPr>
            </a:lvl1pPr>
          </a:lstStyle>
          <a:p>
            <a:fld id="{E8F12D86-93AC-45BB-B8CA-9542A3CF9355}" type="slidenum">
              <a:rPr lang="nl-BE" smtClean="0"/>
              <a:pPr/>
              <a:t>‹nr.›</a:t>
            </a:fld>
            <a:endParaRPr lang="nl-BE" dirty="0"/>
          </a:p>
        </p:txBody>
      </p:sp>
      <p:sp>
        <p:nvSpPr>
          <p:cNvPr id="2" name="Titel 1"/>
          <p:cNvSpPr>
            <a:spLocks noGrp="1"/>
          </p:cNvSpPr>
          <p:nvPr>
            <p:ph type="title" hasCustomPrompt="1"/>
          </p:nvPr>
        </p:nvSpPr>
        <p:spPr>
          <a:xfrm>
            <a:off x="762719" y="423316"/>
            <a:ext cx="7893882" cy="1143000"/>
          </a:xfrm>
        </p:spPr>
        <p:txBody>
          <a:bodyPr anchor="b" anchorCtr="0"/>
          <a:lstStyle>
            <a:lvl1pPr>
              <a:defRPr sz="3700" baseline="0">
                <a:solidFill>
                  <a:schemeClr val="bg1"/>
                </a:solidFill>
              </a:defRPr>
            </a:lvl1pPr>
          </a:lstStyle>
          <a:p>
            <a:r>
              <a:rPr lang="nl-NL" dirty="0"/>
              <a:t>Klik voor de titel van de</a:t>
            </a:r>
            <a:br>
              <a:rPr lang="nl-NL" dirty="0"/>
            </a:br>
            <a:r>
              <a:rPr lang="nl-NL" dirty="0" err="1"/>
              <a:t>kleurdia</a:t>
            </a:r>
            <a:r>
              <a:rPr lang="nl-NL" dirty="0"/>
              <a:t> met tekst en foto</a:t>
            </a:r>
            <a:endParaRPr lang="nl-BE" dirty="0"/>
          </a:p>
        </p:txBody>
      </p:sp>
      <p:sp>
        <p:nvSpPr>
          <p:cNvPr id="3" name="Tijdelijke aanduiding voor inhoud 2"/>
          <p:cNvSpPr>
            <a:spLocks noGrp="1"/>
          </p:cNvSpPr>
          <p:nvPr>
            <p:ph idx="1"/>
          </p:nvPr>
        </p:nvSpPr>
        <p:spPr>
          <a:xfrm>
            <a:off x="731766" y="2756387"/>
            <a:ext cx="3697200" cy="2960414"/>
          </a:xfrm>
        </p:spPr>
        <p:txBody>
          <a:bodyPr>
            <a:noAutofit/>
          </a:bodyPr>
          <a:lstStyle>
            <a:lvl1pPr>
              <a:buClr>
                <a:schemeClr val="bg1"/>
              </a:buClr>
              <a:defRPr sz="2700">
                <a:solidFill>
                  <a:schemeClr val="tx1"/>
                </a:solidFill>
              </a:defRPr>
            </a:lvl1pPr>
            <a:lvl2pPr>
              <a:buClr>
                <a:schemeClr val="bg1"/>
              </a:buClr>
              <a:defRPr sz="2500">
                <a:solidFill>
                  <a:schemeClr val="tx1"/>
                </a:solidFill>
              </a:defRPr>
            </a:lvl2pPr>
            <a:lvl3pPr>
              <a:buClr>
                <a:schemeClr val="tx2"/>
              </a:buClr>
              <a:defRPr sz="2700">
                <a:solidFill>
                  <a:schemeClr val="tx1"/>
                </a:solidFill>
              </a:defRPr>
            </a:lvl3pPr>
            <a:lvl4pPr>
              <a:buClr>
                <a:schemeClr val="tx2"/>
              </a:buClr>
              <a:defRPr sz="2500">
                <a:solidFill>
                  <a:schemeClr val="tx1"/>
                </a:solidFill>
              </a:defRPr>
            </a:lvl4pPr>
            <a:lvl5pPr>
              <a:buClr>
                <a:schemeClr val="tx2"/>
              </a:buClr>
              <a:defRPr sz="2500">
                <a:solidFill>
                  <a:schemeClr val="tx1"/>
                </a:solidFill>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dirty="0"/>
          </a:p>
        </p:txBody>
      </p:sp>
      <p:sp>
        <p:nvSpPr>
          <p:cNvPr id="12" name="Tijdelijke aanduiding voor afbeelding 11"/>
          <p:cNvSpPr>
            <a:spLocks noGrp="1"/>
          </p:cNvSpPr>
          <p:nvPr>
            <p:ph type="pic" sz="quarter" idx="15" hasCustomPrompt="1"/>
          </p:nvPr>
        </p:nvSpPr>
        <p:spPr>
          <a:xfrm>
            <a:off x="5079600" y="2476800"/>
            <a:ext cx="3556800" cy="3240000"/>
          </a:xfrm>
          <a:solidFill>
            <a:schemeClr val="bg2">
              <a:lumMod val="90000"/>
            </a:schemeClr>
          </a:solidFill>
        </p:spPr>
        <p:txBody>
          <a:bodyPr anchor="ctr" anchorCtr="0">
            <a:noAutofit/>
          </a:bodyPr>
          <a:lstStyle>
            <a:lvl1pPr marL="0" indent="0" algn="ctr">
              <a:buNone/>
              <a:defRPr>
                <a:solidFill>
                  <a:schemeClr val="tx1">
                    <a:lumMod val="50000"/>
                    <a:lumOff val="50000"/>
                  </a:schemeClr>
                </a:solidFill>
              </a:defRPr>
            </a:lvl1pPr>
          </a:lstStyle>
          <a:p>
            <a:r>
              <a:rPr lang="nl-BE" dirty="0"/>
              <a:t>Klik hier </a:t>
            </a:r>
            <a:br>
              <a:rPr lang="nl-BE" dirty="0"/>
            </a:br>
            <a:r>
              <a:rPr lang="nl-BE" dirty="0"/>
              <a:t>om een </a:t>
            </a:r>
            <a:br>
              <a:rPr lang="nl-BE" dirty="0"/>
            </a:br>
            <a:br>
              <a:rPr lang="nl-BE" dirty="0"/>
            </a:br>
            <a:r>
              <a:rPr lang="nl-BE" dirty="0"/>
              <a:t>afbeelding </a:t>
            </a:r>
            <a:br>
              <a:rPr lang="nl-BE" dirty="0"/>
            </a:br>
            <a:r>
              <a:rPr lang="nl-BE" dirty="0"/>
              <a:t>in te voegen</a:t>
            </a:r>
          </a:p>
        </p:txBody>
      </p:sp>
      <p:sp>
        <p:nvSpPr>
          <p:cNvPr id="10" name="Tijdelijke aanduiding voor datum 3"/>
          <p:cNvSpPr>
            <a:spLocks noGrp="1"/>
          </p:cNvSpPr>
          <p:nvPr>
            <p:ph type="dt" sz="half" idx="2"/>
          </p:nvPr>
        </p:nvSpPr>
        <p:spPr>
          <a:xfrm>
            <a:off x="6365506" y="6418800"/>
            <a:ext cx="1368151" cy="230400"/>
          </a:xfrm>
          <a:prstGeom prst="rect">
            <a:avLst/>
          </a:prstGeom>
        </p:spPr>
        <p:txBody>
          <a:bodyPr vert="horz" lIns="0" tIns="0" rIns="0" bIns="0" rtlCol="0" anchor="t" anchorCtr="0"/>
          <a:lstStyle>
            <a:lvl1pPr algn="r">
              <a:defRPr lang="nl-BE" sz="1200" smtClean="0">
                <a:solidFill>
                  <a:srgbClr val="2C3F48"/>
                </a:solidFill>
              </a:defRPr>
            </a:lvl1pPr>
          </a:lstStyle>
          <a:p>
            <a:r>
              <a:rPr lang="nl-BE"/>
              <a:t>19 december 2019</a:t>
            </a:r>
          </a:p>
        </p:txBody>
      </p:sp>
    </p:spTree>
    <p:extLst>
      <p:ext uri="{BB962C8B-B14F-4D97-AF65-F5344CB8AC3E}">
        <p14:creationId xmlns:p14="http://schemas.microsoft.com/office/powerpoint/2010/main" val="170815159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kleurdia met 1 kolom">
    <p:bg>
      <p:bgPr>
        <a:solidFill>
          <a:schemeClr val="tx2"/>
        </a:solidFill>
        <a:effectLst/>
      </p:bgPr>
    </p:bg>
    <p:spTree>
      <p:nvGrpSpPr>
        <p:cNvPr id="1" name=""/>
        <p:cNvGrpSpPr/>
        <p:nvPr/>
      </p:nvGrpSpPr>
      <p:grpSpPr>
        <a:xfrm>
          <a:off x="0" y="0"/>
          <a:ext cx="0" cy="0"/>
          <a:chOff x="0" y="0"/>
          <a:chExt cx="0" cy="0"/>
        </a:xfrm>
      </p:grpSpPr>
      <p:pic>
        <p:nvPicPr>
          <p:cNvPr id="4" name="Afbeelding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2185415"/>
          </a:xfrm>
          <a:prstGeom prst="rect">
            <a:avLst/>
          </a:prstGeom>
        </p:spPr>
      </p:pic>
      <p:pic>
        <p:nvPicPr>
          <p:cNvPr id="10" name="Afbeelding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78800" y="6295886"/>
            <a:ext cx="8177801" cy="289561"/>
          </a:xfrm>
          <a:prstGeom prst="rect">
            <a:avLst/>
          </a:prstGeom>
        </p:spPr>
      </p:pic>
      <p:sp>
        <p:nvSpPr>
          <p:cNvPr id="5" name="Tijdelijke aanduiding voor voettekst 4"/>
          <p:cNvSpPr>
            <a:spLocks noGrp="1"/>
          </p:cNvSpPr>
          <p:nvPr>
            <p:ph type="ftr" sz="quarter" idx="11"/>
          </p:nvPr>
        </p:nvSpPr>
        <p:spPr/>
        <p:txBody>
          <a:bodyPr/>
          <a:lstStyle>
            <a:lvl1pPr>
              <a:defRPr>
                <a:solidFill>
                  <a:schemeClr val="bg1"/>
                </a:solidFill>
              </a:defRPr>
            </a:lvl1pPr>
          </a:lstStyle>
          <a:p>
            <a:pPr algn="l"/>
            <a:r>
              <a:rPr lang="nl-BE"/>
              <a:t>Informatievergadering Nieuwpoort – plannen voorontwerp</a:t>
            </a:r>
            <a:endParaRPr lang="nl-BE" dirty="0"/>
          </a:p>
        </p:txBody>
      </p:sp>
      <p:sp>
        <p:nvSpPr>
          <p:cNvPr id="6" name="Tijdelijke aanduiding voor dianummer 5"/>
          <p:cNvSpPr>
            <a:spLocks noGrp="1"/>
          </p:cNvSpPr>
          <p:nvPr>
            <p:ph type="sldNum" sz="quarter" idx="12"/>
          </p:nvPr>
        </p:nvSpPr>
        <p:spPr/>
        <p:txBody>
          <a:bodyPr/>
          <a:lstStyle>
            <a:lvl1pPr>
              <a:defRPr>
                <a:solidFill>
                  <a:schemeClr val="bg1"/>
                </a:solidFill>
              </a:defRPr>
            </a:lvl1pPr>
          </a:lstStyle>
          <a:p>
            <a:fld id="{E8F12D86-93AC-45BB-B8CA-9542A3CF9355}" type="slidenum">
              <a:rPr lang="nl-BE" smtClean="0"/>
              <a:pPr/>
              <a:t>‹nr.›</a:t>
            </a:fld>
            <a:endParaRPr lang="nl-BE" dirty="0"/>
          </a:p>
        </p:txBody>
      </p:sp>
      <p:sp>
        <p:nvSpPr>
          <p:cNvPr id="2" name="Titel 1"/>
          <p:cNvSpPr>
            <a:spLocks noGrp="1"/>
          </p:cNvSpPr>
          <p:nvPr>
            <p:ph type="title" hasCustomPrompt="1"/>
          </p:nvPr>
        </p:nvSpPr>
        <p:spPr>
          <a:xfrm>
            <a:off x="762719" y="423316"/>
            <a:ext cx="7893882" cy="1143000"/>
          </a:xfrm>
        </p:spPr>
        <p:txBody>
          <a:bodyPr anchor="b" anchorCtr="0"/>
          <a:lstStyle>
            <a:lvl1pPr>
              <a:defRPr sz="3700" baseline="0">
                <a:solidFill>
                  <a:schemeClr val="tx2"/>
                </a:solidFill>
              </a:defRPr>
            </a:lvl1pPr>
          </a:lstStyle>
          <a:p>
            <a:r>
              <a:rPr lang="nl-NL" dirty="0"/>
              <a:t>Klik voor de titel van de</a:t>
            </a:r>
            <a:br>
              <a:rPr lang="nl-NL" dirty="0"/>
            </a:br>
            <a:r>
              <a:rPr lang="nl-NL" dirty="0" err="1"/>
              <a:t>kleurdia</a:t>
            </a:r>
            <a:r>
              <a:rPr lang="nl-NL" dirty="0"/>
              <a:t> met 1 kolom</a:t>
            </a:r>
            <a:endParaRPr lang="nl-BE" dirty="0"/>
          </a:p>
        </p:txBody>
      </p:sp>
      <p:sp>
        <p:nvSpPr>
          <p:cNvPr id="3" name="Tijdelijke aanduiding voor inhoud 2"/>
          <p:cNvSpPr>
            <a:spLocks noGrp="1"/>
          </p:cNvSpPr>
          <p:nvPr>
            <p:ph idx="1"/>
          </p:nvPr>
        </p:nvSpPr>
        <p:spPr>
          <a:xfrm>
            <a:off x="731765" y="2756387"/>
            <a:ext cx="7924835" cy="2960414"/>
          </a:xfrm>
        </p:spPr>
        <p:txBody>
          <a:bodyPr>
            <a:noAutofit/>
          </a:bodyPr>
          <a:lstStyle>
            <a:lvl1pPr>
              <a:buClr>
                <a:schemeClr val="tx2"/>
              </a:buClr>
              <a:defRPr sz="2700">
                <a:solidFill>
                  <a:schemeClr val="bg1"/>
                </a:solidFill>
              </a:defRPr>
            </a:lvl1pPr>
            <a:lvl2pPr>
              <a:buClr>
                <a:schemeClr val="tx2"/>
              </a:buClr>
              <a:defRPr sz="2500">
                <a:solidFill>
                  <a:schemeClr val="bg1"/>
                </a:solidFill>
              </a:defRPr>
            </a:lvl2pPr>
            <a:lvl3pPr>
              <a:buClr>
                <a:schemeClr val="bg1"/>
              </a:buClr>
              <a:defRPr sz="2700">
                <a:solidFill>
                  <a:schemeClr val="bg1"/>
                </a:solidFill>
              </a:defRPr>
            </a:lvl3pPr>
            <a:lvl4pPr>
              <a:buClr>
                <a:schemeClr val="bg1"/>
              </a:buClr>
              <a:defRPr sz="2500">
                <a:solidFill>
                  <a:schemeClr val="bg1"/>
                </a:solidFill>
              </a:defRPr>
            </a:lvl4pPr>
            <a:lvl5pPr>
              <a:buClr>
                <a:schemeClr val="bg1"/>
              </a:buClr>
              <a:defRPr sz="2500">
                <a:solidFill>
                  <a:schemeClr val="bg1"/>
                </a:solidFill>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dirty="0"/>
          </a:p>
        </p:txBody>
      </p:sp>
      <p:sp>
        <p:nvSpPr>
          <p:cNvPr id="9" name="Tijdelijke aanduiding voor datum 3"/>
          <p:cNvSpPr>
            <a:spLocks noGrp="1"/>
          </p:cNvSpPr>
          <p:nvPr>
            <p:ph type="dt" sz="half" idx="2"/>
          </p:nvPr>
        </p:nvSpPr>
        <p:spPr>
          <a:xfrm>
            <a:off x="6365506" y="6418800"/>
            <a:ext cx="1368151" cy="230400"/>
          </a:xfrm>
          <a:prstGeom prst="rect">
            <a:avLst/>
          </a:prstGeom>
        </p:spPr>
        <p:txBody>
          <a:bodyPr vert="horz" lIns="0" tIns="0" rIns="0" bIns="0" rtlCol="0" anchor="t" anchorCtr="0"/>
          <a:lstStyle>
            <a:lvl1pPr algn="r">
              <a:defRPr lang="nl-BE" sz="1200" smtClean="0">
                <a:solidFill>
                  <a:schemeClr val="bg1"/>
                </a:solidFill>
              </a:defRPr>
            </a:lvl1pPr>
          </a:lstStyle>
          <a:p>
            <a:r>
              <a:rPr lang="nl-BE"/>
              <a:t>19 december 2019</a:t>
            </a:r>
          </a:p>
        </p:txBody>
      </p:sp>
    </p:spTree>
    <p:extLst>
      <p:ext uri="{BB962C8B-B14F-4D97-AF65-F5344CB8AC3E}">
        <p14:creationId xmlns:p14="http://schemas.microsoft.com/office/powerpoint/2010/main" val="225493099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lotscherm">
    <p:bg>
      <p:bgPr>
        <a:solidFill>
          <a:schemeClr val="accent4"/>
        </a:solidFill>
        <a:effectLst/>
      </p:bgPr>
    </p:bg>
    <p:spTree>
      <p:nvGrpSpPr>
        <p:cNvPr id="1" name=""/>
        <p:cNvGrpSpPr/>
        <p:nvPr/>
      </p:nvGrpSpPr>
      <p:grpSpPr>
        <a:xfrm>
          <a:off x="0" y="0"/>
          <a:ext cx="0" cy="0"/>
          <a:chOff x="0" y="0"/>
          <a:chExt cx="0" cy="0"/>
        </a:xfrm>
      </p:grpSpPr>
      <p:pic>
        <p:nvPicPr>
          <p:cNvPr id="6" name="Afbeelding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80605" y="401129"/>
            <a:ext cx="1066802" cy="774194"/>
          </a:xfrm>
          <a:prstGeom prst="rect">
            <a:avLst/>
          </a:prstGeom>
        </p:spPr>
      </p:pic>
      <p:pic>
        <p:nvPicPr>
          <p:cNvPr id="5" name="Afbeelding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5431968"/>
            <a:ext cx="9144000" cy="1423416"/>
          </a:xfrm>
          <a:prstGeom prst="rect">
            <a:avLst/>
          </a:prstGeom>
        </p:spPr>
      </p:pic>
      <p:sp>
        <p:nvSpPr>
          <p:cNvPr id="9" name="Titel 1"/>
          <p:cNvSpPr>
            <a:spLocks noGrp="1"/>
          </p:cNvSpPr>
          <p:nvPr>
            <p:ph type="ctrTitle" hasCustomPrompt="1"/>
          </p:nvPr>
        </p:nvSpPr>
        <p:spPr>
          <a:xfrm>
            <a:off x="1479599" y="1916832"/>
            <a:ext cx="6505200" cy="1445568"/>
          </a:xfrm>
        </p:spPr>
        <p:txBody>
          <a:bodyPr anchor="b" anchorCtr="0"/>
          <a:lstStyle>
            <a:lvl1pPr algn="l">
              <a:lnSpc>
                <a:spcPct val="91000"/>
              </a:lnSpc>
              <a:defRPr sz="4800" b="1" baseline="0">
                <a:solidFill>
                  <a:schemeClr val="accent6"/>
                </a:solidFill>
              </a:defRPr>
            </a:lvl1pPr>
          </a:lstStyle>
          <a:p>
            <a:r>
              <a:rPr lang="nl-BE" dirty="0"/>
              <a:t>Klik hier om je slotgroet in te geven.</a:t>
            </a:r>
          </a:p>
        </p:txBody>
      </p:sp>
      <p:sp>
        <p:nvSpPr>
          <p:cNvPr id="10" name="Ondertitel 2"/>
          <p:cNvSpPr>
            <a:spLocks noGrp="1"/>
          </p:cNvSpPr>
          <p:nvPr>
            <p:ph type="subTitle" idx="1" hasCustomPrompt="1"/>
          </p:nvPr>
        </p:nvSpPr>
        <p:spPr>
          <a:xfrm>
            <a:off x="1498647" y="3945600"/>
            <a:ext cx="6504701" cy="1306800"/>
          </a:xfrm>
        </p:spPr>
        <p:txBody>
          <a:bodyPr>
            <a:normAutofit/>
          </a:bodyPr>
          <a:lstStyle>
            <a:lvl1pPr marL="0" indent="0" algn="l">
              <a:lnSpc>
                <a:spcPct val="98000"/>
              </a:lnSpc>
              <a:spcBef>
                <a:spcPts val="0"/>
              </a:spcBef>
              <a:buNone/>
              <a:defRPr sz="2000" b="0">
                <a:solidFill>
                  <a:schemeClr val="accent6"/>
                </a:solidFill>
              </a:defRPr>
            </a:lvl1pPr>
          </a:lstStyle>
          <a:p>
            <a:r>
              <a:rPr lang="nl-BE" dirty="0"/>
              <a:t>Voornaam en familienaam</a:t>
            </a:r>
            <a:br>
              <a:rPr lang="nl-BE" dirty="0"/>
            </a:br>
            <a:r>
              <a:rPr lang="nl-BE" dirty="0"/>
              <a:t>Functie</a:t>
            </a:r>
            <a:br>
              <a:rPr lang="nl-BE" dirty="0"/>
            </a:br>
            <a:r>
              <a:rPr lang="nl-BE" dirty="0"/>
              <a:t>E-mailadres</a:t>
            </a:r>
          </a:p>
        </p:txBody>
      </p:sp>
      <p:sp>
        <p:nvSpPr>
          <p:cNvPr id="3" name="Tijdelijke aanduiding voor tekst 2"/>
          <p:cNvSpPr>
            <a:spLocks noGrp="1"/>
          </p:cNvSpPr>
          <p:nvPr>
            <p:ph type="body" sz="quarter" idx="10" hasCustomPrompt="1"/>
          </p:nvPr>
        </p:nvSpPr>
        <p:spPr>
          <a:xfrm>
            <a:off x="1498646" y="6139048"/>
            <a:ext cx="6505200" cy="300831"/>
          </a:xfrm>
          <a:noFill/>
        </p:spPr>
        <p:txBody>
          <a:bodyPr vert="horz" lIns="0" tIns="0" rIns="0" bIns="0" rtlCol="0">
            <a:normAutofit/>
          </a:bodyPr>
          <a:lstStyle>
            <a:lvl1pPr>
              <a:defRPr lang="nl-NL" sz="1700" b="0" smtClean="0">
                <a:solidFill>
                  <a:schemeClr val="accent6"/>
                </a:solidFill>
              </a:defRPr>
            </a:lvl1pPr>
            <a:lvl2pPr>
              <a:defRPr lang="nl-NL" smtClean="0"/>
            </a:lvl2pPr>
            <a:lvl3pPr>
              <a:defRPr lang="nl-NL" smtClean="0"/>
            </a:lvl3pPr>
            <a:lvl4pPr>
              <a:defRPr lang="nl-NL" smtClean="0"/>
            </a:lvl4pPr>
            <a:lvl5pPr>
              <a:defRPr lang="nl-BE"/>
            </a:lvl5pPr>
          </a:lstStyle>
          <a:p>
            <a:pPr marL="0" lvl="0" indent="0">
              <a:lnSpc>
                <a:spcPct val="98000"/>
              </a:lnSpc>
              <a:spcBef>
                <a:spcPts val="0"/>
              </a:spcBef>
              <a:buNone/>
            </a:pPr>
            <a:r>
              <a:rPr lang="nl-NL" dirty="0"/>
              <a:t>Herhaal hier de titel van je schermpresentatie</a:t>
            </a:r>
            <a:endParaRPr lang="nl-BE" dirty="0"/>
          </a:p>
        </p:txBody>
      </p:sp>
    </p:spTree>
    <p:extLst>
      <p:ext uri="{BB962C8B-B14F-4D97-AF65-F5344CB8AC3E}">
        <p14:creationId xmlns:p14="http://schemas.microsoft.com/office/powerpoint/2010/main" val="33152498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sisdia met 2 kolommen">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762719" y="910800"/>
            <a:ext cx="7610400" cy="1143000"/>
          </a:xfrm>
        </p:spPr>
        <p:txBody>
          <a:bodyPr/>
          <a:lstStyle>
            <a:lvl1pPr>
              <a:defRPr baseline="0"/>
            </a:lvl1pPr>
          </a:lstStyle>
          <a:p>
            <a:r>
              <a:rPr lang="nl-NL" dirty="0"/>
              <a:t>Klik om de titel van de </a:t>
            </a:r>
            <a:r>
              <a:rPr lang="nl-NL" dirty="0" err="1"/>
              <a:t>basisdia</a:t>
            </a:r>
            <a:r>
              <a:rPr lang="nl-NL" dirty="0"/>
              <a:t> </a:t>
            </a:r>
            <a:br>
              <a:rPr lang="nl-NL" dirty="0"/>
            </a:br>
            <a:r>
              <a:rPr lang="nl-NL" dirty="0"/>
              <a:t>met 2 kolommen in te geven</a:t>
            </a:r>
            <a:endParaRPr lang="nl-BE" dirty="0"/>
          </a:p>
        </p:txBody>
      </p:sp>
      <p:sp>
        <p:nvSpPr>
          <p:cNvPr id="3" name="Tijdelijke aanduiding voor inhoud 2"/>
          <p:cNvSpPr>
            <a:spLocks noGrp="1"/>
          </p:cNvSpPr>
          <p:nvPr>
            <p:ph idx="1"/>
          </p:nvPr>
        </p:nvSpPr>
        <p:spPr>
          <a:xfrm>
            <a:off x="1189520" y="1789201"/>
            <a:ext cx="3337200" cy="4232087"/>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dirty="0"/>
          </a:p>
        </p:txBody>
      </p:sp>
      <p:sp>
        <p:nvSpPr>
          <p:cNvPr id="5" name="Tijdelijke aanduiding voor voettekst 4"/>
          <p:cNvSpPr>
            <a:spLocks noGrp="1"/>
          </p:cNvSpPr>
          <p:nvPr>
            <p:ph type="ftr" sz="quarter" idx="11"/>
          </p:nvPr>
        </p:nvSpPr>
        <p:spPr/>
        <p:txBody>
          <a:bodyPr/>
          <a:lstStyle/>
          <a:p>
            <a:pPr algn="l"/>
            <a:r>
              <a:rPr lang="nl-BE"/>
              <a:t>Informatievergadering Nieuwpoort – plannen voorontwerp</a:t>
            </a:r>
            <a:endParaRPr lang="nl-BE" dirty="0"/>
          </a:p>
        </p:txBody>
      </p:sp>
      <p:sp>
        <p:nvSpPr>
          <p:cNvPr id="6" name="Tijdelijke aanduiding voor dianummer 5"/>
          <p:cNvSpPr>
            <a:spLocks noGrp="1"/>
          </p:cNvSpPr>
          <p:nvPr>
            <p:ph type="sldNum" sz="quarter" idx="12"/>
          </p:nvPr>
        </p:nvSpPr>
        <p:spPr/>
        <p:txBody>
          <a:bodyPr/>
          <a:lstStyle/>
          <a:p>
            <a:fld id="{E8F12D86-93AC-45BB-B8CA-9542A3CF9355}" type="slidenum">
              <a:rPr lang="nl-BE" smtClean="0"/>
              <a:t>‹nr.›</a:t>
            </a:fld>
            <a:endParaRPr lang="nl-BE"/>
          </a:p>
        </p:txBody>
      </p:sp>
      <p:pic>
        <p:nvPicPr>
          <p:cNvPr id="7" name="Afbeelding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79449" y="6295886"/>
            <a:ext cx="8177801" cy="289561"/>
          </a:xfrm>
          <a:prstGeom prst="rect">
            <a:avLst/>
          </a:prstGeom>
        </p:spPr>
      </p:pic>
      <p:sp>
        <p:nvSpPr>
          <p:cNvPr id="8" name="Tijdelijke aanduiding voor inhoud 2"/>
          <p:cNvSpPr>
            <a:spLocks noGrp="1"/>
          </p:cNvSpPr>
          <p:nvPr>
            <p:ph idx="13"/>
          </p:nvPr>
        </p:nvSpPr>
        <p:spPr>
          <a:xfrm>
            <a:off x="5035919" y="1789201"/>
            <a:ext cx="3337200" cy="4232087"/>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dirty="0"/>
          </a:p>
        </p:txBody>
      </p:sp>
      <p:sp>
        <p:nvSpPr>
          <p:cNvPr id="10" name="Tijdelijke aanduiding voor datum 3"/>
          <p:cNvSpPr>
            <a:spLocks noGrp="1"/>
          </p:cNvSpPr>
          <p:nvPr>
            <p:ph type="dt" sz="half" idx="2"/>
          </p:nvPr>
        </p:nvSpPr>
        <p:spPr>
          <a:xfrm>
            <a:off x="6365506" y="6418800"/>
            <a:ext cx="1368151" cy="230400"/>
          </a:xfrm>
          <a:prstGeom prst="rect">
            <a:avLst/>
          </a:prstGeom>
        </p:spPr>
        <p:txBody>
          <a:bodyPr vert="horz" lIns="0" tIns="0" rIns="0" bIns="0" rtlCol="0" anchor="t" anchorCtr="0"/>
          <a:lstStyle>
            <a:lvl1pPr algn="r">
              <a:defRPr lang="nl-BE" sz="1200" smtClean="0">
                <a:solidFill>
                  <a:srgbClr val="2C3F48"/>
                </a:solidFill>
              </a:defRPr>
            </a:lvl1pPr>
          </a:lstStyle>
          <a:p>
            <a:r>
              <a:rPr lang="nl-BE"/>
              <a:t>19 december 2019</a:t>
            </a:r>
          </a:p>
        </p:txBody>
      </p:sp>
    </p:spTree>
    <p:extLst>
      <p:ext uri="{BB962C8B-B14F-4D97-AF65-F5344CB8AC3E}">
        <p14:creationId xmlns:p14="http://schemas.microsoft.com/office/powerpoint/2010/main" val="123914156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hoofdstuktitel">
    <p:bg>
      <p:bgPr>
        <a:solidFill>
          <a:schemeClr val="tx2"/>
        </a:solidFill>
        <a:effectLst/>
      </p:bgPr>
    </p:bg>
    <p:spTree>
      <p:nvGrpSpPr>
        <p:cNvPr id="1" name=""/>
        <p:cNvGrpSpPr/>
        <p:nvPr/>
      </p:nvGrpSpPr>
      <p:grpSpPr>
        <a:xfrm>
          <a:off x="0" y="0"/>
          <a:ext cx="0" cy="0"/>
          <a:chOff x="0" y="0"/>
          <a:chExt cx="0" cy="0"/>
        </a:xfrm>
      </p:grpSpPr>
      <p:pic>
        <p:nvPicPr>
          <p:cNvPr id="6" name="Afbeelding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80605" y="401129"/>
            <a:ext cx="1066802" cy="774194"/>
          </a:xfrm>
          <a:prstGeom prst="rect">
            <a:avLst/>
          </a:prstGeom>
        </p:spPr>
      </p:pic>
      <p:pic>
        <p:nvPicPr>
          <p:cNvPr id="5" name="Afbeelding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5431968"/>
            <a:ext cx="9144000" cy="1423416"/>
          </a:xfrm>
          <a:prstGeom prst="rect">
            <a:avLst/>
          </a:prstGeom>
        </p:spPr>
      </p:pic>
      <p:sp>
        <p:nvSpPr>
          <p:cNvPr id="8" name="Titel 1"/>
          <p:cNvSpPr>
            <a:spLocks noGrp="1"/>
          </p:cNvSpPr>
          <p:nvPr>
            <p:ph type="ctrTitle" hasCustomPrompt="1"/>
          </p:nvPr>
        </p:nvSpPr>
        <p:spPr>
          <a:xfrm>
            <a:off x="1479599" y="1530000"/>
            <a:ext cx="6505200" cy="2311200"/>
          </a:xfrm>
        </p:spPr>
        <p:txBody>
          <a:bodyPr anchor="b" anchorCtr="0"/>
          <a:lstStyle>
            <a:lvl1pPr algn="l">
              <a:defRPr sz="4200" b="1" baseline="0">
                <a:solidFill>
                  <a:schemeClr val="bg1"/>
                </a:solidFill>
              </a:defRPr>
            </a:lvl1pPr>
          </a:lstStyle>
          <a:p>
            <a:r>
              <a:rPr lang="nl-BE" dirty="0"/>
              <a:t>Klik om de titel van het hoofdstuk in te geven.</a:t>
            </a:r>
          </a:p>
        </p:txBody>
      </p:sp>
      <p:sp>
        <p:nvSpPr>
          <p:cNvPr id="9" name="Ondertitel 2"/>
          <p:cNvSpPr>
            <a:spLocks noGrp="1"/>
          </p:cNvSpPr>
          <p:nvPr>
            <p:ph type="subTitle" idx="1"/>
          </p:nvPr>
        </p:nvSpPr>
        <p:spPr>
          <a:xfrm>
            <a:off x="1498647" y="3996000"/>
            <a:ext cx="6504701" cy="1306800"/>
          </a:xfrm>
        </p:spPr>
        <p:txBody>
          <a:bodyPr>
            <a:normAutofit/>
          </a:bodyPr>
          <a:lstStyle>
            <a:lvl1pPr marL="0" indent="0" algn="l">
              <a:buNone/>
              <a:defRPr sz="2600" b="0">
                <a:solidFill>
                  <a:schemeClr val="bg1"/>
                </a:solidFill>
              </a:defRPr>
            </a:lvl1pPr>
          </a:lstStyle>
          <a:p>
            <a:endParaRPr lang="nl-BE" dirty="0"/>
          </a:p>
        </p:txBody>
      </p:sp>
    </p:spTree>
    <p:extLst>
      <p:ext uri="{BB962C8B-B14F-4D97-AF65-F5344CB8AC3E}">
        <p14:creationId xmlns:p14="http://schemas.microsoft.com/office/powerpoint/2010/main" val="269490243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hoofdstuktitel met fot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Afbeelding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80605" y="401129"/>
            <a:ext cx="1066802" cy="774194"/>
          </a:xfrm>
          <a:prstGeom prst="rect">
            <a:avLst/>
          </a:prstGeom>
        </p:spPr>
      </p:pic>
      <p:pic>
        <p:nvPicPr>
          <p:cNvPr id="5" name="Afbeelding 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5431968"/>
            <a:ext cx="9144000" cy="1423416"/>
          </a:xfrm>
          <a:prstGeom prst="rect">
            <a:avLst/>
          </a:prstGeom>
        </p:spPr>
      </p:pic>
      <p:sp>
        <p:nvSpPr>
          <p:cNvPr id="8" name="Titel 1"/>
          <p:cNvSpPr>
            <a:spLocks noGrp="1"/>
          </p:cNvSpPr>
          <p:nvPr>
            <p:ph type="ctrTitle" hasCustomPrompt="1"/>
          </p:nvPr>
        </p:nvSpPr>
        <p:spPr>
          <a:xfrm>
            <a:off x="490128" y="5974468"/>
            <a:ext cx="7538255" cy="576000"/>
          </a:xfrm>
        </p:spPr>
        <p:txBody>
          <a:bodyPr anchor="ctr" anchorCtr="0"/>
          <a:lstStyle>
            <a:lvl1pPr algn="l">
              <a:defRPr sz="1700" b="1" baseline="0">
                <a:solidFill>
                  <a:schemeClr val="accent6"/>
                </a:solidFill>
              </a:defRPr>
            </a:lvl1pPr>
          </a:lstStyle>
          <a:p>
            <a:r>
              <a:rPr lang="nl-BE" dirty="0"/>
              <a:t>Klik om de titel van het hoofdstuk in te geven.</a:t>
            </a:r>
          </a:p>
        </p:txBody>
      </p:sp>
      <p:sp>
        <p:nvSpPr>
          <p:cNvPr id="10" name="Tijdelijke aanduiding voor tekst 23"/>
          <p:cNvSpPr>
            <a:spLocks noGrp="1"/>
          </p:cNvSpPr>
          <p:nvPr>
            <p:ph type="body" sz="quarter" idx="15" hasCustomPrompt="1"/>
          </p:nvPr>
        </p:nvSpPr>
        <p:spPr>
          <a:xfrm>
            <a:off x="0" y="1143"/>
            <a:ext cx="9144000" cy="799971"/>
          </a:xfrm>
        </p:spPr>
        <p:txBody>
          <a:bodyPr lIns="1836000" tIns="90000" rIns="1260000">
            <a:normAutofit/>
          </a:bodyPr>
          <a:lstStyle>
            <a:lvl1pPr marL="0" indent="0">
              <a:buNone/>
              <a:tabLst>
                <a:tab pos="1436688" algn="l"/>
              </a:tabLst>
              <a:defRPr sz="1200" b="1" baseline="0">
                <a:solidFill>
                  <a:srgbClr val="FF66FF"/>
                </a:solidFill>
                <a:latin typeface="Calibri"/>
                <a:cs typeface="Calibri"/>
              </a:defRPr>
            </a:lvl1pPr>
          </a:lstStyle>
          <a:p>
            <a:pPr lvl="0"/>
            <a:r>
              <a:rPr lang="nl-NL" dirty="0"/>
              <a:t>!! Gebruik bij voorkeur de foto’s die in dit sjabloon aangeboden worden !! </a:t>
            </a:r>
            <a:br>
              <a:rPr lang="nl-NL" dirty="0"/>
            </a:br>
            <a:r>
              <a:rPr lang="nl-NL" dirty="0"/>
              <a:t>Verwijder de foto-dia’s die je niet nodig hebt. Anders wordt je bestand te groot om te e-mailen. ( verwijder dit vak als je het niet meer nodig hebt. ) </a:t>
            </a:r>
            <a:endParaRPr lang="nl-BE" dirty="0"/>
          </a:p>
        </p:txBody>
      </p:sp>
    </p:spTree>
    <p:extLst>
      <p:ext uri="{BB962C8B-B14F-4D97-AF65-F5344CB8AC3E}">
        <p14:creationId xmlns:p14="http://schemas.microsoft.com/office/powerpoint/2010/main" val="366092835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kleurdia met tekst en foto">
    <p:bg>
      <p:bgPr>
        <a:solidFill>
          <a:schemeClr val="bg1"/>
        </a:solidFill>
        <a:effectLst/>
      </p:bgPr>
    </p:bg>
    <p:spTree>
      <p:nvGrpSpPr>
        <p:cNvPr id="1" name=""/>
        <p:cNvGrpSpPr/>
        <p:nvPr/>
      </p:nvGrpSpPr>
      <p:grpSpPr>
        <a:xfrm>
          <a:off x="0" y="0"/>
          <a:ext cx="0" cy="0"/>
          <a:chOff x="0" y="0"/>
          <a:chExt cx="0" cy="0"/>
        </a:xfrm>
      </p:grpSpPr>
      <p:pic>
        <p:nvPicPr>
          <p:cNvPr id="11" name="Afbeelding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79449" y="6295886"/>
            <a:ext cx="8177801" cy="289561"/>
          </a:xfrm>
          <a:prstGeom prst="rect">
            <a:avLst/>
          </a:prstGeom>
        </p:spPr>
      </p:pic>
      <p:pic>
        <p:nvPicPr>
          <p:cNvPr id="7" name="Afbeelding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9144000" cy="2185415"/>
          </a:xfrm>
          <a:prstGeom prst="rect">
            <a:avLst/>
          </a:prstGeom>
        </p:spPr>
      </p:pic>
      <p:sp>
        <p:nvSpPr>
          <p:cNvPr id="5" name="Tijdelijke aanduiding voor voettekst 4"/>
          <p:cNvSpPr>
            <a:spLocks noGrp="1"/>
          </p:cNvSpPr>
          <p:nvPr>
            <p:ph type="ftr" sz="quarter" idx="11"/>
          </p:nvPr>
        </p:nvSpPr>
        <p:spPr/>
        <p:txBody>
          <a:bodyPr/>
          <a:lstStyle>
            <a:lvl1pPr>
              <a:defRPr>
                <a:solidFill>
                  <a:schemeClr val="tx1"/>
                </a:solidFill>
              </a:defRPr>
            </a:lvl1pPr>
          </a:lstStyle>
          <a:p>
            <a:pPr algn="l"/>
            <a:r>
              <a:rPr lang="nl-BE">
                <a:solidFill>
                  <a:prstClr val="black"/>
                </a:solidFill>
              </a:rPr>
              <a:t>Informatievergadering Nieuwpoort – plannen voorontwerp</a:t>
            </a:r>
            <a:endParaRPr lang="nl-BE" dirty="0">
              <a:solidFill>
                <a:prstClr val="black"/>
              </a:solidFill>
            </a:endParaRPr>
          </a:p>
        </p:txBody>
      </p:sp>
      <p:sp>
        <p:nvSpPr>
          <p:cNvPr id="6" name="Tijdelijke aanduiding voor dianummer 5"/>
          <p:cNvSpPr>
            <a:spLocks noGrp="1"/>
          </p:cNvSpPr>
          <p:nvPr>
            <p:ph type="sldNum" sz="quarter" idx="12"/>
          </p:nvPr>
        </p:nvSpPr>
        <p:spPr/>
        <p:txBody>
          <a:bodyPr/>
          <a:lstStyle>
            <a:lvl1pPr>
              <a:defRPr>
                <a:solidFill>
                  <a:schemeClr val="tx1"/>
                </a:solidFill>
              </a:defRPr>
            </a:lvl1pPr>
          </a:lstStyle>
          <a:p>
            <a:fld id="{E8F12D86-93AC-45BB-B8CA-9542A3CF9355}" type="slidenum">
              <a:rPr lang="nl-BE" smtClean="0">
                <a:solidFill>
                  <a:prstClr val="black"/>
                </a:solidFill>
              </a:rPr>
              <a:pPr/>
              <a:t>‹nr.›</a:t>
            </a:fld>
            <a:endParaRPr lang="nl-BE" dirty="0">
              <a:solidFill>
                <a:prstClr val="black"/>
              </a:solidFill>
            </a:endParaRPr>
          </a:p>
        </p:txBody>
      </p:sp>
      <p:sp>
        <p:nvSpPr>
          <p:cNvPr id="2" name="Titel 1"/>
          <p:cNvSpPr>
            <a:spLocks noGrp="1"/>
          </p:cNvSpPr>
          <p:nvPr>
            <p:ph type="title" hasCustomPrompt="1"/>
          </p:nvPr>
        </p:nvSpPr>
        <p:spPr>
          <a:xfrm>
            <a:off x="762719" y="423316"/>
            <a:ext cx="7893882" cy="1143000"/>
          </a:xfrm>
        </p:spPr>
        <p:txBody>
          <a:bodyPr anchor="b" anchorCtr="0"/>
          <a:lstStyle>
            <a:lvl1pPr>
              <a:defRPr sz="3700" baseline="0">
                <a:solidFill>
                  <a:schemeClr val="bg1"/>
                </a:solidFill>
              </a:defRPr>
            </a:lvl1pPr>
          </a:lstStyle>
          <a:p>
            <a:r>
              <a:rPr lang="nl-NL" dirty="0"/>
              <a:t>Klik voor de titel van de</a:t>
            </a:r>
            <a:br>
              <a:rPr lang="nl-NL" dirty="0"/>
            </a:br>
            <a:r>
              <a:rPr lang="nl-NL" dirty="0" err="1"/>
              <a:t>kleurdia</a:t>
            </a:r>
            <a:r>
              <a:rPr lang="nl-NL" dirty="0"/>
              <a:t> met tekst en foto</a:t>
            </a:r>
            <a:endParaRPr lang="nl-BE" dirty="0"/>
          </a:p>
        </p:txBody>
      </p:sp>
      <p:sp>
        <p:nvSpPr>
          <p:cNvPr id="3" name="Tijdelijke aanduiding voor inhoud 2"/>
          <p:cNvSpPr>
            <a:spLocks noGrp="1"/>
          </p:cNvSpPr>
          <p:nvPr>
            <p:ph idx="1"/>
          </p:nvPr>
        </p:nvSpPr>
        <p:spPr>
          <a:xfrm>
            <a:off x="731766" y="2756387"/>
            <a:ext cx="3697200" cy="2960414"/>
          </a:xfrm>
        </p:spPr>
        <p:txBody>
          <a:bodyPr>
            <a:noAutofit/>
          </a:bodyPr>
          <a:lstStyle>
            <a:lvl1pPr>
              <a:buClr>
                <a:schemeClr val="bg1"/>
              </a:buClr>
              <a:defRPr sz="2700">
                <a:solidFill>
                  <a:schemeClr val="tx1"/>
                </a:solidFill>
              </a:defRPr>
            </a:lvl1pPr>
            <a:lvl2pPr>
              <a:buClr>
                <a:schemeClr val="bg1"/>
              </a:buClr>
              <a:defRPr sz="2500">
                <a:solidFill>
                  <a:schemeClr val="tx1"/>
                </a:solidFill>
              </a:defRPr>
            </a:lvl2pPr>
            <a:lvl3pPr>
              <a:buClr>
                <a:schemeClr val="tx2"/>
              </a:buClr>
              <a:defRPr sz="2700">
                <a:solidFill>
                  <a:schemeClr val="tx1"/>
                </a:solidFill>
              </a:defRPr>
            </a:lvl3pPr>
            <a:lvl4pPr>
              <a:buClr>
                <a:schemeClr val="tx2"/>
              </a:buClr>
              <a:defRPr sz="2500">
                <a:solidFill>
                  <a:schemeClr val="tx1"/>
                </a:solidFill>
              </a:defRPr>
            </a:lvl4pPr>
            <a:lvl5pPr>
              <a:buClr>
                <a:schemeClr val="tx2"/>
              </a:buClr>
              <a:defRPr sz="2500">
                <a:solidFill>
                  <a:schemeClr val="tx1"/>
                </a:solidFill>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dirty="0"/>
          </a:p>
        </p:txBody>
      </p:sp>
      <p:sp>
        <p:nvSpPr>
          <p:cNvPr id="12" name="Tijdelijke aanduiding voor afbeelding 11"/>
          <p:cNvSpPr>
            <a:spLocks noGrp="1"/>
          </p:cNvSpPr>
          <p:nvPr>
            <p:ph type="pic" sz="quarter" idx="15" hasCustomPrompt="1"/>
          </p:nvPr>
        </p:nvSpPr>
        <p:spPr>
          <a:xfrm>
            <a:off x="5079600" y="2476800"/>
            <a:ext cx="3556800" cy="3240000"/>
          </a:xfrm>
          <a:solidFill>
            <a:schemeClr val="bg2">
              <a:lumMod val="90000"/>
            </a:schemeClr>
          </a:solidFill>
        </p:spPr>
        <p:txBody>
          <a:bodyPr anchor="ctr" anchorCtr="0">
            <a:noAutofit/>
          </a:bodyPr>
          <a:lstStyle>
            <a:lvl1pPr marL="0" indent="0" algn="ctr">
              <a:buNone/>
              <a:defRPr>
                <a:solidFill>
                  <a:schemeClr val="tx1">
                    <a:lumMod val="50000"/>
                    <a:lumOff val="50000"/>
                  </a:schemeClr>
                </a:solidFill>
              </a:defRPr>
            </a:lvl1pPr>
          </a:lstStyle>
          <a:p>
            <a:r>
              <a:rPr lang="nl-BE" dirty="0"/>
              <a:t>Klik hier </a:t>
            </a:r>
            <a:br>
              <a:rPr lang="nl-BE" dirty="0"/>
            </a:br>
            <a:r>
              <a:rPr lang="nl-BE" dirty="0"/>
              <a:t>om een </a:t>
            </a:r>
            <a:br>
              <a:rPr lang="nl-BE" dirty="0"/>
            </a:br>
            <a:br>
              <a:rPr lang="nl-BE" dirty="0"/>
            </a:br>
            <a:r>
              <a:rPr lang="nl-BE" dirty="0"/>
              <a:t>afbeelding </a:t>
            </a:r>
            <a:br>
              <a:rPr lang="nl-BE" dirty="0"/>
            </a:br>
            <a:r>
              <a:rPr lang="nl-BE" dirty="0"/>
              <a:t>in te voegen</a:t>
            </a:r>
          </a:p>
        </p:txBody>
      </p:sp>
      <p:sp>
        <p:nvSpPr>
          <p:cNvPr id="10" name="Tijdelijke aanduiding voor datum 3"/>
          <p:cNvSpPr>
            <a:spLocks noGrp="1"/>
          </p:cNvSpPr>
          <p:nvPr>
            <p:ph type="dt" sz="half" idx="2"/>
          </p:nvPr>
        </p:nvSpPr>
        <p:spPr>
          <a:xfrm>
            <a:off x="6365506" y="6418800"/>
            <a:ext cx="1368151" cy="230400"/>
          </a:xfrm>
          <a:prstGeom prst="rect">
            <a:avLst/>
          </a:prstGeom>
        </p:spPr>
        <p:txBody>
          <a:bodyPr vert="horz" lIns="0" tIns="0" rIns="0" bIns="0" rtlCol="0" anchor="t" anchorCtr="0"/>
          <a:lstStyle>
            <a:lvl1pPr algn="r">
              <a:defRPr lang="nl-BE" sz="1200" smtClean="0">
                <a:solidFill>
                  <a:srgbClr val="2C3F48"/>
                </a:solidFill>
              </a:defRPr>
            </a:lvl1pPr>
          </a:lstStyle>
          <a:p>
            <a:r>
              <a:rPr lang="nl-BE"/>
              <a:t>19 december 2019</a:t>
            </a:r>
            <a:endParaRPr/>
          </a:p>
        </p:txBody>
      </p:sp>
    </p:spTree>
    <p:extLst>
      <p:ext uri="{BB962C8B-B14F-4D97-AF65-F5344CB8AC3E}">
        <p14:creationId xmlns:p14="http://schemas.microsoft.com/office/powerpoint/2010/main" val="212956042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kleurdia met 1 kolom">
    <p:bg>
      <p:bgPr>
        <a:solidFill>
          <a:schemeClr val="tx2"/>
        </a:solidFill>
        <a:effectLst/>
      </p:bgPr>
    </p:bg>
    <p:spTree>
      <p:nvGrpSpPr>
        <p:cNvPr id="1" name=""/>
        <p:cNvGrpSpPr/>
        <p:nvPr/>
      </p:nvGrpSpPr>
      <p:grpSpPr>
        <a:xfrm>
          <a:off x="0" y="0"/>
          <a:ext cx="0" cy="0"/>
          <a:chOff x="0" y="0"/>
          <a:chExt cx="0" cy="0"/>
        </a:xfrm>
      </p:grpSpPr>
      <p:pic>
        <p:nvPicPr>
          <p:cNvPr id="4" name="Afbeelding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2185415"/>
          </a:xfrm>
          <a:prstGeom prst="rect">
            <a:avLst/>
          </a:prstGeom>
        </p:spPr>
      </p:pic>
      <p:pic>
        <p:nvPicPr>
          <p:cNvPr id="10" name="Afbeelding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78800" y="6295886"/>
            <a:ext cx="8177801" cy="289561"/>
          </a:xfrm>
          <a:prstGeom prst="rect">
            <a:avLst/>
          </a:prstGeom>
        </p:spPr>
      </p:pic>
      <p:sp>
        <p:nvSpPr>
          <p:cNvPr id="5" name="Tijdelijke aanduiding voor voettekst 4"/>
          <p:cNvSpPr>
            <a:spLocks noGrp="1"/>
          </p:cNvSpPr>
          <p:nvPr>
            <p:ph type="ftr" sz="quarter" idx="11"/>
          </p:nvPr>
        </p:nvSpPr>
        <p:spPr/>
        <p:txBody>
          <a:bodyPr/>
          <a:lstStyle>
            <a:lvl1pPr>
              <a:defRPr>
                <a:solidFill>
                  <a:schemeClr val="bg1"/>
                </a:solidFill>
              </a:defRPr>
            </a:lvl1pPr>
          </a:lstStyle>
          <a:p>
            <a:pPr algn="l"/>
            <a:r>
              <a:rPr lang="nl-BE">
                <a:solidFill>
                  <a:prstClr val="white"/>
                </a:solidFill>
              </a:rPr>
              <a:t>Informatievergadering Nieuwpoort – plannen voorontwerp</a:t>
            </a:r>
            <a:endParaRPr lang="nl-BE" dirty="0">
              <a:solidFill>
                <a:prstClr val="white"/>
              </a:solidFill>
            </a:endParaRPr>
          </a:p>
        </p:txBody>
      </p:sp>
      <p:sp>
        <p:nvSpPr>
          <p:cNvPr id="6" name="Tijdelijke aanduiding voor dianummer 5"/>
          <p:cNvSpPr>
            <a:spLocks noGrp="1"/>
          </p:cNvSpPr>
          <p:nvPr>
            <p:ph type="sldNum" sz="quarter" idx="12"/>
          </p:nvPr>
        </p:nvSpPr>
        <p:spPr/>
        <p:txBody>
          <a:bodyPr/>
          <a:lstStyle>
            <a:lvl1pPr>
              <a:defRPr>
                <a:solidFill>
                  <a:schemeClr val="bg1"/>
                </a:solidFill>
              </a:defRPr>
            </a:lvl1pPr>
          </a:lstStyle>
          <a:p>
            <a:fld id="{E8F12D86-93AC-45BB-B8CA-9542A3CF9355}" type="slidenum">
              <a:rPr lang="nl-BE" smtClean="0">
                <a:solidFill>
                  <a:prstClr val="white"/>
                </a:solidFill>
              </a:rPr>
              <a:pPr/>
              <a:t>‹nr.›</a:t>
            </a:fld>
            <a:endParaRPr lang="nl-BE" dirty="0">
              <a:solidFill>
                <a:prstClr val="white"/>
              </a:solidFill>
            </a:endParaRPr>
          </a:p>
        </p:txBody>
      </p:sp>
      <p:sp>
        <p:nvSpPr>
          <p:cNvPr id="2" name="Titel 1"/>
          <p:cNvSpPr>
            <a:spLocks noGrp="1"/>
          </p:cNvSpPr>
          <p:nvPr>
            <p:ph type="title" hasCustomPrompt="1"/>
          </p:nvPr>
        </p:nvSpPr>
        <p:spPr>
          <a:xfrm>
            <a:off x="762719" y="423316"/>
            <a:ext cx="7893882" cy="1143000"/>
          </a:xfrm>
        </p:spPr>
        <p:txBody>
          <a:bodyPr anchor="b" anchorCtr="0"/>
          <a:lstStyle>
            <a:lvl1pPr>
              <a:defRPr sz="3700" baseline="0">
                <a:solidFill>
                  <a:schemeClr val="tx2"/>
                </a:solidFill>
              </a:defRPr>
            </a:lvl1pPr>
          </a:lstStyle>
          <a:p>
            <a:r>
              <a:rPr lang="nl-NL" dirty="0"/>
              <a:t>Klik voor de titel van de</a:t>
            </a:r>
            <a:br>
              <a:rPr lang="nl-NL" dirty="0"/>
            </a:br>
            <a:r>
              <a:rPr lang="nl-NL" dirty="0" err="1"/>
              <a:t>kleurdia</a:t>
            </a:r>
            <a:r>
              <a:rPr lang="nl-NL" dirty="0"/>
              <a:t> met 1 kolom</a:t>
            </a:r>
            <a:endParaRPr lang="nl-BE" dirty="0"/>
          </a:p>
        </p:txBody>
      </p:sp>
      <p:sp>
        <p:nvSpPr>
          <p:cNvPr id="3" name="Tijdelijke aanduiding voor inhoud 2"/>
          <p:cNvSpPr>
            <a:spLocks noGrp="1"/>
          </p:cNvSpPr>
          <p:nvPr>
            <p:ph idx="1"/>
          </p:nvPr>
        </p:nvSpPr>
        <p:spPr>
          <a:xfrm>
            <a:off x="731765" y="2756387"/>
            <a:ext cx="7924835" cy="2960414"/>
          </a:xfrm>
        </p:spPr>
        <p:txBody>
          <a:bodyPr>
            <a:noAutofit/>
          </a:bodyPr>
          <a:lstStyle>
            <a:lvl1pPr>
              <a:buClr>
                <a:schemeClr val="tx2"/>
              </a:buClr>
              <a:defRPr sz="2700">
                <a:solidFill>
                  <a:schemeClr val="bg1"/>
                </a:solidFill>
              </a:defRPr>
            </a:lvl1pPr>
            <a:lvl2pPr>
              <a:buClr>
                <a:schemeClr val="tx2"/>
              </a:buClr>
              <a:defRPr sz="2500">
                <a:solidFill>
                  <a:schemeClr val="bg1"/>
                </a:solidFill>
              </a:defRPr>
            </a:lvl2pPr>
            <a:lvl3pPr>
              <a:buClr>
                <a:schemeClr val="bg1"/>
              </a:buClr>
              <a:defRPr sz="2700">
                <a:solidFill>
                  <a:schemeClr val="bg1"/>
                </a:solidFill>
              </a:defRPr>
            </a:lvl3pPr>
            <a:lvl4pPr>
              <a:buClr>
                <a:schemeClr val="bg1"/>
              </a:buClr>
              <a:defRPr sz="2500">
                <a:solidFill>
                  <a:schemeClr val="bg1"/>
                </a:solidFill>
              </a:defRPr>
            </a:lvl4pPr>
            <a:lvl5pPr>
              <a:buClr>
                <a:schemeClr val="bg1"/>
              </a:buClr>
              <a:defRPr sz="2500">
                <a:solidFill>
                  <a:schemeClr val="bg1"/>
                </a:solidFill>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dirty="0"/>
          </a:p>
        </p:txBody>
      </p:sp>
      <p:sp>
        <p:nvSpPr>
          <p:cNvPr id="9" name="Tijdelijke aanduiding voor datum 3"/>
          <p:cNvSpPr>
            <a:spLocks noGrp="1"/>
          </p:cNvSpPr>
          <p:nvPr>
            <p:ph type="dt" sz="half" idx="2"/>
          </p:nvPr>
        </p:nvSpPr>
        <p:spPr>
          <a:xfrm>
            <a:off x="6365506" y="6418800"/>
            <a:ext cx="1368151" cy="230400"/>
          </a:xfrm>
          <a:prstGeom prst="rect">
            <a:avLst/>
          </a:prstGeom>
        </p:spPr>
        <p:txBody>
          <a:bodyPr vert="horz" lIns="0" tIns="0" rIns="0" bIns="0" rtlCol="0" anchor="t" anchorCtr="0"/>
          <a:lstStyle>
            <a:lvl1pPr algn="r">
              <a:defRPr lang="nl-BE" sz="1200" smtClean="0">
                <a:solidFill>
                  <a:schemeClr val="bg1"/>
                </a:solidFill>
              </a:defRPr>
            </a:lvl1pPr>
          </a:lstStyle>
          <a:p>
            <a:r>
              <a:rPr lang="nl-BE">
                <a:solidFill>
                  <a:prstClr val="white"/>
                </a:solidFill>
              </a:rPr>
              <a:t>19 december 2019</a:t>
            </a:r>
            <a:endParaRPr>
              <a:solidFill>
                <a:prstClr val="white"/>
              </a:solidFill>
            </a:endParaRPr>
          </a:p>
        </p:txBody>
      </p:sp>
    </p:spTree>
    <p:extLst>
      <p:ext uri="{BB962C8B-B14F-4D97-AF65-F5344CB8AC3E}">
        <p14:creationId xmlns:p14="http://schemas.microsoft.com/office/powerpoint/2010/main" val="92342790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basisdia">
    <p:spTree>
      <p:nvGrpSpPr>
        <p:cNvPr id="1" name=""/>
        <p:cNvGrpSpPr/>
        <p:nvPr/>
      </p:nvGrpSpPr>
      <p:grpSpPr>
        <a:xfrm>
          <a:off x="0" y="0"/>
          <a:ext cx="0" cy="0"/>
          <a:chOff x="0" y="0"/>
          <a:chExt cx="0" cy="0"/>
        </a:xfrm>
      </p:grpSpPr>
      <p:pic>
        <p:nvPicPr>
          <p:cNvPr id="7" name="Afbeelding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79449" y="6295886"/>
            <a:ext cx="8177801" cy="289561"/>
          </a:xfrm>
          <a:prstGeom prst="rect">
            <a:avLst/>
          </a:prstGeom>
        </p:spPr>
      </p:pic>
      <p:sp>
        <p:nvSpPr>
          <p:cNvPr id="2" name="Titel 1"/>
          <p:cNvSpPr>
            <a:spLocks noGrp="1"/>
          </p:cNvSpPr>
          <p:nvPr>
            <p:ph type="title" hasCustomPrompt="1"/>
          </p:nvPr>
        </p:nvSpPr>
        <p:spPr/>
        <p:txBody>
          <a:bodyPr/>
          <a:lstStyle>
            <a:lvl1pPr>
              <a:defRPr/>
            </a:lvl1pPr>
          </a:lstStyle>
          <a:p>
            <a:r>
              <a:rPr lang="nl-NL" dirty="0"/>
              <a:t>Klik om titel van de </a:t>
            </a:r>
            <a:r>
              <a:rPr lang="nl-NL" dirty="0" err="1"/>
              <a:t>basisdia</a:t>
            </a:r>
            <a:r>
              <a:rPr lang="nl-NL" dirty="0"/>
              <a:t> in te geven</a:t>
            </a:r>
            <a:endParaRPr lang="nl-BE" dirty="0"/>
          </a:p>
        </p:txBody>
      </p:sp>
      <p:sp>
        <p:nvSpPr>
          <p:cNvPr id="3" name="Tijdelijke aanduiding voor inhoud 2"/>
          <p:cNvSpPr>
            <a:spLocks noGrp="1"/>
          </p:cNvSpPr>
          <p:nvPr>
            <p:ph idx="1" hasCustomPrompt="1"/>
          </p:nvPr>
        </p:nvSpPr>
        <p:spPr/>
        <p:txBody>
          <a:bodyPr/>
          <a:lstStyle>
            <a:lvl1pPr>
              <a:defRPr baseline="0"/>
            </a:lvl1pPr>
          </a:lstStyle>
          <a:p>
            <a:pPr lvl="0"/>
            <a:r>
              <a:rPr lang="nl-NL" dirty="0"/>
              <a:t>Klik om de inhoud van de </a:t>
            </a:r>
            <a:r>
              <a:rPr lang="nl-NL" dirty="0" err="1"/>
              <a:t>basisdia</a:t>
            </a:r>
            <a:r>
              <a:rPr lang="nl-NL" dirty="0"/>
              <a:t> in te voegen. </a:t>
            </a:r>
            <a:br>
              <a:rPr lang="nl-NL" dirty="0"/>
            </a:br>
            <a:r>
              <a:rPr lang="nl-NL" dirty="0"/>
              <a:t>Beperk je bij voorkeur tot 7 tekstlijnen. </a:t>
            </a:r>
          </a:p>
          <a:p>
            <a:pPr lvl="1"/>
            <a:r>
              <a:rPr lang="nl-NL" dirty="0"/>
              <a:t>Tweede niveau</a:t>
            </a:r>
          </a:p>
          <a:p>
            <a:pPr lvl="2"/>
            <a:r>
              <a:rPr lang="nl-NL" dirty="0"/>
              <a:t>Derde niveau</a:t>
            </a:r>
          </a:p>
          <a:p>
            <a:pPr lvl="3"/>
            <a:r>
              <a:rPr lang="nl-NL" dirty="0"/>
              <a:t>Vierde niveau</a:t>
            </a:r>
          </a:p>
          <a:p>
            <a:pPr lvl="4"/>
            <a:r>
              <a:rPr lang="nl-NL" dirty="0"/>
              <a:t>Vijfde niveau</a:t>
            </a:r>
            <a:endParaRPr lang="nl-BE" dirty="0"/>
          </a:p>
        </p:txBody>
      </p:sp>
      <p:sp>
        <p:nvSpPr>
          <p:cNvPr id="5" name="Tijdelijke aanduiding voor voettekst 4"/>
          <p:cNvSpPr>
            <a:spLocks noGrp="1"/>
          </p:cNvSpPr>
          <p:nvPr>
            <p:ph type="ftr" sz="quarter" idx="11"/>
          </p:nvPr>
        </p:nvSpPr>
        <p:spPr/>
        <p:txBody>
          <a:bodyPr/>
          <a:lstStyle/>
          <a:p>
            <a:pPr algn="l"/>
            <a:r>
              <a:rPr lang="nl-BE"/>
              <a:t>Informatievergadering Nieuwpoort – plannen voorontwerp</a:t>
            </a:r>
            <a:endParaRPr lang="nl-BE" dirty="0"/>
          </a:p>
        </p:txBody>
      </p:sp>
      <p:sp>
        <p:nvSpPr>
          <p:cNvPr id="6" name="Tijdelijke aanduiding voor dianummer 5"/>
          <p:cNvSpPr>
            <a:spLocks noGrp="1"/>
          </p:cNvSpPr>
          <p:nvPr>
            <p:ph type="sldNum" sz="quarter" idx="12"/>
          </p:nvPr>
        </p:nvSpPr>
        <p:spPr/>
        <p:txBody>
          <a:bodyPr/>
          <a:lstStyle/>
          <a:p>
            <a:fld id="{E8F12D86-93AC-45BB-B8CA-9542A3CF9355}" type="slidenum">
              <a:rPr lang="nl-BE" smtClean="0"/>
              <a:pPr/>
              <a:t>‹nr.›</a:t>
            </a:fld>
            <a:endParaRPr lang="nl-BE"/>
          </a:p>
        </p:txBody>
      </p:sp>
      <p:sp>
        <p:nvSpPr>
          <p:cNvPr id="9" name="Tijdelijke aanduiding voor datum 3"/>
          <p:cNvSpPr>
            <a:spLocks noGrp="1"/>
          </p:cNvSpPr>
          <p:nvPr>
            <p:ph type="dt" sz="half" idx="2"/>
          </p:nvPr>
        </p:nvSpPr>
        <p:spPr>
          <a:xfrm>
            <a:off x="6365506" y="6418800"/>
            <a:ext cx="1368151" cy="230400"/>
          </a:xfrm>
          <a:prstGeom prst="rect">
            <a:avLst/>
          </a:prstGeom>
        </p:spPr>
        <p:txBody>
          <a:bodyPr vert="horz" lIns="0" tIns="0" rIns="0" bIns="0" rtlCol="0" anchor="t" anchorCtr="0"/>
          <a:lstStyle>
            <a:lvl1pPr algn="r">
              <a:defRPr lang="nl-BE" sz="1200" smtClean="0">
                <a:solidFill>
                  <a:srgbClr val="2C3F48"/>
                </a:solidFill>
              </a:defRPr>
            </a:lvl1pPr>
          </a:lstStyle>
          <a:p>
            <a:r>
              <a:rPr lang="nl-BE"/>
              <a:t>19 december 2019</a:t>
            </a:r>
            <a:endParaRPr/>
          </a:p>
        </p:txBody>
      </p:sp>
    </p:spTree>
    <p:extLst>
      <p:ext uri="{BB962C8B-B14F-4D97-AF65-F5344CB8AC3E}">
        <p14:creationId xmlns:p14="http://schemas.microsoft.com/office/powerpoint/2010/main" val="172034487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basisdia met 2 kolommen">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762719" y="910800"/>
            <a:ext cx="7610400" cy="1143000"/>
          </a:xfrm>
        </p:spPr>
        <p:txBody>
          <a:bodyPr/>
          <a:lstStyle>
            <a:lvl1pPr>
              <a:defRPr baseline="0"/>
            </a:lvl1pPr>
          </a:lstStyle>
          <a:p>
            <a:r>
              <a:rPr lang="nl-NL" dirty="0"/>
              <a:t>Klik om de titel van de </a:t>
            </a:r>
            <a:r>
              <a:rPr lang="nl-NL" dirty="0" err="1"/>
              <a:t>basisdia</a:t>
            </a:r>
            <a:r>
              <a:rPr lang="nl-NL" dirty="0"/>
              <a:t> </a:t>
            </a:r>
            <a:br>
              <a:rPr lang="nl-NL" dirty="0"/>
            </a:br>
            <a:r>
              <a:rPr lang="nl-NL" dirty="0"/>
              <a:t>met 2 kolommen in te geven</a:t>
            </a:r>
            <a:endParaRPr lang="nl-BE" dirty="0"/>
          </a:p>
        </p:txBody>
      </p:sp>
      <p:sp>
        <p:nvSpPr>
          <p:cNvPr id="3" name="Tijdelijke aanduiding voor inhoud 2"/>
          <p:cNvSpPr>
            <a:spLocks noGrp="1"/>
          </p:cNvSpPr>
          <p:nvPr>
            <p:ph idx="1"/>
          </p:nvPr>
        </p:nvSpPr>
        <p:spPr>
          <a:xfrm>
            <a:off x="1189520" y="1789201"/>
            <a:ext cx="3337200" cy="4232087"/>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dirty="0"/>
          </a:p>
        </p:txBody>
      </p:sp>
      <p:sp>
        <p:nvSpPr>
          <p:cNvPr id="5" name="Tijdelijke aanduiding voor voettekst 4"/>
          <p:cNvSpPr>
            <a:spLocks noGrp="1"/>
          </p:cNvSpPr>
          <p:nvPr>
            <p:ph type="ftr" sz="quarter" idx="11"/>
          </p:nvPr>
        </p:nvSpPr>
        <p:spPr/>
        <p:txBody>
          <a:bodyPr/>
          <a:lstStyle/>
          <a:p>
            <a:pPr algn="l"/>
            <a:r>
              <a:rPr lang="nl-BE"/>
              <a:t>Informatievergadering Nieuwpoort – plannen voorontwerp</a:t>
            </a:r>
            <a:endParaRPr lang="nl-BE" dirty="0"/>
          </a:p>
        </p:txBody>
      </p:sp>
      <p:sp>
        <p:nvSpPr>
          <p:cNvPr id="6" name="Tijdelijke aanduiding voor dianummer 5"/>
          <p:cNvSpPr>
            <a:spLocks noGrp="1"/>
          </p:cNvSpPr>
          <p:nvPr>
            <p:ph type="sldNum" sz="quarter" idx="12"/>
          </p:nvPr>
        </p:nvSpPr>
        <p:spPr/>
        <p:txBody>
          <a:bodyPr/>
          <a:lstStyle/>
          <a:p>
            <a:fld id="{E8F12D86-93AC-45BB-B8CA-9542A3CF9355}" type="slidenum">
              <a:rPr lang="nl-BE" smtClean="0"/>
              <a:pPr/>
              <a:t>‹nr.›</a:t>
            </a:fld>
            <a:endParaRPr lang="nl-BE"/>
          </a:p>
        </p:txBody>
      </p:sp>
      <p:pic>
        <p:nvPicPr>
          <p:cNvPr id="7" name="Afbeelding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79449" y="6295886"/>
            <a:ext cx="8177801" cy="289561"/>
          </a:xfrm>
          <a:prstGeom prst="rect">
            <a:avLst/>
          </a:prstGeom>
        </p:spPr>
      </p:pic>
      <p:sp>
        <p:nvSpPr>
          <p:cNvPr id="8" name="Tijdelijke aanduiding voor inhoud 2"/>
          <p:cNvSpPr>
            <a:spLocks noGrp="1"/>
          </p:cNvSpPr>
          <p:nvPr>
            <p:ph idx="13"/>
          </p:nvPr>
        </p:nvSpPr>
        <p:spPr>
          <a:xfrm>
            <a:off x="5035919" y="1789201"/>
            <a:ext cx="3337200" cy="4232087"/>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dirty="0"/>
          </a:p>
        </p:txBody>
      </p:sp>
      <p:sp>
        <p:nvSpPr>
          <p:cNvPr id="10" name="Tijdelijke aanduiding voor datum 3"/>
          <p:cNvSpPr>
            <a:spLocks noGrp="1"/>
          </p:cNvSpPr>
          <p:nvPr>
            <p:ph type="dt" sz="half" idx="2"/>
          </p:nvPr>
        </p:nvSpPr>
        <p:spPr>
          <a:xfrm>
            <a:off x="6365506" y="6418800"/>
            <a:ext cx="1368151" cy="230400"/>
          </a:xfrm>
          <a:prstGeom prst="rect">
            <a:avLst/>
          </a:prstGeom>
        </p:spPr>
        <p:txBody>
          <a:bodyPr vert="horz" lIns="0" tIns="0" rIns="0" bIns="0" rtlCol="0" anchor="t" anchorCtr="0"/>
          <a:lstStyle>
            <a:lvl1pPr algn="r">
              <a:defRPr lang="nl-BE" sz="1200" smtClean="0">
                <a:solidFill>
                  <a:srgbClr val="2C3F48"/>
                </a:solidFill>
              </a:defRPr>
            </a:lvl1pPr>
          </a:lstStyle>
          <a:p>
            <a:r>
              <a:rPr lang="nl-BE"/>
              <a:t>19 december 2019</a:t>
            </a:r>
            <a:endParaRPr/>
          </a:p>
        </p:txBody>
      </p:sp>
    </p:spTree>
    <p:extLst>
      <p:ext uri="{BB962C8B-B14F-4D97-AF65-F5344CB8AC3E}">
        <p14:creationId xmlns:p14="http://schemas.microsoft.com/office/powerpoint/2010/main" val="309959573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figuur">
    <p:spTree>
      <p:nvGrpSpPr>
        <p:cNvPr id="1" name=""/>
        <p:cNvGrpSpPr/>
        <p:nvPr/>
      </p:nvGrpSpPr>
      <p:grpSpPr>
        <a:xfrm>
          <a:off x="0" y="0"/>
          <a:ext cx="0" cy="0"/>
          <a:chOff x="0" y="0"/>
          <a:chExt cx="0" cy="0"/>
        </a:xfrm>
      </p:grpSpPr>
      <p:pic>
        <p:nvPicPr>
          <p:cNvPr id="6" name="Afbeelding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79449" y="6295886"/>
            <a:ext cx="8177801" cy="289561"/>
          </a:xfrm>
          <a:prstGeom prst="rect">
            <a:avLst/>
          </a:prstGeom>
        </p:spPr>
      </p:pic>
      <p:sp>
        <p:nvSpPr>
          <p:cNvPr id="4" name="Tijdelijke aanduiding voor voettekst 3"/>
          <p:cNvSpPr>
            <a:spLocks noGrp="1"/>
          </p:cNvSpPr>
          <p:nvPr>
            <p:ph type="ftr" sz="quarter" idx="11"/>
          </p:nvPr>
        </p:nvSpPr>
        <p:spPr/>
        <p:txBody>
          <a:bodyPr/>
          <a:lstStyle>
            <a:lvl1pPr algn="l">
              <a:defRPr/>
            </a:lvl1pPr>
          </a:lstStyle>
          <a:p>
            <a:r>
              <a:rPr lang="nl-BE"/>
              <a:t>Informatievergadering Nieuwpoort – plannen voorontwerp</a:t>
            </a:r>
          </a:p>
        </p:txBody>
      </p:sp>
      <p:sp>
        <p:nvSpPr>
          <p:cNvPr id="5" name="Tijdelijke aanduiding voor dianummer 4"/>
          <p:cNvSpPr>
            <a:spLocks noGrp="1"/>
          </p:cNvSpPr>
          <p:nvPr>
            <p:ph type="sldNum" sz="quarter" idx="12"/>
          </p:nvPr>
        </p:nvSpPr>
        <p:spPr/>
        <p:txBody>
          <a:bodyPr/>
          <a:lstStyle/>
          <a:p>
            <a:fld id="{E8F12D86-93AC-45BB-B8CA-9542A3CF9355}" type="slidenum">
              <a:rPr lang="nl-BE" smtClean="0"/>
              <a:pPr/>
              <a:t>‹nr.›</a:t>
            </a:fld>
            <a:endParaRPr lang="nl-BE"/>
          </a:p>
        </p:txBody>
      </p:sp>
      <p:sp>
        <p:nvSpPr>
          <p:cNvPr id="8" name="Tijdelijke aanduiding voor inhoud 7"/>
          <p:cNvSpPr>
            <a:spLocks noGrp="1"/>
          </p:cNvSpPr>
          <p:nvPr>
            <p:ph sz="quarter" idx="13" hasCustomPrompt="1"/>
          </p:nvPr>
        </p:nvSpPr>
        <p:spPr>
          <a:xfrm>
            <a:off x="507600" y="759600"/>
            <a:ext cx="8128800" cy="5320800"/>
          </a:xfrm>
        </p:spPr>
        <p:txBody>
          <a:bodyPr anchor="ctr" anchorCtr="0"/>
          <a:lstStyle>
            <a:lvl1pPr marL="0" indent="0" algn="ctr">
              <a:buNone/>
              <a:defRPr baseline="0">
                <a:solidFill>
                  <a:schemeClr val="tx1">
                    <a:lumMod val="50000"/>
                    <a:lumOff val="50000"/>
                  </a:schemeClr>
                </a:solidFill>
              </a:defRPr>
            </a:lvl1pPr>
          </a:lstStyle>
          <a:p>
            <a:pPr lvl="0"/>
            <a:r>
              <a:rPr lang="nl-NL" dirty="0"/>
              <a:t>Klik hier om een </a:t>
            </a:r>
            <a:br>
              <a:rPr lang="nl-NL" dirty="0"/>
            </a:br>
            <a:r>
              <a:rPr lang="nl-NL" dirty="0"/>
              <a:t>tabel - grafiek - foto - video</a:t>
            </a:r>
            <a:br>
              <a:rPr lang="nl-NL" dirty="0"/>
            </a:br>
            <a:br>
              <a:rPr lang="nl-NL" dirty="0"/>
            </a:br>
            <a:br>
              <a:rPr lang="nl-NL" dirty="0"/>
            </a:br>
            <a:br>
              <a:rPr lang="nl-NL" dirty="0"/>
            </a:br>
            <a:r>
              <a:rPr lang="nl-NL" dirty="0"/>
              <a:t>in te voegen</a:t>
            </a:r>
            <a:br>
              <a:rPr lang="nl-NL" dirty="0"/>
            </a:br>
            <a:endParaRPr lang="nl-NL" dirty="0"/>
          </a:p>
        </p:txBody>
      </p:sp>
      <p:sp>
        <p:nvSpPr>
          <p:cNvPr id="9" name="Tijdelijke aanduiding voor datum 3"/>
          <p:cNvSpPr>
            <a:spLocks noGrp="1"/>
          </p:cNvSpPr>
          <p:nvPr>
            <p:ph type="dt" sz="half" idx="2"/>
          </p:nvPr>
        </p:nvSpPr>
        <p:spPr>
          <a:xfrm>
            <a:off x="6365506" y="6418800"/>
            <a:ext cx="1368151" cy="230400"/>
          </a:xfrm>
          <a:prstGeom prst="rect">
            <a:avLst/>
          </a:prstGeom>
        </p:spPr>
        <p:txBody>
          <a:bodyPr vert="horz" lIns="0" tIns="0" rIns="0" bIns="0" rtlCol="0" anchor="t" anchorCtr="0"/>
          <a:lstStyle>
            <a:lvl1pPr algn="r">
              <a:defRPr lang="nl-BE" sz="1200" smtClean="0">
                <a:solidFill>
                  <a:srgbClr val="2C3F48"/>
                </a:solidFill>
              </a:defRPr>
            </a:lvl1pPr>
          </a:lstStyle>
          <a:p>
            <a:r>
              <a:rPr lang="nl-BE"/>
              <a:t>19 december 2019</a:t>
            </a:r>
            <a:endParaRPr/>
          </a:p>
        </p:txBody>
      </p:sp>
    </p:spTree>
    <p:extLst>
      <p:ext uri="{BB962C8B-B14F-4D97-AF65-F5344CB8AC3E}">
        <p14:creationId xmlns:p14="http://schemas.microsoft.com/office/powerpoint/2010/main" val="389088004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basisdia met kadertekst">
    <p:spTree>
      <p:nvGrpSpPr>
        <p:cNvPr id="1" name=""/>
        <p:cNvGrpSpPr/>
        <p:nvPr/>
      </p:nvGrpSpPr>
      <p:grpSpPr>
        <a:xfrm>
          <a:off x="0" y="0"/>
          <a:ext cx="0" cy="0"/>
          <a:chOff x="0" y="0"/>
          <a:chExt cx="0" cy="0"/>
        </a:xfrm>
      </p:grpSpPr>
      <p:pic>
        <p:nvPicPr>
          <p:cNvPr id="7" name="Afbeelding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79449" y="6295886"/>
            <a:ext cx="8177801" cy="289561"/>
          </a:xfrm>
          <a:prstGeom prst="rect">
            <a:avLst/>
          </a:prstGeom>
        </p:spPr>
      </p:pic>
      <p:sp>
        <p:nvSpPr>
          <p:cNvPr id="5" name="Tijdelijke aanduiding voor voettekst 4"/>
          <p:cNvSpPr>
            <a:spLocks noGrp="1"/>
          </p:cNvSpPr>
          <p:nvPr>
            <p:ph type="ftr" sz="quarter" idx="11"/>
          </p:nvPr>
        </p:nvSpPr>
        <p:spPr/>
        <p:txBody>
          <a:bodyPr/>
          <a:lstStyle/>
          <a:p>
            <a:pPr algn="l"/>
            <a:r>
              <a:rPr lang="nl-BE"/>
              <a:t>Informatievergadering Nieuwpoort – plannen voorontwerp</a:t>
            </a:r>
            <a:endParaRPr lang="nl-BE" dirty="0"/>
          </a:p>
        </p:txBody>
      </p:sp>
      <p:sp>
        <p:nvSpPr>
          <p:cNvPr id="6" name="Tijdelijke aanduiding voor dianummer 5"/>
          <p:cNvSpPr>
            <a:spLocks noGrp="1"/>
          </p:cNvSpPr>
          <p:nvPr>
            <p:ph type="sldNum" sz="quarter" idx="12"/>
          </p:nvPr>
        </p:nvSpPr>
        <p:spPr/>
        <p:txBody>
          <a:bodyPr/>
          <a:lstStyle/>
          <a:p>
            <a:fld id="{E8F12D86-93AC-45BB-B8CA-9542A3CF9355}" type="slidenum">
              <a:rPr lang="nl-BE" smtClean="0"/>
              <a:pPr/>
              <a:t>‹nr.›</a:t>
            </a:fld>
            <a:endParaRPr lang="nl-BE"/>
          </a:p>
        </p:txBody>
      </p:sp>
      <p:sp>
        <p:nvSpPr>
          <p:cNvPr id="9" name="Tijdelijke aanduiding voor tekst 7"/>
          <p:cNvSpPr>
            <a:spLocks noGrp="1"/>
          </p:cNvSpPr>
          <p:nvPr>
            <p:ph type="body" sz="quarter" idx="13" hasCustomPrompt="1"/>
          </p:nvPr>
        </p:nvSpPr>
        <p:spPr>
          <a:xfrm>
            <a:off x="5842800" y="0"/>
            <a:ext cx="2793600" cy="4179600"/>
          </a:xfrm>
          <a:solidFill>
            <a:schemeClr val="accent1"/>
          </a:solidFill>
        </p:spPr>
        <p:txBody>
          <a:bodyPr lIns="254160" tIns="975600" rIns="254160" bIns="288000" anchor="t" anchorCtr="0">
            <a:noAutofit/>
          </a:bodyPr>
          <a:lstStyle>
            <a:lvl1pPr>
              <a:buClr>
                <a:schemeClr val="tx2"/>
              </a:buClr>
              <a:defRPr sz="2300" baseline="0">
                <a:solidFill>
                  <a:schemeClr val="bg1"/>
                </a:solidFill>
              </a:defRPr>
            </a:lvl1pPr>
            <a:lvl2pPr>
              <a:buClr>
                <a:schemeClr val="tx2"/>
              </a:buClr>
              <a:defRPr sz="2300">
                <a:solidFill>
                  <a:schemeClr val="bg1"/>
                </a:solidFill>
              </a:defRPr>
            </a:lvl2pPr>
            <a:lvl3pPr>
              <a:buClr>
                <a:schemeClr val="bg1"/>
              </a:buClr>
              <a:defRPr sz="2300">
                <a:solidFill>
                  <a:schemeClr val="bg1"/>
                </a:solidFill>
              </a:defRPr>
            </a:lvl3pPr>
            <a:lvl4pPr>
              <a:buClr>
                <a:schemeClr val="bg1"/>
              </a:buClr>
              <a:defRPr sz="2300">
                <a:solidFill>
                  <a:schemeClr val="bg1"/>
                </a:solidFill>
              </a:defRPr>
            </a:lvl4pPr>
            <a:lvl5pPr>
              <a:buClr>
                <a:schemeClr val="bg1"/>
              </a:buClr>
              <a:defRPr sz="2300">
                <a:solidFill>
                  <a:schemeClr val="bg1"/>
                </a:solidFill>
              </a:defRPr>
            </a:lvl5pPr>
          </a:lstStyle>
          <a:p>
            <a:pPr lvl="0"/>
            <a:r>
              <a:rPr lang="nl-NL" dirty="0"/>
              <a:t>Voeg tekst toe of laat blanco.</a:t>
            </a:r>
            <a:br>
              <a:rPr lang="nl-NL" dirty="0"/>
            </a:br>
            <a:r>
              <a:rPr lang="nl-NL" dirty="0"/>
              <a:t>[ tabtoets aan het begin van een alinea = </a:t>
            </a:r>
            <a:r>
              <a:rPr lang="nl-NL" dirty="0" err="1"/>
              <a:t>subkopje</a:t>
            </a:r>
            <a:r>
              <a:rPr lang="nl-NL" dirty="0"/>
              <a:t>. </a:t>
            </a:r>
            <a:br>
              <a:rPr lang="nl-NL" dirty="0"/>
            </a:br>
            <a:r>
              <a:rPr lang="nl-NL" dirty="0" err="1"/>
              <a:t>shift+tab</a:t>
            </a:r>
            <a:r>
              <a:rPr lang="nl-NL" dirty="0"/>
              <a:t> = spring terug naar gewone tekstopmaak. ]</a:t>
            </a:r>
            <a:endParaRPr lang="nl-BE" dirty="0"/>
          </a:p>
        </p:txBody>
      </p:sp>
      <p:sp>
        <p:nvSpPr>
          <p:cNvPr id="2" name="Titel 1"/>
          <p:cNvSpPr>
            <a:spLocks noGrp="1"/>
          </p:cNvSpPr>
          <p:nvPr>
            <p:ph type="title" hasCustomPrompt="1"/>
          </p:nvPr>
        </p:nvSpPr>
        <p:spPr>
          <a:xfrm>
            <a:off x="762719" y="910800"/>
            <a:ext cx="4568400" cy="1143000"/>
          </a:xfrm>
        </p:spPr>
        <p:txBody>
          <a:bodyPr/>
          <a:lstStyle>
            <a:lvl1pPr>
              <a:defRPr/>
            </a:lvl1pPr>
          </a:lstStyle>
          <a:p>
            <a:r>
              <a:rPr lang="nl-NL" dirty="0"/>
              <a:t>Klik voor de titel van de </a:t>
            </a:r>
            <a:r>
              <a:rPr lang="nl-NL" dirty="0" err="1"/>
              <a:t>basisdia</a:t>
            </a:r>
            <a:r>
              <a:rPr lang="nl-NL" dirty="0"/>
              <a:t> met kadertekst</a:t>
            </a:r>
            <a:endParaRPr lang="nl-BE" dirty="0"/>
          </a:p>
        </p:txBody>
      </p:sp>
      <p:sp>
        <p:nvSpPr>
          <p:cNvPr id="3" name="Tijdelijke aanduiding voor inhoud 2"/>
          <p:cNvSpPr>
            <a:spLocks noGrp="1"/>
          </p:cNvSpPr>
          <p:nvPr>
            <p:ph idx="1"/>
          </p:nvPr>
        </p:nvSpPr>
        <p:spPr>
          <a:xfrm>
            <a:off x="1189520" y="1789201"/>
            <a:ext cx="4140000" cy="4232087"/>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dirty="0"/>
          </a:p>
        </p:txBody>
      </p:sp>
      <p:sp>
        <p:nvSpPr>
          <p:cNvPr id="11" name="Tijdelijke aanduiding voor datum 3"/>
          <p:cNvSpPr>
            <a:spLocks noGrp="1"/>
          </p:cNvSpPr>
          <p:nvPr>
            <p:ph type="dt" sz="half" idx="2"/>
          </p:nvPr>
        </p:nvSpPr>
        <p:spPr>
          <a:xfrm>
            <a:off x="6365506" y="6418800"/>
            <a:ext cx="1368151" cy="230400"/>
          </a:xfrm>
          <a:prstGeom prst="rect">
            <a:avLst/>
          </a:prstGeom>
        </p:spPr>
        <p:txBody>
          <a:bodyPr vert="horz" lIns="0" tIns="0" rIns="0" bIns="0" rtlCol="0" anchor="t" anchorCtr="0"/>
          <a:lstStyle>
            <a:lvl1pPr algn="r">
              <a:defRPr lang="nl-BE" sz="1200" smtClean="0">
                <a:solidFill>
                  <a:srgbClr val="2C3F48"/>
                </a:solidFill>
              </a:defRPr>
            </a:lvl1pPr>
          </a:lstStyle>
          <a:p>
            <a:r>
              <a:rPr lang="nl-BE"/>
              <a:t>19 december 2019</a:t>
            </a:r>
            <a:endParaRPr/>
          </a:p>
        </p:txBody>
      </p:sp>
    </p:spTree>
    <p:extLst>
      <p:ext uri="{BB962C8B-B14F-4D97-AF65-F5344CB8AC3E}">
        <p14:creationId xmlns:p14="http://schemas.microsoft.com/office/powerpoint/2010/main" val="277587437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basisdia met zijkolom">
    <p:spTree>
      <p:nvGrpSpPr>
        <p:cNvPr id="1" name=""/>
        <p:cNvGrpSpPr/>
        <p:nvPr/>
      </p:nvGrpSpPr>
      <p:grpSpPr>
        <a:xfrm>
          <a:off x="0" y="0"/>
          <a:ext cx="0" cy="0"/>
          <a:chOff x="0" y="0"/>
          <a:chExt cx="0" cy="0"/>
        </a:xfrm>
      </p:grpSpPr>
      <p:pic>
        <p:nvPicPr>
          <p:cNvPr id="7" name="Afbeelding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79449" y="6295886"/>
            <a:ext cx="8177801" cy="289561"/>
          </a:xfrm>
          <a:prstGeom prst="rect">
            <a:avLst/>
          </a:prstGeom>
        </p:spPr>
      </p:pic>
      <p:sp>
        <p:nvSpPr>
          <p:cNvPr id="5" name="Tijdelijke aanduiding voor voettekst 4"/>
          <p:cNvSpPr>
            <a:spLocks noGrp="1"/>
          </p:cNvSpPr>
          <p:nvPr>
            <p:ph type="ftr" sz="quarter" idx="11"/>
          </p:nvPr>
        </p:nvSpPr>
        <p:spPr/>
        <p:txBody>
          <a:bodyPr/>
          <a:lstStyle/>
          <a:p>
            <a:pPr algn="l"/>
            <a:r>
              <a:rPr lang="nl-BE"/>
              <a:t>Informatievergadering Nieuwpoort – plannen voorontwerp</a:t>
            </a:r>
            <a:endParaRPr lang="nl-BE" dirty="0"/>
          </a:p>
        </p:txBody>
      </p:sp>
      <p:sp>
        <p:nvSpPr>
          <p:cNvPr id="6" name="Tijdelijke aanduiding voor dianummer 5"/>
          <p:cNvSpPr>
            <a:spLocks noGrp="1"/>
          </p:cNvSpPr>
          <p:nvPr>
            <p:ph type="sldNum" sz="quarter" idx="12"/>
          </p:nvPr>
        </p:nvSpPr>
        <p:spPr/>
        <p:txBody>
          <a:bodyPr/>
          <a:lstStyle/>
          <a:p>
            <a:fld id="{E8F12D86-93AC-45BB-B8CA-9542A3CF9355}" type="slidenum">
              <a:rPr lang="nl-BE" smtClean="0"/>
              <a:pPr/>
              <a:t>‹nr.›</a:t>
            </a:fld>
            <a:endParaRPr lang="nl-BE"/>
          </a:p>
        </p:txBody>
      </p:sp>
      <p:sp>
        <p:nvSpPr>
          <p:cNvPr id="8" name="Tijdelijke aanduiding voor tekst 7"/>
          <p:cNvSpPr>
            <a:spLocks noGrp="1"/>
          </p:cNvSpPr>
          <p:nvPr>
            <p:ph type="body" sz="quarter" idx="13" hasCustomPrompt="1"/>
          </p:nvPr>
        </p:nvSpPr>
        <p:spPr>
          <a:xfrm>
            <a:off x="5155200" y="0"/>
            <a:ext cx="3988800" cy="6858000"/>
          </a:xfrm>
          <a:solidFill>
            <a:schemeClr val="accent1"/>
          </a:solidFill>
        </p:spPr>
        <p:txBody>
          <a:bodyPr lIns="687960" tIns="975600" rIns="507960" bIns="756000" anchor="t" anchorCtr="0">
            <a:noAutofit/>
          </a:bodyPr>
          <a:lstStyle>
            <a:lvl1pPr>
              <a:buClr>
                <a:schemeClr val="tx2"/>
              </a:buClr>
              <a:defRPr sz="2300">
                <a:solidFill>
                  <a:schemeClr val="bg1"/>
                </a:solidFill>
              </a:defRPr>
            </a:lvl1pPr>
            <a:lvl2pPr>
              <a:buClr>
                <a:schemeClr val="tx2"/>
              </a:buClr>
              <a:defRPr sz="2300">
                <a:solidFill>
                  <a:schemeClr val="bg1"/>
                </a:solidFill>
              </a:defRPr>
            </a:lvl2pPr>
            <a:lvl3pPr>
              <a:buClr>
                <a:schemeClr val="bg1"/>
              </a:buClr>
              <a:defRPr sz="2300">
                <a:solidFill>
                  <a:schemeClr val="bg1"/>
                </a:solidFill>
              </a:defRPr>
            </a:lvl3pPr>
            <a:lvl4pPr>
              <a:buClr>
                <a:schemeClr val="bg1"/>
              </a:buClr>
              <a:defRPr sz="2300">
                <a:solidFill>
                  <a:schemeClr val="bg1"/>
                </a:solidFill>
              </a:defRPr>
            </a:lvl4pPr>
            <a:lvl5pPr>
              <a:buClr>
                <a:schemeClr val="bg1"/>
              </a:buClr>
              <a:defRPr sz="2300">
                <a:solidFill>
                  <a:schemeClr val="bg1"/>
                </a:solidFill>
              </a:defRPr>
            </a:lvl5pPr>
          </a:lstStyle>
          <a:p>
            <a:pPr lvl="0"/>
            <a:r>
              <a:rPr lang="nl-NL" dirty="0"/>
              <a:t>Klik om tekst toe te voegen of laat blanco.</a:t>
            </a:r>
            <a:br>
              <a:rPr lang="nl-NL" dirty="0"/>
            </a:br>
            <a:r>
              <a:rPr lang="nl-NL" dirty="0"/>
              <a:t>[ tabtoets aan het begin van een alinea   = </a:t>
            </a:r>
            <a:r>
              <a:rPr lang="nl-NL" dirty="0" err="1"/>
              <a:t>subkopje</a:t>
            </a:r>
            <a:r>
              <a:rPr lang="nl-NL" dirty="0"/>
              <a:t>. </a:t>
            </a:r>
            <a:br>
              <a:rPr lang="nl-NL" dirty="0"/>
            </a:br>
            <a:r>
              <a:rPr lang="nl-NL" dirty="0" err="1"/>
              <a:t>shift+tab</a:t>
            </a:r>
            <a:r>
              <a:rPr lang="nl-NL" dirty="0"/>
              <a:t> = spring terug naar gewone tekstopmaak. ]</a:t>
            </a:r>
            <a:endParaRPr lang="nl-BE" dirty="0"/>
          </a:p>
        </p:txBody>
      </p:sp>
      <p:sp>
        <p:nvSpPr>
          <p:cNvPr id="11" name="Tijdelijke aanduiding voor tekst 7"/>
          <p:cNvSpPr>
            <a:spLocks noGrp="1"/>
          </p:cNvSpPr>
          <p:nvPr>
            <p:ph type="body" sz="quarter" idx="16" hasCustomPrompt="1"/>
          </p:nvPr>
        </p:nvSpPr>
        <p:spPr>
          <a:xfrm>
            <a:off x="4831200" y="0"/>
            <a:ext cx="784800" cy="6858000"/>
          </a:xfrm>
          <a:blipFill>
            <a:blip r:embed="rId3"/>
            <a:stretch>
              <a:fillRect/>
            </a:stretch>
          </a:blipFill>
        </p:spPr>
        <p:txBody>
          <a:bodyPr/>
          <a:lstStyle>
            <a:lvl1pPr marL="0" indent="0">
              <a:buNone/>
              <a:defRPr/>
            </a:lvl1pPr>
          </a:lstStyle>
          <a:p>
            <a:pPr lvl="0"/>
            <a:r>
              <a:rPr lang="nl-NL" dirty="0"/>
              <a:t> </a:t>
            </a:r>
            <a:endParaRPr lang="nl-BE" dirty="0"/>
          </a:p>
        </p:txBody>
      </p:sp>
      <p:sp>
        <p:nvSpPr>
          <p:cNvPr id="2" name="Titel 1"/>
          <p:cNvSpPr>
            <a:spLocks noGrp="1"/>
          </p:cNvSpPr>
          <p:nvPr>
            <p:ph type="title" hasCustomPrompt="1"/>
          </p:nvPr>
        </p:nvSpPr>
        <p:spPr>
          <a:xfrm>
            <a:off x="762719" y="910800"/>
            <a:ext cx="4060800" cy="1143000"/>
          </a:xfrm>
        </p:spPr>
        <p:txBody>
          <a:bodyPr/>
          <a:lstStyle>
            <a:lvl1pPr>
              <a:defRPr baseline="0"/>
            </a:lvl1pPr>
          </a:lstStyle>
          <a:p>
            <a:r>
              <a:rPr lang="nl-NL" dirty="0"/>
              <a:t>Klik voor de titel van </a:t>
            </a:r>
            <a:r>
              <a:rPr lang="nl-NL" dirty="0" err="1"/>
              <a:t>debasisdia</a:t>
            </a:r>
            <a:r>
              <a:rPr lang="nl-NL" dirty="0"/>
              <a:t> met zijkolom</a:t>
            </a:r>
            <a:endParaRPr lang="nl-BE" dirty="0"/>
          </a:p>
        </p:txBody>
      </p:sp>
      <p:sp>
        <p:nvSpPr>
          <p:cNvPr id="3" name="Tijdelijke aanduiding voor inhoud 2"/>
          <p:cNvSpPr>
            <a:spLocks noGrp="1"/>
          </p:cNvSpPr>
          <p:nvPr>
            <p:ph idx="1"/>
          </p:nvPr>
        </p:nvSpPr>
        <p:spPr>
          <a:xfrm>
            <a:off x="1189519" y="1789201"/>
            <a:ext cx="3632400" cy="4232087"/>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dirty="0"/>
          </a:p>
        </p:txBody>
      </p:sp>
    </p:spTree>
    <p:extLst>
      <p:ext uri="{BB962C8B-B14F-4D97-AF65-F5344CB8AC3E}">
        <p14:creationId xmlns:p14="http://schemas.microsoft.com/office/powerpoint/2010/main" val="216487686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basisdia met foto">
    <p:spTree>
      <p:nvGrpSpPr>
        <p:cNvPr id="1" name=""/>
        <p:cNvGrpSpPr/>
        <p:nvPr/>
      </p:nvGrpSpPr>
      <p:grpSpPr>
        <a:xfrm>
          <a:off x="0" y="0"/>
          <a:ext cx="0" cy="0"/>
          <a:chOff x="0" y="0"/>
          <a:chExt cx="0" cy="0"/>
        </a:xfrm>
      </p:grpSpPr>
      <p:pic>
        <p:nvPicPr>
          <p:cNvPr id="7" name="Afbeelding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79449" y="6295886"/>
            <a:ext cx="8177801" cy="289561"/>
          </a:xfrm>
          <a:prstGeom prst="rect">
            <a:avLst/>
          </a:prstGeom>
        </p:spPr>
      </p:pic>
      <p:sp>
        <p:nvSpPr>
          <p:cNvPr id="5" name="Tijdelijke aanduiding voor voettekst 4"/>
          <p:cNvSpPr>
            <a:spLocks noGrp="1"/>
          </p:cNvSpPr>
          <p:nvPr>
            <p:ph type="ftr" sz="quarter" idx="11"/>
          </p:nvPr>
        </p:nvSpPr>
        <p:spPr/>
        <p:txBody>
          <a:bodyPr/>
          <a:lstStyle/>
          <a:p>
            <a:pPr algn="l"/>
            <a:r>
              <a:rPr lang="nl-BE"/>
              <a:t>Informatievergadering Nieuwpoort – plannen voorontwerp</a:t>
            </a:r>
            <a:endParaRPr lang="nl-BE" dirty="0"/>
          </a:p>
        </p:txBody>
      </p:sp>
      <p:sp>
        <p:nvSpPr>
          <p:cNvPr id="6" name="Tijdelijke aanduiding voor dianummer 5"/>
          <p:cNvSpPr>
            <a:spLocks noGrp="1"/>
          </p:cNvSpPr>
          <p:nvPr>
            <p:ph type="sldNum" sz="quarter" idx="12"/>
          </p:nvPr>
        </p:nvSpPr>
        <p:spPr/>
        <p:txBody>
          <a:bodyPr/>
          <a:lstStyle/>
          <a:p>
            <a:fld id="{E8F12D86-93AC-45BB-B8CA-9542A3CF9355}" type="slidenum">
              <a:rPr lang="nl-BE" smtClean="0"/>
              <a:pPr/>
              <a:t>‹nr.›</a:t>
            </a:fld>
            <a:endParaRPr lang="nl-BE"/>
          </a:p>
        </p:txBody>
      </p:sp>
      <p:sp>
        <p:nvSpPr>
          <p:cNvPr id="12" name="Tijdelijke aanduiding voor afbeelding 11"/>
          <p:cNvSpPr>
            <a:spLocks noGrp="1"/>
          </p:cNvSpPr>
          <p:nvPr>
            <p:ph type="pic" sz="quarter" idx="15" hasCustomPrompt="1"/>
          </p:nvPr>
        </p:nvSpPr>
        <p:spPr>
          <a:xfrm>
            <a:off x="5155200" y="0"/>
            <a:ext cx="3988800" cy="6858000"/>
          </a:xfrm>
          <a:solidFill>
            <a:schemeClr val="bg2">
              <a:lumMod val="90000"/>
            </a:schemeClr>
          </a:solidFill>
        </p:spPr>
        <p:txBody>
          <a:bodyPr anchor="ctr" anchorCtr="0">
            <a:noAutofit/>
          </a:bodyPr>
          <a:lstStyle>
            <a:lvl1pPr marL="0" indent="0" algn="ctr">
              <a:buNone/>
              <a:defRPr>
                <a:solidFill>
                  <a:schemeClr val="tx1">
                    <a:lumMod val="50000"/>
                    <a:lumOff val="50000"/>
                  </a:schemeClr>
                </a:solidFill>
              </a:defRPr>
            </a:lvl1pPr>
          </a:lstStyle>
          <a:p>
            <a:r>
              <a:rPr lang="nl-BE" dirty="0"/>
              <a:t>Klik hier </a:t>
            </a:r>
            <a:br>
              <a:rPr lang="nl-BE" dirty="0"/>
            </a:br>
            <a:r>
              <a:rPr lang="nl-BE" dirty="0"/>
              <a:t>om een </a:t>
            </a:r>
            <a:br>
              <a:rPr lang="nl-BE" dirty="0"/>
            </a:br>
            <a:br>
              <a:rPr lang="nl-BE" dirty="0"/>
            </a:br>
            <a:r>
              <a:rPr lang="nl-BE" dirty="0"/>
              <a:t>afbeelding </a:t>
            </a:r>
            <a:br>
              <a:rPr lang="nl-BE" dirty="0"/>
            </a:br>
            <a:r>
              <a:rPr lang="nl-BE" dirty="0"/>
              <a:t>in te voegen</a:t>
            </a:r>
          </a:p>
        </p:txBody>
      </p:sp>
      <p:sp>
        <p:nvSpPr>
          <p:cNvPr id="9" name="Tijdelijke aanduiding voor tekst 7"/>
          <p:cNvSpPr>
            <a:spLocks noGrp="1"/>
          </p:cNvSpPr>
          <p:nvPr>
            <p:ph type="body" sz="quarter" idx="16" hasCustomPrompt="1"/>
          </p:nvPr>
        </p:nvSpPr>
        <p:spPr>
          <a:xfrm>
            <a:off x="4831200" y="0"/>
            <a:ext cx="784800" cy="6858000"/>
          </a:xfrm>
          <a:blipFill>
            <a:blip r:embed="rId3"/>
            <a:stretch>
              <a:fillRect/>
            </a:stretch>
          </a:blipFill>
        </p:spPr>
        <p:txBody>
          <a:bodyPr/>
          <a:lstStyle>
            <a:lvl1pPr marL="0" indent="0">
              <a:buNone/>
              <a:defRPr/>
            </a:lvl1pPr>
          </a:lstStyle>
          <a:p>
            <a:pPr lvl="0"/>
            <a:r>
              <a:rPr lang="nl-NL" dirty="0"/>
              <a:t> </a:t>
            </a:r>
            <a:endParaRPr lang="nl-BE" dirty="0"/>
          </a:p>
        </p:txBody>
      </p:sp>
      <p:sp>
        <p:nvSpPr>
          <p:cNvPr id="2" name="Titel 1"/>
          <p:cNvSpPr>
            <a:spLocks noGrp="1"/>
          </p:cNvSpPr>
          <p:nvPr>
            <p:ph type="title" hasCustomPrompt="1"/>
          </p:nvPr>
        </p:nvSpPr>
        <p:spPr>
          <a:xfrm>
            <a:off x="762719" y="910800"/>
            <a:ext cx="4060800" cy="1143000"/>
          </a:xfrm>
        </p:spPr>
        <p:txBody>
          <a:bodyPr/>
          <a:lstStyle>
            <a:lvl1pPr>
              <a:defRPr/>
            </a:lvl1pPr>
          </a:lstStyle>
          <a:p>
            <a:r>
              <a:rPr lang="nl-NL" dirty="0"/>
              <a:t>Klik voor de titel van de </a:t>
            </a:r>
            <a:r>
              <a:rPr lang="nl-NL" dirty="0" err="1"/>
              <a:t>basisdia</a:t>
            </a:r>
            <a:r>
              <a:rPr lang="nl-NL" dirty="0"/>
              <a:t> met foto</a:t>
            </a:r>
            <a:endParaRPr lang="nl-BE" dirty="0"/>
          </a:p>
        </p:txBody>
      </p:sp>
      <p:sp>
        <p:nvSpPr>
          <p:cNvPr id="3" name="Tijdelijke aanduiding voor inhoud 2"/>
          <p:cNvSpPr>
            <a:spLocks noGrp="1"/>
          </p:cNvSpPr>
          <p:nvPr>
            <p:ph idx="1"/>
          </p:nvPr>
        </p:nvSpPr>
        <p:spPr>
          <a:xfrm>
            <a:off x="1189519" y="1789201"/>
            <a:ext cx="3632400" cy="4232087"/>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dirty="0"/>
          </a:p>
        </p:txBody>
      </p:sp>
    </p:spTree>
    <p:extLst>
      <p:ext uri="{BB962C8B-B14F-4D97-AF65-F5344CB8AC3E}">
        <p14:creationId xmlns:p14="http://schemas.microsoft.com/office/powerpoint/2010/main" val="15816126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figuur">
    <p:spTree>
      <p:nvGrpSpPr>
        <p:cNvPr id="1" name=""/>
        <p:cNvGrpSpPr/>
        <p:nvPr/>
      </p:nvGrpSpPr>
      <p:grpSpPr>
        <a:xfrm>
          <a:off x="0" y="0"/>
          <a:ext cx="0" cy="0"/>
          <a:chOff x="0" y="0"/>
          <a:chExt cx="0" cy="0"/>
        </a:xfrm>
      </p:grpSpPr>
      <p:pic>
        <p:nvPicPr>
          <p:cNvPr id="6" name="Afbeelding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79449" y="6295886"/>
            <a:ext cx="8177801" cy="289561"/>
          </a:xfrm>
          <a:prstGeom prst="rect">
            <a:avLst/>
          </a:prstGeom>
        </p:spPr>
      </p:pic>
      <p:sp>
        <p:nvSpPr>
          <p:cNvPr id="4" name="Tijdelijke aanduiding voor voettekst 3"/>
          <p:cNvSpPr>
            <a:spLocks noGrp="1"/>
          </p:cNvSpPr>
          <p:nvPr>
            <p:ph type="ftr" sz="quarter" idx="11"/>
          </p:nvPr>
        </p:nvSpPr>
        <p:spPr/>
        <p:txBody>
          <a:bodyPr/>
          <a:lstStyle>
            <a:lvl1pPr algn="l">
              <a:defRPr/>
            </a:lvl1pPr>
          </a:lstStyle>
          <a:p>
            <a:r>
              <a:rPr lang="nl-BE"/>
              <a:t>Informatievergadering Nieuwpoort – plannen voorontwerp</a:t>
            </a:r>
          </a:p>
        </p:txBody>
      </p:sp>
      <p:sp>
        <p:nvSpPr>
          <p:cNvPr id="5" name="Tijdelijke aanduiding voor dianummer 4"/>
          <p:cNvSpPr>
            <a:spLocks noGrp="1"/>
          </p:cNvSpPr>
          <p:nvPr>
            <p:ph type="sldNum" sz="quarter" idx="12"/>
          </p:nvPr>
        </p:nvSpPr>
        <p:spPr/>
        <p:txBody>
          <a:bodyPr/>
          <a:lstStyle/>
          <a:p>
            <a:fld id="{E8F12D86-93AC-45BB-B8CA-9542A3CF9355}" type="slidenum">
              <a:rPr lang="nl-BE" smtClean="0"/>
              <a:t>‹nr.›</a:t>
            </a:fld>
            <a:endParaRPr lang="nl-BE"/>
          </a:p>
        </p:txBody>
      </p:sp>
      <p:sp>
        <p:nvSpPr>
          <p:cNvPr id="8" name="Tijdelijke aanduiding voor inhoud 7"/>
          <p:cNvSpPr>
            <a:spLocks noGrp="1"/>
          </p:cNvSpPr>
          <p:nvPr>
            <p:ph sz="quarter" idx="13" hasCustomPrompt="1"/>
          </p:nvPr>
        </p:nvSpPr>
        <p:spPr>
          <a:xfrm>
            <a:off x="507600" y="759600"/>
            <a:ext cx="8128800" cy="5320800"/>
          </a:xfrm>
        </p:spPr>
        <p:txBody>
          <a:bodyPr anchor="ctr" anchorCtr="0"/>
          <a:lstStyle>
            <a:lvl1pPr marL="0" indent="0" algn="ctr">
              <a:buNone/>
              <a:defRPr baseline="0">
                <a:solidFill>
                  <a:schemeClr val="tx1">
                    <a:lumMod val="50000"/>
                    <a:lumOff val="50000"/>
                  </a:schemeClr>
                </a:solidFill>
              </a:defRPr>
            </a:lvl1pPr>
          </a:lstStyle>
          <a:p>
            <a:pPr lvl="0"/>
            <a:r>
              <a:rPr lang="nl-NL" dirty="0"/>
              <a:t>Klik hier om een </a:t>
            </a:r>
            <a:br>
              <a:rPr lang="nl-NL" dirty="0"/>
            </a:br>
            <a:r>
              <a:rPr lang="nl-NL" dirty="0"/>
              <a:t>tabel - grafiek - foto - video</a:t>
            </a:r>
            <a:br>
              <a:rPr lang="nl-NL" dirty="0"/>
            </a:br>
            <a:br>
              <a:rPr lang="nl-NL" dirty="0"/>
            </a:br>
            <a:br>
              <a:rPr lang="nl-NL" dirty="0"/>
            </a:br>
            <a:br>
              <a:rPr lang="nl-NL" dirty="0"/>
            </a:br>
            <a:r>
              <a:rPr lang="nl-NL" dirty="0"/>
              <a:t>in te voegen</a:t>
            </a:r>
            <a:br>
              <a:rPr lang="nl-NL" dirty="0"/>
            </a:br>
            <a:endParaRPr lang="nl-NL" dirty="0"/>
          </a:p>
        </p:txBody>
      </p:sp>
      <p:sp>
        <p:nvSpPr>
          <p:cNvPr id="9" name="Tijdelijke aanduiding voor datum 3"/>
          <p:cNvSpPr>
            <a:spLocks noGrp="1"/>
          </p:cNvSpPr>
          <p:nvPr>
            <p:ph type="dt" sz="half" idx="2"/>
          </p:nvPr>
        </p:nvSpPr>
        <p:spPr>
          <a:xfrm>
            <a:off x="6365506" y="6418800"/>
            <a:ext cx="1368151" cy="230400"/>
          </a:xfrm>
          <a:prstGeom prst="rect">
            <a:avLst/>
          </a:prstGeom>
        </p:spPr>
        <p:txBody>
          <a:bodyPr vert="horz" lIns="0" tIns="0" rIns="0" bIns="0" rtlCol="0" anchor="t" anchorCtr="0"/>
          <a:lstStyle>
            <a:lvl1pPr algn="r">
              <a:defRPr lang="nl-BE" sz="1200" smtClean="0">
                <a:solidFill>
                  <a:srgbClr val="2C3F48"/>
                </a:solidFill>
              </a:defRPr>
            </a:lvl1pPr>
          </a:lstStyle>
          <a:p>
            <a:r>
              <a:rPr lang="nl-BE"/>
              <a:t>19 december 2019</a:t>
            </a:r>
          </a:p>
        </p:txBody>
      </p:sp>
    </p:spTree>
    <p:extLst>
      <p:ext uri="{BB962C8B-B14F-4D97-AF65-F5344CB8AC3E}">
        <p14:creationId xmlns:p14="http://schemas.microsoft.com/office/powerpoint/2010/main" val="30312483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puzzel">
    <p:spTree>
      <p:nvGrpSpPr>
        <p:cNvPr id="1" name=""/>
        <p:cNvGrpSpPr/>
        <p:nvPr/>
      </p:nvGrpSpPr>
      <p:grpSpPr>
        <a:xfrm>
          <a:off x="0" y="0"/>
          <a:ext cx="0" cy="0"/>
          <a:chOff x="0" y="0"/>
          <a:chExt cx="0" cy="0"/>
        </a:xfrm>
      </p:grpSpPr>
      <p:pic>
        <p:nvPicPr>
          <p:cNvPr id="4" name="Afbeelding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07600" y="1900800"/>
            <a:ext cx="8129033" cy="4191009"/>
          </a:xfrm>
          <a:prstGeom prst="rect">
            <a:avLst/>
          </a:prstGeom>
        </p:spPr>
      </p:pic>
      <p:pic>
        <p:nvPicPr>
          <p:cNvPr id="7" name="Afbeelding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79449" y="6295886"/>
            <a:ext cx="8177801" cy="289561"/>
          </a:xfrm>
          <a:prstGeom prst="rect">
            <a:avLst/>
          </a:prstGeom>
        </p:spPr>
      </p:pic>
      <p:sp>
        <p:nvSpPr>
          <p:cNvPr id="2" name="Titel 1"/>
          <p:cNvSpPr>
            <a:spLocks noGrp="1"/>
          </p:cNvSpPr>
          <p:nvPr>
            <p:ph type="title" hasCustomPrompt="1"/>
          </p:nvPr>
        </p:nvSpPr>
        <p:spPr>
          <a:xfrm>
            <a:off x="483789" y="910800"/>
            <a:ext cx="8152843" cy="573984"/>
          </a:xfrm>
        </p:spPr>
        <p:txBody>
          <a:bodyPr/>
          <a:lstStyle>
            <a:lvl1pPr>
              <a:defRPr baseline="0"/>
            </a:lvl1pPr>
          </a:lstStyle>
          <a:p>
            <a:r>
              <a:rPr lang="nl-NL" dirty="0"/>
              <a:t>Klik voor de titel van de </a:t>
            </a:r>
            <a:r>
              <a:rPr lang="nl-NL" dirty="0" err="1"/>
              <a:t>puzzeldia</a:t>
            </a:r>
            <a:endParaRPr lang="nl-BE" dirty="0"/>
          </a:p>
        </p:txBody>
      </p:sp>
      <p:sp>
        <p:nvSpPr>
          <p:cNvPr id="5" name="Tijdelijke aanduiding voor voettekst 4"/>
          <p:cNvSpPr>
            <a:spLocks noGrp="1"/>
          </p:cNvSpPr>
          <p:nvPr>
            <p:ph type="ftr" sz="quarter" idx="11"/>
          </p:nvPr>
        </p:nvSpPr>
        <p:spPr/>
        <p:txBody>
          <a:bodyPr/>
          <a:lstStyle/>
          <a:p>
            <a:pPr algn="l"/>
            <a:r>
              <a:rPr lang="nl-BE"/>
              <a:t>Informatievergadering Nieuwpoort – plannen voorontwerp</a:t>
            </a:r>
            <a:endParaRPr lang="nl-BE" dirty="0"/>
          </a:p>
        </p:txBody>
      </p:sp>
      <p:sp>
        <p:nvSpPr>
          <p:cNvPr id="6" name="Tijdelijke aanduiding voor dianummer 5"/>
          <p:cNvSpPr>
            <a:spLocks noGrp="1"/>
          </p:cNvSpPr>
          <p:nvPr>
            <p:ph type="sldNum" sz="quarter" idx="12"/>
          </p:nvPr>
        </p:nvSpPr>
        <p:spPr/>
        <p:txBody>
          <a:bodyPr/>
          <a:lstStyle/>
          <a:p>
            <a:fld id="{E8F12D86-93AC-45BB-B8CA-9542A3CF9355}" type="slidenum">
              <a:rPr lang="nl-BE" smtClean="0"/>
              <a:pPr/>
              <a:t>‹nr.›</a:t>
            </a:fld>
            <a:endParaRPr lang="nl-BE"/>
          </a:p>
        </p:txBody>
      </p:sp>
      <p:sp>
        <p:nvSpPr>
          <p:cNvPr id="10" name="Tijdelijke aanduiding voor tekst 9"/>
          <p:cNvSpPr>
            <a:spLocks noGrp="1"/>
          </p:cNvSpPr>
          <p:nvPr>
            <p:ph type="body" sz="quarter" idx="13" hasCustomPrompt="1"/>
          </p:nvPr>
        </p:nvSpPr>
        <p:spPr>
          <a:xfrm>
            <a:off x="507600" y="1900800"/>
            <a:ext cx="2718000" cy="2095200"/>
          </a:xfrm>
        </p:spPr>
        <p:txBody>
          <a:bodyPr lIns="381600" tIns="349200" rIns="381600" bIns="349200" anchor="ctr" anchorCtr="0">
            <a:noAutofit/>
          </a:bodyPr>
          <a:lstStyle>
            <a:lvl1pPr>
              <a:spcBef>
                <a:spcPts val="0"/>
              </a:spcBef>
              <a:buClr>
                <a:schemeClr val="tx2"/>
              </a:buClr>
              <a:defRPr b="1" spc="0" baseline="0">
                <a:solidFill>
                  <a:schemeClr val="bg1"/>
                </a:solidFill>
              </a:defRPr>
            </a:lvl1pPr>
            <a:lvl2pPr>
              <a:spcBef>
                <a:spcPts val="0"/>
              </a:spcBef>
              <a:buClr>
                <a:schemeClr val="tx2"/>
              </a:buClr>
              <a:defRPr sz="3000">
                <a:solidFill>
                  <a:schemeClr val="bg1"/>
                </a:solidFill>
              </a:defRPr>
            </a:lvl2pPr>
            <a:lvl3pPr>
              <a:spcBef>
                <a:spcPts val="0"/>
              </a:spcBef>
              <a:buClr>
                <a:schemeClr val="tx2"/>
              </a:buClr>
              <a:defRPr sz="1200">
                <a:solidFill>
                  <a:schemeClr val="bg1"/>
                </a:solidFill>
              </a:defRPr>
            </a:lvl3pPr>
            <a:lvl4pPr>
              <a:spcBef>
                <a:spcPts val="0"/>
              </a:spcBef>
              <a:defRPr sz="1200">
                <a:solidFill>
                  <a:schemeClr val="bg1"/>
                </a:solidFill>
              </a:defRPr>
            </a:lvl4pPr>
            <a:lvl5pPr>
              <a:spcBef>
                <a:spcPts val="0"/>
              </a:spcBef>
              <a:defRPr sz="1200">
                <a:solidFill>
                  <a:schemeClr val="bg1"/>
                </a:solidFill>
              </a:defRPr>
            </a:lvl5pPr>
          </a:lstStyle>
          <a:p>
            <a:pPr lvl="0"/>
            <a:r>
              <a:rPr lang="nl-NL" dirty="0"/>
              <a:t>Klik om tekst toe te voegen</a:t>
            </a:r>
            <a:br>
              <a:rPr lang="nl-NL" dirty="0"/>
            </a:br>
            <a:r>
              <a:rPr lang="nl-NL" dirty="0"/>
              <a:t>[ </a:t>
            </a:r>
            <a:r>
              <a:rPr lang="nl-NL" dirty="0" err="1"/>
              <a:t>tab-toets</a:t>
            </a:r>
            <a:r>
              <a:rPr lang="nl-NL" dirty="0"/>
              <a:t> = grotere tekst ]</a:t>
            </a:r>
          </a:p>
        </p:txBody>
      </p:sp>
      <p:sp>
        <p:nvSpPr>
          <p:cNvPr id="12" name="Tijdelijke aanduiding voor tekst 9"/>
          <p:cNvSpPr>
            <a:spLocks noGrp="1"/>
          </p:cNvSpPr>
          <p:nvPr>
            <p:ph type="body" sz="quarter" idx="14" hasCustomPrompt="1"/>
          </p:nvPr>
        </p:nvSpPr>
        <p:spPr>
          <a:xfrm>
            <a:off x="3225717" y="1900800"/>
            <a:ext cx="2692800" cy="2095200"/>
          </a:xfrm>
        </p:spPr>
        <p:txBody>
          <a:bodyPr lIns="381600" tIns="349200" rIns="381600" bIns="349200" anchor="ctr" anchorCtr="0">
            <a:noAutofit/>
          </a:bodyPr>
          <a:lstStyle>
            <a:lvl1pPr>
              <a:spcBef>
                <a:spcPts val="0"/>
              </a:spcBef>
              <a:buClr>
                <a:schemeClr val="accent3"/>
              </a:buClr>
              <a:defRPr b="1" spc="0" baseline="0">
                <a:solidFill>
                  <a:schemeClr val="bg1"/>
                </a:solidFill>
              </a:defRPr>
            </a:lvl1pPr>
            <a:lvl2pPr>
              <a:spcBef>
                <a:spcPts val="0"/>
              </a:spcBef>
              <a:buClr>
                <a:schemeClr val="accent3"/>
              </a:buClr>
              <a:defRPr sz="3000">
                <a:solidFill>
                  <a:schemeClr val="bg1"/>
                </a:solidFill>
              </a:defRPr>
            </a:lvl2pPr>
            <a:lvl3pPr>
              <a:spcBef>
                <a:spcPts val="0"/>
              </a:spcBef>
              <a:buClr>
                <a:schemeClr val="accent3"/>
              </a:buClr>
              <a:defRPr sz="1200">
                <a:solidFill>
                  <a:schemeClr val="bg1"/>
                </a:solidFill>
              </a:defRPr>
            </a:lvl3pPr>
            <a:lvl4pPr>
              <a:spcBef>
                <a:spcPts val="0"/>
              </a:spcBef>
              <a:buClr>
                <a:schemeClr val="accent3"/>
              </a:buClr>
              <a:defRPr sz="1200">
                <a:solidFill>
                  <a:schemeClr val="bg1"/>
                </a:solidFill>
              </a:defRPr>
            </a:lvl4pPr>
            <a:lvl5pPr>
              <a:spcBef>
                <a:spcPts val="0"/>
              </a:spcBef>
              <a:buClr>
                <a:schemeClr val="accent3"/>
              </a:buClr>
              <a:defRPr sz="1200">
                <a:solidFill>
                  <a:schemeClr val="bg1"/>
                </a:solidFill>
              </a:defRPr>
            </a:lvl5pPr>
          </a:lstStyle>
          <a:p>
            <a:pPr lvl="0"/>
            <a:r>
              <a:rPr lang="nl-NL" dirty="0"/>
              <a:t>Klik om tekst toe te voegen</a:t>
            </a:r>
            <a:br>
              <a:rPr lang="nl-NL" dirty="0"/>
            </a:br>
            <a:r>
              <a:rPr lang="nl-NL" dirty="0"/>
              <a:t>[ </a:t>
            </a:r>
            <a:r>
              <a:rPr lang="nl-NL" dirty="0" err="1"/>
              <a:t>tab-toets</a:t>
            </a:r>
            <a:r>
              <a:rPr lang="nl-NL" dirty="0"/>
              <a:t> = grotere tekst ]</a:t>
            </a:r>
          </a:p>
        </p:txBody>
      </p:sp>
      <p:sp>
        <p:nvSpPr>
          <p:cNvPr id="13" name="Tijdelijke aanduiding voor tekst 9"/>
          <p:cNvSpPr>
            <a:spLocks noGrp="1"/>
          </p:cNvSpPr>
          <p:nvPr>
            <p:ph type="body" sz="quarter" idx="15" hasCustomPrompt="1"/>
          </p:nvPr>
        </p:nvSpPr>
        <p:spPr>
          <a:xfrm>
            <a:off x="5918633" y="1900800"/>
            <a:ext cx="2718000" cy="2095200"/>
          </a:xfrm>
        </p:spPr>
        <p:txBody>
          <a:bodyPr lIns="381600" tIns="349200" rIns="381600" bIns="349200" anchor="ctr" anchorCtr="0">
            <a:noAutofit/>
          </a:bodyPr>
          <a:lstStyle>
            <a:lvl1pPr>
              <a:spcBef>
                <a:spcPts val="0"/>
              </a:spcBef>
              <a:buClr>
                <a:schemeClr val="accent4"/>
              </a:buClr>
              <a:defRPr b="1" spc="0" baseline="0">
                <a:solidFill>
                  <a:schemeClr val="tx2"/>
                </a:solidFill>
              </a:defRPr>
            </a:lvl1pPr>
            <a:lvl2pPr>
              <a:spcBef>
                <a:spcPts val="0"/>
              </a:spcBef>
              <a:buClr>
                <a:schemeClr val="accent4"/>
              </a:buClr>
              <a:defRPr sz="3000">
                <a:solidFill>
                  <a:schemeClr val="tx2"/>
                </a:solidFill>
              </a:defRPr>
            </a:lvl2pPr>
            <a:lvl3pPr>
              <a:spcBef>
                <a:spcPts val="0"/>
              </a:spcBef>
              <a:buClr>
                <a:schemeClr val="accent4"/>
              </a:buClr>
              <a:defRPr sz="1200">
                <a:solidFill>
                  <a:schemeClr val="tx2"/>
                </a:solidFill>
              </a:defRPr>
            </a:lvl3pPr>
            <a:lvl4pPr>
              <a:spcBef>
                <a:spcPts val="0"/>
              </a:spcBef>
              <a:buClr>
                <a:schemeClr val="accent4"/>
              </a:buClr>
              <a:defRPr sz="1200">
                <a:solidFill>
                  <a:schemeClr val="tx2"/>
                </a:solidFill>
              </a:defRPr>
            </a:lvl4pPr>
            <a:lvl5pPr>
              <a:spcBef>
                <a:spcPts val="0"/>
              </a:spcBef>
              <a:buClr>
                <a:schemeClr val="accent4"/>
              </a:buClr>
              <a:defRPr sz="1200">
                <a:solidFill>
                  <a:schemeClr val="tx2"/>
                </a:solidFill>
              </a:defRPr>
            </a:lvl5pPr>
          </a:lstStyle>
          <a:p>
            <a:pPr lvl="0"/>
            <a:r>
              <a:rPr lang="nl-NL" dirty="0"/>
              <a:t>Klik om tekst toe te voegen</a:t>
            </a:r>
            <a:br>
              <a:rPr lang="nl-NL" dirty="0"/>
            </a:br>
            <a:r>
              <a:rPr lang="nl-NL" dirty="0"/>
              <a:t>[ </a:t>
            </a:r>
            <a:r>
              <a:rPr lang="nl-NL" dirty="0" err="1"/>
              <a:t>tab-toets</a:t>
            </a:r>
            <a:r>
              <a:rPr lang="nl-NL" dirty="0"/>
              <a:t> = grotere tekst ]</a:t>
            </a:r>
          </a:p>
        </p:txBody>
      </p:sp>
      <p:sp>
        <p:nvSpPr>
          <p:cNvPr id="14" name="Tijdelijke aanduiding voor tekst 9"/>
          <p:cNvSpPr>
            <a:spLocks noGrp="1"/>
          </p:cNvSpPr>
          <p:nvPr>
            <p:ph type="body" sz="quarter" idx="16" hasCustomPrompt="1"/>
          </p:nvPr>
        </p:nvSpPr>
        <p:spPr>
          <a:xfrm>
            <a:off x="507600" y="3996609"/>
            <a:ext cx="2718000" cy="2095200"/>
          </a:xfrm>
        </p:spPr>
        <p:txBody>
          <a:bodyPr lIns="381600" tIns="349200" rIns="381600" bIns="349200" anchor="ctr" anchorCtr="0">
            <a:noAutofit/>
          </a:bodyPr>
          <a:lstStyle>
            <a:lvl1pPr>
              <a:spcBef>
                <a:spcPts val="0"/>
              </a:spcBef>
              <a:buClr>
                <a:schemeClr val="accent4"/>
              </a:buClr>
              <a:defRPr b="1" spc="0" baseline="0">
                <a:solidFill>
                  <a:schemeClr val="tx2"/>
                </a:solidFill>
              </a:defRPr>
            </a:lvl1pPr>
            <a:lvl2pPr>
              <a:spcBef>
                <a:spcPts val="0"/>
              </a:spcBef>
              <a:buClr>
                <a:schemeClr val="accent4"/>
              </a:buClr>
              <a:defRPr sz="3000">
                <a:solidFill>
                  <a:schemeClr val="tx2"/>
                </a:solidFill>
              </a:defRPr>
            </a:lvl2pPr>
            <a:lvl3pPr>
              <a:spcBef>
                <a:spcPts val="0"/>
              </a:spcBef>
              <a:buClr>
                <a:schemeClr val="accent4"/>
              </a:buClr>
              <a:defRPr sz="1200">
                <a:solidFill>
                  <a:schemeClr val="tx2"/>
                </a:solidFill>
              </a:defRPr>
            </a:lvl3pPr>
            <a:lvl4pPr>
              <a:spcBef>
                <a:spcPts val="0"/>
              </a:spcBef>
              <a:buClr>
                <a:schemeClr val="accent4"/>
              </a:buClr>
              <a:defRPr sz="1200">
                <a:solidFill>
                  <a:schemeClr val="tx2"/>
                </a:solidFill>
              </a:defRPr>
            </a:lvl4pPr>
            <a:lvl5pPr>
              <a:spcBef>
                <a:spcPts val="0"/>
              </a:spcBef>
              <a:buClr>
                <a:schemeClr val="accent4"/>
              </a:buClr>
              <a:defRPr sz="1200">
                <a:solidFill>
                  <a:schemeClr val="tx2"/>
                </a:solidFill>
              </a:defRPr>
            </a:lvl5pPr>
          </a:lstStyle>
          <a:p>
            <a:pPr lvl="0"/>
            <a:r>
              <a:rPr lang="nl-NL" dirty="0"/>
              <a:t>Klik om tekst toe te voegen</a:t>
            </a:r>
            <a:br>
              <a:rPr lang="nl-NL" dirty="0"/>
            </a:br>
            <a:r>
              <a:rPr lang="nl-NL" dirty="0"/>
              <a:t>[ </a:t>
            </a:r>
            <a:r>
              <a:rPr lang="nl-NL" dirty="0" err="1"/>
              <a:t>tab-toets</a:t>
            </a:r>
            <a:r>
              <a:rPr lang="nl-NL" dirty="0"/>
              <a:t> = grotere tekst ]</a:t>
            </a:r>
          </a:p>
        </p:txBody>
      </p:sp>
      <p:sp>
        <p:nvSpPr>
          <p:cNvPr id="15" name="Tijdelijke aanduiding voor tekst 9"/>
          <p:cNvSpPr>
            <a:spLocks noGrp="1"/>
          </p:cNvSpPr>
          <p:nvPr>
            <p:ph type="body" sz="quarter" idx="17" hasCustomPrompt="1"/>
          </p:nvPr>
        </p:nvSpPr>
        <p:spPr>
          <a:xfrm>
            <a:off x="3225717" y="3996609"/>
            <a:ext cx="2692800" cy="2095200"/>
          </a:xfrm>
        </p:spPr>
        <p:txBody>
          <a:bodyPr lIns="381600" tIns="349200" rIns="381600" bIns="349200" anchor="ctr" anchorCtr="0">
            <a:noAutofit/>
          </a:bodyPr>
          <a:lstStyle>
            <a:lvl1pPr>
              <a:spcBef>
                <a:spcPts val="0"/>
              </a:spcBef>
              <a:buClr>
                <a:schemeClr val="accent6"/>
              </a:buClr>
              <a:defRPr b="1" spc="0" baseline="0">
                <a:solidFill>
                  <a:schemeClr val="bg1"/>
                </a:solidFill>
              </a:defRPr>
            </a:lvl1pPr>
            <a:lvl2pPr>
              <a:spcBef>
                <a:spcPts val="0"/>
              </a:spcBef>
              <a:buClr>
                <a:schemeClr val="accent6"/>
              </a:buClr>
              <a:defRPr sz="3000">
                <a:solidFill>
                  <a:schemeClr val="bg1"/>
                </a:solidFill>
              </a:defRPr>
            </a:lvl2pPr>
            <a:lvl3pPr>
              <a:spcBef>
                <a:spcPts val="0"/>
              </a:spcBef>
              <a:buClr>
                <a:schemeClr val="accent6"/>
              </a:buClr>
              <a:defRPr sz="1200">
                <a:solidFill>
                  <a:schemeClr val="bg1"/>
                </a:solidFill>
              </a:defRPr>
            </a:lvl3pPr>
            <a:lvl4pPr>
              <a:spcBef>
                <a:spcPts val="0"/>
              </a:spcBef>
              <a:buClr>
                <a:schemeClr val="accent6"/>
              </a:buClr>
              <a:defRPr sz="1200">
                <a:solidFill>
                  <a:schemeClr val="bg1"/>
                </a:solidFill>
              </a:defRPr>
            </a:lvl4pPr>
            <a:lvl5pPr>
              <a:spcBef>
                <a:spcPts val="0"/>
              </a:spcBef>
              <a:buClr>
                <a:schemeClr val="accent6"/>
              </a:buClr>
              <a:defRPr sz="1200">
                <a:solidFill>
                  <a:schemeClr val="bg1"/>
                </a:solidFill>
              </a:defRPr>
            </a:lvl5pPr>
          </a:lstStyle>
          <a:p>
            <a:pPr lvl="0"/>
            <a:r>
              <a:rPr lang="nl-NL" dirty="0"/>
              <a:t>Klik om tekst toe te voegen</a:t>
            </a:r>
            <a:br>
              <a:rPr lang="nl-NL" dirty="0"/>
            </a:br>
            <a:r>
              <a:rPr lang="nl-NL" dirty="0"/>
              <a:t>[ </a:t>
            </a:r>
            <a:r>
              <a:rPr lang="nl-NL" dirty="0" err="1"/>
              <a:t>tab-toets</a:t>
            </a:r>
            <a:r>
              <a:rPr lang="nl-NL" dirty="0"/>
              <a:t> = grotere tekst ]</a:t>
            </a:r>
          </a:p>
        </p:txBody>
      </p:sp>
      <p:sp>
        <p:nvSpPr>
          <p:cNvPr id="16" name="Tijdelijke aanduiding voor tekst 9"/>
          <p:cNvSpPr>
            <a:spLocks noGrp="1"/>
          </p:cNvSpPr>
          <p:nvPr>
            <p:ph type="body" sz="quarter" idx="18" hasCustomPrompt="1"/>
          </p:nvPr>
        </p:nvSpPr>
        <p:spPr>
          <a:xfrm>
            <a:off x="5918633" y="3996609"/>
            <a:ext cx="2718000" cy="2095200"/>
          </a:xfrm>
        </p:spPr>
        <p:txBody>
          <a:bodyPr lIns="381600" tIns="349200" rIns="381600" bIns="349200" anchor="ctr" anchorCtr="0">
            <a:noAutofit/>
          </a:bodyPr>
          <a:lstStyle>
            <a:lvl1pPr>
              <a:spcBef>
                <a:spcPts val="0"/>
              </a:spcBef>
              <a:buClr>
                <a:schemeClr val="accent3"/>
              </a:buClr>
              <a:defRPr b="1" spc="0" baseline="0">
                <a:solidFill>
                  <a:schemeClr val="bg1"/>
                </a:solidFill>
              </a:defRPr>
            </a:lvl1pPr>
            <a:lvl2pPr>
              <a:spcBef>
                <a:spcPts val="0"/>
              </a:spcBef>
              <a:buClr>
                <a:schemeClr val="accent3"/>
              </a:buClr>
              <a:defRPr sz="3000">
                <a:solidFill>
                  <a:schemeClr val="bg1"/>
                </a:solidFill>
              </a:defRPr>
            </a:lvl2pPr>
            <a:lvl3pPr>
              <a:spcBef>
                <a:spcPts val="0"/>
              </a:spcBef>
              <a:buClr>
                <a:schemeClr val="accent3"/>
              </a:buClr>
              <a:defRPr sz="1200">
                <a:solidFill>
                  <a:schemeClr val="bg1"/>
                </a:solidFill>
              </a:defRPr>
            </a:lvl3pPr>
            <a:lvl4pPr>
              <a:spcBef>
                <a:spcPts val="0"/>
              </a:spcBef>
              <a:buClr>
                <a:schemeClr val="accent3"/>
              </a:buClr>
              <a:defRPr sz="1200">
                <a:solidFill>
                  <a:schemeClr val="bg1"/>
                </a:solidFill>
              </a:defRPr>
            </a:lvl4pPr>
            <a:lvl5pPr>
              <a:spcBef>
                <a:spcPts val="0"/>
              </a:spcBef>
              <a:buClr>
                <a:schemeClr val="accent3"/>
              </a:buClr>
              <a:defRPr sz="1200">
                <a:solidFill>
                  <a:schemeClr val="bg1"/>
                </a:solidFill>
              </a:defRPr>
            </a:lvl5pPr>
          </a:lstStyle>
          <a:p>
            <a:pPr lvl="0"/>
            <a:r>
              <a:rPr lang="nl-NL" dirty="0"/>
              <a:t>Klik om tekst toe te voegen</a:t>
            </a:r>
            <a:br>
              <a:rPr lang="nl-NL" dirty="0"/>
            </a:br>
            <a:r>
              <a:rPr lang="nl-NL" dirty="0"/>
              <a:t>[ </a:t>
            </a:r>
            <a:r>
              <a:rPr lang="nl-NL" dirty="0" err="1"/>
              <a:t>tab-toets</a:t>
            </a:r>
            <a:r>
              <a:rPr lang="nl-NL" dirty="0"/>
              <a:t> = grotere tekst ]</a:t>
            </a:r>
          </a:p>
        </p:txBody>
      </p:sp>
      <p:sp>
        <p:nvSpPr>
          <p:cNvPr id="18" name="Tijdelijke aanduiding voor datum 3"/>
          <p:cNvSpPr>
            <a:spLocks noGrp="1"/>
          </p:cNvSpPr>
          <p:nvPr>
            <p:ph type="dt" sz="half" idx="2"/>
          </p:nvPr>
        </p:nvSpPr>
        <p:spPr>
          <a:xfrm>
            <a:off x="6365506" y="6418800"/>
            <a:ext cx="1368151" cy="230400"/>
          </a:xfrm>
          <a:prstGeom prst="rect">
            <a:avLst/>
          </a:prstGeom>
        </p:spPr>
        <p:txBody>
          <a:bodyPr vert="horz" lIns="0" tIns="0" rIns="0" bIns="0" rtlCol="0" anchor="t" anchorCtr="0"/>
          <a:lstStyle>
            <a:lvl1pPr algn="r">
              <a:defRPr lang="nl-BE" sz="1200" smtClean="0">
                <a:solidFill>
                  <a:srgbClr val="2C3F48"/>
                </a:solidFill>
              </a:defRPr>
            </a:lvl1pPr>
          </a:lstStyle>
          <a:p>
            <a:r>
              <a:rPr lang="nl-BE"/>
              <a:t>19 december 2019</a:t>
            </a:r>
            <a:endParaRPr/>
          </a:p>
        </p:txBody>
      </p:sp>
    </p:spTree>
    <p:extLst>
      <p:ext uri="{BB962C8B-B14F-4D97-AF65-F5344CB8AC3E}">
        <p14:creationId xmlns:p14="http://schemas.microsoft.com/office/powerpoint/2010/main" val="420048557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puzzel met fot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jdelijke aanduiding voor dianummer 4"/>
          <p:cNvSpPr>
            <a:spLocks noGrp="1"/>
          </p:cNvSpPr>
          <p:nvPr>
            <p:ph type="sldNum" sz="quarter" idx="12"/>
          </p:nvPr>
        </p:nvSpPr>
        <p:spPr/>
        <p:txBody>
          <a:bodyPr/>
          <a:lstStyle>
            <a:lvl1pPr>
              <a:defRPr>
                <a:solidFill>
                  <a:schemeClr val="bg1"/>
                </a:solidFill>
              </a:defRPr>
            </a:lvl1pPr>
          </a:lstStyle>
          <a:p>
            <a:fld id="{E8F12D86-93AC-45BB-B8CA-9542A3CF9355}" type="slidenum">
              <a:rPr lang="nl-BE" smtClean="0">
                <a:solidFill>
                  <a:prstClr val="white"/>
                </a:solidFill>
              </a:rPr>
              <a:pPr/>
              <a:t>‹nr.›</a:t>
            </a:fld>
            <a:endParaRPr lang="nl-BE">
              <a:solidFill>
                <a:prstClr val="white"/>
              </a:solidFill>
            </a:endParaRPr>
          </a:p>
        </p:txBody>
      </p:sp>
      <p:pic>
        <p:nvPicPr>
          <p:cNvPr id="7" name="Afbeelding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78800" y="6295886"/>
            <a:ext cx="8177801" cy="289561"/>
          </a:xfrm>
          <a:prstGeom prst="rect">
            <a:avLst/>
          </a:prstGeom>
        </p:spPr>
      </p:pic>
      <p:sp>
        <p:nvSpPr>
          <p:cNvPr id="4" name="Tijdelijke aanduiding voor voettekst 3"/>
          <p:cNvSpPr>
            <a:spLocks noGrp="1"/>
          </p:cNvSpPr>
          <p:nvPr>
            <p:ph type="ftr" sz="quarter" idx="11"/>
          </p:nvPr>
        </p:nvSpPr>
        <p:spPr/>
        <p:txBody>
          <a:bodyPr/>
          <a:lstStyle>
            <a:lvl1pPr algn="l">
              <a:defRPr>
                <a:solidFill>
                  <a:schemeClr val="bg1"/>
                </a:solidFill>
              </a:defRPr>
            </a:lvl1pPr>
          </a:lstStyle>
          <a:p>
            <a:r>
              <a:rPr lang="nl-BE">
                <a:solidFill>
                  <a:prstClr val="white"/>
                </a:solidFill>
              </a:rPr>
              <a:t>Informatievergadering Nieuwpoort – plannen voorontwerp</a:t>
            </a:r>
            <a:endParaRPr lang="nl-BE" dirty="0">
              <a:solidFill>
                <a:prstClr val="white"/>
              </a:solidFill>
            </a:endParaRPr>
          </a:p>
        </p:txBody>
      </p:sp>
      <p:sp>
        <p:nvSpPr>
          <p:cNvPr id="17" name="Tijdelijke aanduiding voor tekst 9"/>
          <p:cNvSpPr>
            <a:spLocks noGrp="1"/>
          </p:cNvSpPr>
          <p:nvPr>
            <p:ph type="body" sz="quarter" idx="13" hasCustomPrompt="1"/>
          </p:nvPr>
        </p:nvSpPr>
        <p:spPr>
          <a:xfrm>
            <a:off x="507600" y="1900800"/>
            <a:ext cx="2934000" cy="2098800"/>
          </a:xfrm>
          <a:blipFill>
            <a:blip r:embed="rId4"/>
            <a:stretch>
              <a:fillRect/>
            </a:stretch>
          </a:blipFill>
        </p:spPr>
        <p:txBody>
          <a:bodyPr lIns="381600" tIns="349200" rIns="597600" bIns="349200" anchor="ctr" anchorCtr="0">
            <a:noAutofit/>
          </a:bodyPr>
          <a:lstStyle>
            <a:lvl1pPr>
              <a:spcBef>
                <a:spcPts val="0"/>
              </a:spcBef>
              <a:buClr>
                <a:schemeClr val="tx2"/>
              </a:buClr>
              <a:defRPr b="1" spc="0" baseline="0">
                <a:solidFill>
                  <a:schemeClr val="bg1"/>
                </a:solidFill>
              </a:defRPr>
            </a:lvl1pPr>
            <a:lvl2pPr>
              <a:spcBef>
                <a:spcPts val="0"/>
              </a:spcBef>
              <a:buClr>
                <a:schemeClr val="tx2"/>
              </a:buClr>
              <a:defRPr sz="3000">
                <a:solidFill>
                  <a:schemeClr val="bg1"/>
                </a:solidFill>
              </a:defRPr>
            </a:lvl2pPr>
            <a:lvl3pPr>
              <a:spcBef>
                <a:spcPts val="0"/>
              </a:spcBef>
              <a:buClr>
                <a:schemeClr val="tx2"/>
              </a:buClr>
              <a:defRPr sz="1200">
                <a:solidFill>
                  <a:schemeClr val="bg1"/>
                </a:solidFill>
              </a:defRPr>
            </a:lvl3pPr>
            <a:lvl4pPr>
              <a:spcBef>
                <a:spcPts val="0"/>
              </a:spcBef>
              <a:defRPr sz="1200">
                <a:solidFill>
                  <a:schemeClr val="bg1"/>
                </a:solidFill>
              </a:defRPr>
            </a:lvl4pPr>
            <a:lvl5pPr>
              <a:spcBef>
                <a:spcPts val="0"/>
              </a:spcBef>
              <a:defRPr sz="1200">
                <a:solidFill>
                  <a:schemeClr val="bg1"/>
                </a:solidFill>
              </a:defRPr>
            </a:lvl5pPr>
          </a:lstStyle>
          <a:p>
            <a:pPr lvl="0"/>
            <a:r>
              <a:rPr lang="nl-NL" dirty="0"/>
              <a:t>Klik om tekst toe te voegen</a:t>
            </a:r>
            <a:br>
              <a:rPr lang="nl-NL" dirty="0"/>
            </a:br>
            <a:r>
              <a:rPr lang="nl-NL" dirty="0"/>
              <a:t>[ </a:t>
            </a:r>
            <a:r>
              <a:rPr lang="nl-NL" dirty="0" err="1"/>
              <a:t>tab-toets</a:t>
            </a:r>
            <a:r>
              <a:rPr lang="nl-NL" dirty="0"/>
              <a:t> = grotere tekst ]</a:t>
            </a:r>
          </a:p>
        </p:txBody>
      </p:sp>
      <p:sp>
        <p:nvSpPr>
          <p:cNvPr id="19" name="Tijdelijke aanduiding voor tekst 9"/>
          <p:cNvSpPr>
            <a:spLocks noGrp="1"/>
          </p:cNvSpPr>
          <p:nvPr>
            <p:ph type="body" sz="quarter" idx="17" hasCustomPrompt="1"/>
          </p:nvPr>
        </p:nvSpPr>
        <p:spPr>
          <a:xfrm>
            <a:off x="3009600" y="3996609"/>
            <a:ext cx="2908800" cy="2098800"/>
          </a:xfrm>
          <a:blipFill>
            <a:blip r:embed="rId5"/>
            <a:stretch>
              <a:fillRect/>
            </a:stretch>
          </a:blipFill>
        </p:spPr>
        <p:txBody>
          <a:bodyPr lIns="597600" tIns="349200" rIns="381600" bIns="349200" anchor="ctr" anchorCtr="0">
            <a:noAutofit/>
          </a:bodyPr>
          <a:lstStyle>
            <a:lvl1pPr>
              <a:spcBef>
                <a:spcPts val="0"/>
              </a:spcBef>
              <a:buClr>
                <a:schemeClr val="accent6"/>
              </a:buClr>
              <a:defRPr b="1" spc="0" baseline="0">
                <a:solidFill>
                  <a:schemeClr val="bg1"/>
                </a:solidFill>
              </a:defRPr>
            </a:lvl1pPr>
            <a:lvl2pPr>
              <a:spcBef>
                <a:spcPts val="0"/>
              </a:spcBef>
              <a:buClr>
                <a:schemeClr val="accent6"/>
              </a:buClr>
              <a:defRPr sz="3000">
                <a:solidFill>
                  <a:schemeClr val="bg1"/>
                </a:solidFill>
              </a:defRPr>
            </a:lvl2pPr>
            <a:lvl3pPr>
              <a:spcBef>
                <a:spcPts val="0"/>
              </a:spcBef>
              <a:buClr>
                <a:schemeClr val="accent6"/>
              </a:buClr>
              <a:defRPr sz="1200">
                <a:solidFill>
                  <a:schemeClr val="bg1"/>
                </a:solidFill>
              </a:defRPr>
            </a:lvl3pPr>
            <a:lvl4pPr>
              <a:spcBef>
                <a:spcPts val="0"/>
              </a:spcBef>
              <a:buClr>
                <a:schemeClr val="accent6"/>
              </a:buClr>
              <a:defRPr sz="1200">
                <a:solidFill>
                  <a:schemeClr val="bg1"/>
                </a:solidFill>
              </a:defRPr>
            </a:lvl4pPr>
            <a:lvl5pPr>
              <a:spcBef>
                <a:spcPts val="0"/>
              </a:spcBef>
              <a:buClr>
                <a:schemeClr val="accent6"/>
              </a:buClr>
              <a:defRPr sz="1200">
                <a:solidFill>
                  <a:schemeClr val="bg1"/>
                </a:solidFill>
              </a:defRPr>
            </a:lvl5pPr>
          </a:lstStyle>
          <a:p>
            <a:pPr lvl="0"/>
            <a:r>
              <a:rPr lang="nl-NL" dirty="0"/>
              <a:t>Klik om tekst toe te voegen</a:t>
            </a:r>
            <a:br>
              <a:rPr lang="nl-NL" dirty="0"/>
            </a:br>
            <a:r>
              <a:rPr lang="nl-NL" dirty="0"/>
              <a:t>[ </a:t>
            </a:r>
            <a:r>
              <a:rPr lang="nl-NL" dirty="0" err="1"/>
              <a:t>tab-toets</a:t>
            </a:r>
            <a:r>
              <a:rPr lang="nl-NL" dirty="0"/>
              <a:t> = grotere tekst ]</a:t>
            </a:r>
          </a:p>
        </p:txBody>
      </p:sp>
      <p:sp>
        <p:nvSpPr>
          <p:cNvPr id="22" name="Tijdelijke aanduiding voor tekst 9"/>
          <p:cNvSpPr>
            <a:spLocks noGrp="1"/>
          </p:cNvSpPr>
          <p:nvPr>
            <p:ph type="body" sz="quarter" idx="18" hasCustomPrompt="1"/>
          </p:nvPr>
        </p:nvSpPr>
        <p:spPr>
          <a:xfrm>
            <a:off x="5918633" y="1900800"/>
            <a:ext cx="2718000" cy="2311200"/>
          </a:xfrm>
          <a:blipFill>
            <a:blip r:embed="rId6"/>
            <a:stretch>
              <a:fillRect/>
            </a:stretch>
          </a:blipFill>
        </p:spPr>
        <p:txBody>
          <a:bodyPr lIns="381600" tIns="349200" rIns="381600" bIns="565200" anchor="ctr" anchorCtr="0">
            <a:noAutofit/>
          </a:bodyPr>
          <a:lstStyle>
            <a:lvl1pPr>
              <a:spcBef>
                <a:spcPts val="0"/>
              </a:spcBef>
              <a:buClr>
                <a:schemeClr val="accent4"/>
              </a:buClr>
              <a:defRPr b="1" spc="0" baseline="0">
                <a:solidFill>
                  <a:schemeClr val="tx2"/>
                </a:solidFill>
              </a:defRPr>
            </a:lvl1pPr>
            <a:lvl2pPr>
              <a:spcBef>
                <a:spcPts val="0"/>
              </a:spcBef>
              <a:buClr>
                <a:schemeClr val="accent4"/>
              </a:buClr>
              <a:defRPr sz="3000">
                <a:solidFill>
                  <a:schemeClr val="tx2"/>
                </a:solidFill>
              </a:defRPr>
            </a:lvl2pPr>
            <a:lvl3pPr>
              <a:spcBef>
                <a:spcPts val="0"/>
              </a:spcBef>
              <a:buClr>
                <a:schemeClr val="accent4"/>
              </a:buClr>
              <a:defRPr sz="1200">
                <a:solidFill>
                  <a:schemeClr val="tx2"/>
                </a:solidFill>
              </a:defRPr>
            </a:lvl3pPr>
            <a:lvl4pPr>
              <a:spcBef>
                <a:spcPts val="0"/>
              </a:spcBef>
              <a:buClr>
                <a:schemeClr val="accent4"/>
              </a:buClr>
              <a:defRPr sz="1200">
                <a:solidFill>
                  <a:schemeClr val="tx2"/>
                </a:solidFill>
              </a:defRPr>
            </a:lvl4pPr>
            <a:lvl5pPr>
              <a:spcBef>
                <a:spcPts val="0"/>
              </a:spcBef>
              <a:buClr>
                <a:schemeClr val="accent4"/>
              </a:buClr>
              <a:defRPr sz="1200">
                <a:solidFill>
                  <a:schemeClr val="tx2"/>
                </a:solidFill>
              </a:defRPr>
            </a:lvl5pPr>
          </a:lstStyle>
          <a:p>
            <a:pPr lvl="0"/>
            <a:r>
              <a:rPr lang="nl-NL" dirty="0"/>
              <a:t>Klik om tekst toe te voegen</a:t>
            </a:r>
            <a:br>
              <a:rPr lang="nl-NL" dirty="0"/>
            </a:br>
            <a:r>
              <a:rPr lang="nl-NL" dirty="0"/>
              <a:t>[ </a:t>
            </a:r>
            <a:r>
              <a:rPr lang="nl-NL" dirty="0" err="1"/>
              <a:t>tab-toets</a:t>
            </a:r>
            <a:r>
              <a:rPr lang="nl-NL" dirty="0"/>
              <a:t> = grotere tekst ]</a:t>
            </a:r>
          </a:p>
        </p:txBody>
      </p:sp>
      <p:sp>
        <p:nvSpPr>
          <p:cNvPr id="9" name="Tijdelijke aanduiding voor datum 3"/>
          <p:cNvSpPr>
            <a:spLocks noGrp="1"/>
          </p:cNvSpPr>
          <p:nvPr>
            <p:ph type="dt" sz="half" idx="2"/>
          </p:nvPr>
        </p:nvSpPr>
        <p:spPr>
          <a:xfrm>
            <a:off x="6365506" y="6418800"/>
            <a:ext cx="1368151" cy="230400"/>
          </a:xfrm>
          <a:prstGeom prst="rect">
            <a:avLst/>
          </a:prstGeom>
        </p:spPr>
        <p:txBody>
          <a:bodyPr vert="horz" lIns="0" tIns="0" rIns="0" bIns="0" rtlCol="0" anchor="t" anchorCtr="0"/>
          <a:lstStyle>
            <a:lvl1pPr algn="r">
              <a:defRPr lang="nl-BE" sz="1200" smtClean="0">
                <a:solidFill>
                  <a:schemeClr val="bg1"/>
                </a:solidFill>
              </a:defRPr>
            </a:lvl1pPr>
          </a:lstStyle>
          <a:p>
            <a:r>
              <a:rPr lang="nl-BE">
                <a:solidFill>
                  <a:prstClr val="white"/>
                </a:solidFill>
              </a:rPr>
              <a:t>19 december 2019</a:t>
            </a:r>
            <a:endParaRPr>
              <a:solidFill>
                <a:prstClr val="white"/>
              </a:solidFill>
            </a:endParaRPr>
          </a:p>
        </p:txBody>
      </p:sp>
      <p:sp>
        <p:nvSpPr>
          <p:cNvPr id="10" name="Titel 1"/>
          <p:cNvSpPr>
            <a:spLocks noGrp="1"/>
          </p:cNvSpPr>
          <p:nvPr>
            <p:ph type="title" hasCustomPrompt="1"/>
          </p:nvPr>
        </p:nvSpPr>
        <p:spPr>
          <a:xfrm>
            <a:off x="483789" y="910800"/>
            <a:ext cx="8152843" cy="573984"/>
          </a:xfrm>
        </p:spPr>
        <p:txBody>
          <a:bodyPr/>
          <a:lstStyle>
            <a:lvl1pPr>
              <a:defRPr baseline="0"/>
            </a:lvl1pPr>
          </a:lstStyle>
          <a:p>
            <a:r>
              <a:rPr lang="nl-NL" dirty="0"/>
              <a:t>Klik voor de titel van de </a:t>
            </a:r>
            <a:r>
              <a:rPr lang="nl-NL" dirty="0" err="1"/>
              <a:t>puzzeldia</a:t>
            </a:r>
            <a:r>
              <a:rPr lang="nl-NL" dirty="0"/>
              <a:t> met foto</a:t>
            </a:r>
            <a:endParaRPr lang="nl-BE" dirty="0"/>
          </a:p>
        </p:txBody>
      </p:sp>
    </p:spTree>
    <p:extLst>
      <p:ext uri="{BB962C8B-B14F-4D97-AF65-F5344CB8AC3E}">
        <p14:creationId xmlns:p14="http://schemas.microsoft.com/office/powerpoint/2010/main" val="248204844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kleurdia met 1 kolom">
    <p:bg>
      <p:bgPr>
        <a:solidFill>
          <a:schemeClr val="tx2"/>
        </a:solidFill>
        <a:effectLst/>
      </p:bgPr>
    </p:bg>
    <p:spTree>
      <p:nvGrpSpPr>
        <p:cNvPr id="1" name=""/>
        <p:cNvGrpSpPr/>
        <p:nvPr/>
      </p:nvGrpSpPr>
      <p:grpSpPr>
        <a:xfrm>
          <a:off x="0" y="0"/>
          <a:ext cx="0" cy="0"/>
          <a:chOff x="0" y="0"/>
          <a:chExt cx="0" cy="0"/>
        </a:xfrm>
      </p:grpSpPr>
      <p:pic>
        <p:nvPicPr>
          <p:cNvPr id="4" name="Afbeelding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2185415"/>
          </a:xfrm>
          <a:prstGeom prst="rect">
            <a:avLst/>
          </a:prstGeom>
        </p:spPr>
      </p:pic>
      <p:pic>
        <p:nvPicPr>
          <p:cNvPr id="10" name="Afbeelding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78800" y="6295886"/>
            <a:ext cx="8177801" cy="289561"/>
          </a:xfrm>
          <a:prstGeom prst="rect">
            <a:avLst/>
          </a:prstGeom>
        </p:spPr>
      </p:pic>
      <p:sp>
        <p:nvSpPr>
          <p:cNvPr id="5" name="Tijdelijke aanduiding voor voettekst 4"/>
          <p:cNvSpPr>
            <a:spLocks noGrp="1"/>
          </p:cNvSpPr>
          <p:nvPr>
            <p:ph type="ftr" sz="quarter" idx="11"/>
          </p:nvPr>
        </p:nvSpPr>
        <p:spPr/>
        <p:txBody>
          <a:bodyPr/>
          <a:lstStyle>
            <a:lvl1pPr>
              <a:defRPr>
                <a:solidFill>
                  <a:schemeClr val="bg1"/>
                </a:solidFill>
              </a:defRPr>
            </a:lvl1pPr>
          </a:lstStyle>
          <a:p>
            <a:pPr algn="l"/>
            <a:r>
              <a:rPr lang="nl-BE">
                <a:solidFill>
                  <a:prstClr val="white"/>
                </a:solidFill>
              </a:rPr>
              <a:t>Informatievergadering Nieuwpoort – plannen voorontwerp</a:t>
            </a:r>
            <a:endParaRPr lang="nl-BE" dirty="0">
              <a:solidFill>
                <a:prstClr val="white"/>
              </a:solidFill>
            </a:endParaRPr>
          </a:p>
        </p:txBody>
      </p:sp>
      <p:sp>
        <p:nvSpPr>
          <p:cNvPr id="6" name="Tijdelijke aanduiding voor dianummer 5"/>
          <p:cNvSpPr>
            <a:spLocks noGrp="1"/>
          </p:cNvSpPr>
          <p:nvPr>
            <p:ph type="sldNum" sz="quarter" idx="12"/>
          </p:nvPr>
        </p:nvSpPr>
        <p:spPr/>
        <p:txBody>
          <a:bodyPr/>
          <a:lstStyle>
            <a:lvl1pPr>
              <a:defRPr>
                <a:solidFill>
                  <a:schemeClr val="bg1"/>
                </a:solidFill>
              </a:defRPr>
            </a:lvl1pPr>
          </a:lstStyle>
          <a:p>
            <a:fld id="{E8F12D86-93AC-45BB-B8CA-9542A3CF9355}" type="slidenum">
              <a:rPr lang="nl-BE" smtClean="0">
                <a:solidFill>
                  <a:prstClr val="white"/>
                </a:solidFill>
              </a:rPr>
              <a:pPr/>
              <a:t>‹nr.›</a:t>
            </a:fld>
            <a:endParaRPr lang="nl-BE" dirty="0">
              <a:solidFill>
                <a:prstClr val="white"/>
              </a:solidFill>
            </a:endParaRPr>
          </a:p>
        </p:txBody>
      </p:sp>
      <p:sp>
        <p:nvSpPr>
          <p:cNvPr id="2" name="Titel 1"/>
          <p:cNvSpPr>
            <a:spLocks noGrp="1"/>
          </p:cNvSpPr>
          <p:nvPr>
            <p:ph type="title" hasCustomPrompt="1"/>
          </p:nvPr>
        </p:nvSpPr>
        <p:spPr>
          <a:xfrm>
            <a:off x="762719" y="423316"/>
            <a:ext cx="7893882" cy="1143000"/>
          </a:xfrm>
        </p:spPr>
        <p:txBody>
          <a:bodyPr anchor="b" anchorCtr="0"/>
          <a:lstStyle>
            <a:lvl1pPr>
              <a:defRPr sz="3700" baseline="0">
                <a:solidFill>
                  <a:schemeClr val="tx2"/>
                </a:solidFill>
              </a:defRPr>
            </a:lvl1pPr>
          </a:lstStyle>
          <a:p>
            <a:r>
              <a:rPr lang="nl-NL" dirty="0"/>
              <a:t>Klik voor de titel van de</a:t>
            </a:r>
            <a:br>
              <a:rPr lang="nl-NL" dirty="0"/>
            </a:br>
            <a:r>
              <a:rPr lang="nl-NL" dirty="0" err="1"/>
              <a:t>kleurdia</a:t>
            </a:r>
            <a:r>
              <a:rPr lang="nl-NL" dirty="0"/>
              <a:t> met 1 kolom</a:t>
            </a:r>
            <a:endParaRPr lang="nl-BE" dirty="0"/>
          </a:p>
        </p:txBody>
      </p:sp>
      <p:sp>
        <p:nvSpPr>
          <p:cNvPr id="3" name="Tijdelijke aanduiding voor inhoud 2"/>
          <p:cNvSpPr>
            <a:spLocks noGrp="1"/>
          </p:cNvSpPr>
          <p:nvPr>
            <p:ph idx="1"/>
          </p:nvPr>
        </p:nvSpPr>
        <p:spPr>
          <a:xfrm>
            <a:off x="731765" y="2756387"/>
            <a:ext cx="7924835" cy="2960414"/>
          </a:xfrm>
        </p:spPr>
        <p:txBody>
          <a:bodyPr>
            <a:noAutofit/>
          </a:bodyPr>
          <a:lstStyle>
            <a:lvl1pPr>
              <a:buClr>
                <a:schemeClr val="tx2"/>
              </a:buClr>
              <a:defRPr sz="2700">
                <a:solidFill>
                  <a:schemeClr val="bg1"/>
                </a:solidFill>
              </a:defRPr>
            </a:lvl1pPr>
            <a:lvl2pPr>
              <a:buClr>
                <a:schemeClr val="tx2"/>
              </a:buClr>
              <a:defRPr sz="2500">
                <a:solidFill>
                  <a:schemeClr val="bg1"/>
                </a:solidFill>
              </a:defRPr>
            </a:lvl2pPr>
            <a:lvl3pPr>
              <a:buClr>
                <a:schemeClr val="bg1"/>
              </a:buClr>
              <a:defRPr sz="2700">
                <a:solidFill>
                  <a:schemeClr val="bg1"/>
                </a:solidFill>
              </a:defRPr>
            </a:lvl3pPr>
            <a:lvl4pPr>
              <a:buClr>
                <a:schemeClr val="bg1"/>
              </a:buClr>
              <a:defRPr sz="2500">
                <a:solidFill>
                  <a:schemeClr val="bg1"/>
                </a:solidFill>
              </a:defRPr>
            </a:lvl4pPr>
            <a:lvl5pPr>
              <a:buClr>
                <a:schemeClr val="bg1"/>
              </a:buClr>
              <a:defRPr sz="2500">
                <a:solidFill>
                  <a:schemeClr val="bg1"/>
                </a:solidFill>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dirty="0"/>
          </a:p>
        </p:txBody>
      </p:sp>
      <p:sp>
        <p:nvSpPr>
          <p:cNvPr id="9" name="Tijdelijke aanduiding voor datum 3"/>
          <p:cNvSpPr>
            <a:spLocks noGrp="1"/>
          </p:cNvSpPr>
          <p:nvPr>
            <p:ph type="dt" sz="half" idx="2"/>
          </p:nvPr>
        </p:nvSpPr>
        <p:spPr>
          <a:xfrm>
            <a:off x="6365506" y="6418800"/>
            <a:ext cx="1368151" cy="230400"/>
          </a:xfrm>
          <a:prstGeom prst="rect">
            <a:avLst/>
          </a:prstGeom>
        </p:spPr>
        <p:txBody>
          <a:bodyPr vert="horz" lIns="0" tIns="0" rIns="0" bIns="0" rtlCol="0" anchor="t" anchorCtr="0"/>
          <a:lstStyle>
            <a:lvl1pPr algn="r">
              <a:defRPr lang="nl-BE" sz="1200" smtClean="0">
                <a:solidFill>
                  <a:schemeClr val="bg1"/>
                </a:solidFill>
              </a:defRPr>
            </a:lvl1pPr>
          </a:lstStyle>
          <a:p>
            <a:r>
              <a:rPr lang="nl-BE">
                <a:solidFill>
                  <a:prstClr val="white"/>
                </a:solidFill>
              </a:rPr>
              <a:t>19 december 2019</a:t>
            </a:r>
            <a:endParaRPr>
              <a:solidFill>
                <a:prstClr val="white"/>
              </a:solidFill>
            </a:endParaRPr>
          </a:p>
        </p:txBody>
      </p:sp>
    </p:spTree>
    <p:extLst>
      <p:ext uri="{BB962C8B-B14F-4D97-AF65-F5344CB8AC3E}">
        <p14:creationId xmlns:p14="http://schemas.microsoft.com/office/powerpoint/2010/main" val="27904835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kleurdia met 2 kolommen">
    <p:bg>
      <p:bgPr>
        <a:solidFill>
          <a:schemeClr val="tx2"/>
        </a:solidFill>
        <a:effectLst/>
      </p:bgPr>
    </p:bg>
    <p:spTree>
      <p:nvGrpSpPr>
        <p:cNvPr id="1" name=""/>
        <p:cNvGrpSpPr/>
        <p:nvPr/>
      </p:nvGrpSpPr>
      <p:grpSpPr>
        <a:xfrm>
          <a:off x="0" y="0"/>
          <a:ext cx="0" cy="0"/>
          <a:chOff x="0" y="0"/>
          <a:chExt cx="0" cy="0"/>
        </a:xfrm>
      </p:grpSpPr>
      <p:pic>
        <p:nvPicPr>
          <p:cNvPr id="4" name="Afbeelding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2185415"/>
          </a:xfrm>
          <a:prstGeom prst="rect">
            <a:avLst/>
          </a:prstGeom>
        </p:spPr>
      </p:pic>
      <p:pic>
        <p:nvPicPr>
          <p:cNvPr id="10" name="Afbeelding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78800" y="6295886"/>
            <a:ext cx="8177801" cy="289561"/>
          </a:xfrm>
          <a:prstGeom prst="rect">
            <a:avLst/>
          </a:prstGeom>
        </p:spPr>
      </p:pic>
      <p:sp>
        <p:nvSpPr>
          <p:cNvPr id="5" name="Tijdelijke aanduiding voor voettekst 4"/>
          <p:cNvSpPr>
            <a:spLocks noGrp="1"/>
          </p:cNvSpPr>
          <p:nvPr>
            <p:ph type="ftr" sz="quarter" idx="11"/>
          </p:nvPr>
        </p:nvSpPr>
        <p:spPr/>
        <p:txBody>
          <a:bodyPr/>
          <a:lstStyle>
            <a:lvl1pPr>
              <a:defRPr>
                <a:solidFill>
                  <a:schemeClr val="bg1"/>
                </a:solidFill>
              </a:defRPr>
            </a:lvl1pPr>
          </a:lstStyle>
          <a:p>
            <a:pPr algn="l"/>
            <a:r>
              <a:rPr lang="nl-BE">
                <a:solidFill>
                  <a:prstClr val="white"/>
                </a:solidFill>
              </a:rPr>
              <a:t>Informatievergadering Nieuwpoort – plannen voorontwerp</a:t>
            </a:r>
            <a:endParaRPr lang="nl-BE" dirty="0">
              <a:solidFill>
                <a:prstClr val="white"/>
              </a:solidFill>
            </a:endParaRPr>
          </a:p>
        </p:txBody>
      </p:sp>
      <p:sp>
        <p:nvSpPr>
          <p:cNvPr id="6" name="Tijdelijke aanduiding voor dianummer 5"/>
          <p:cNvSpPr>
            <a:spLocks noGrp="1"/>
          </p:cNvSpPr>
          <p:nvPr>
            <p:ph type="sldNum" sz="quarter" idx="12"/>
          </p:nvPr>
        </p:nvSpPr>
        <p:spPr/>
        <p:txBody>
          <a:bodyPr/>
          <a:lstStyle>
            <a:lvl1pPr>
              <a:defRPr>
                <a:solidFill>
                  <a:schemeClr val="bg1"/>
                </a:solidFill>
              </a:defRPr>
            </a:lvl1pPr>
          </a:lstStyle>
          <a:p>
            <a:fld id="{E8F12D86-93AC-45BB-B8CA-9542A3CF9355}" type="slidenum">
              <a:rPr lang="nl-BE" smtClean="0">
                <a:solidFill>
                  <a:prstClr val="white"/>
                </a:solidFill>
              </a:rPr>
              <a:pPr/>
              <a:t>‹nr.›</a:t>
            </a:fld>
            <a:endParaRPr lang="nl-BE" dirty="0">
              <a:solidFill>
                <a:prstClr val="white"/>
              </a:solidFill>
            </a:endParaRPr>
          </a:p>
        </p:txBody>
      </p:sp>
      <p:sp>
        <p:nvSpPr>
          <p:cNvPr id="2" name="Titel 1"/>
          <p:cNvSpPr>
            <a:spLocks noGrp="1"/>
          </p:cNvSpPr>
          <p:nvPr>
            <p:ph type="title" hasCustomPrompt="1"/>
          </p:nvPr>
        </p:nvSpPr>
        <p:spPr>
          <a:xfrm>
            <a:off x="762719" y="423316"/>
            <a:ext cx="7893882" cy="1143000"/>
          </a:xfrm>
        </p:spPr>
        <p:txBody>
          <a:bodyPr anchor="b" anchorCtr="0"/>
          <a:lstStyle>
            <a:lvl1pPr>
              <a:defRPr sz="3700" baseline="0">
                <a:solidFill>
                  <a:schemeClr val="tx2"/>
                </a:solidFill>
              </a:defRPr>
            </a:lvl1pPr>
          </a:lstStyle>
          <a:p>
            <a:r>
              <a:rPr lang="nl-NL" dirty="0"/>
              <a:t>Klik voor de titel van de</a:t>
            </a:r>
            <a:br>
              <a:rPr lang="nl-NL" dirty="0"/>
            </a:br>
            <a:r>
              <a:rPr lang="nl-NL" dirty="0" err="1"/>
              <a:t>kleurdia</a:t>
            </a:r>
            <a:r>
              <a:rPr lang="nl-NL" dirty="0"/>
              <a:t> met 2 kolommen</a:t>
            </a:r>
            <a:endParaRPr lang="nl-BE" dirty="0"/>
          </a:p>
        </p:txBody>
      </p:sp>
      <p:sp>
        <p:nvSpPr>
          <p:cNvPr id="8" name="Tijdelijke aanduiding voor inhoud 2"/>
          <p:cNvSpPr>
            <a:spLocks noGrp="1"/>
          </p:cNvSpPr>
          <p:nvPr>
            <p:ph idx="13"/>
          </p:nvPr>
        </p:nvSpPr>
        <p:spPr>
          <a:xfrm>
            <a:off x="4959401" y="2757601"/>
            <a:ext cx="3697200" cy="2959200"/>
          </a:xfrm>
        </p:spPr>
        <p:txBody>
          <a:bodyPr>
            <a:noAutofit/>
          </a:bodyPr>
          <a:lstStyle>
            <a:lvl1pPr>
              <a:buClr>
                <a:schemeClr val="tx2"/>
              </a:buClr>
              <a:defRPr sz="2700">
                <a:solidFill>
                  <a:schemeClr val="bg1"/>
                </a:solidFill>
              </a:defRPr>
            </a:lvl1pPr>
            <a:lvl2pPr>
              <a:buClr>
                <a:schemeClr val="tx2"/>
              </a:buClr>
              <a:defRPr sz="2500">
                <a:solidFill>
                  <a:schemeClr val="bg1"/>
                </a:solidFill>
              </a:defRPr>
            </a:lvl2pPr>
            <a:lvl3pPr>
              <a:buClr>
                <a:schemeClr val="bg1"/>
              </a:buClr>
              <a:defRPr sz="2700">
                <a:solidFill>
                  <a:schemeClr val="bg1"/>
                </a:solidFill>
              </a:defRPr>
            </a:lvl3pPr>
            <a:lvl4pPr>
              <a:buClr>
                <a:schemeClr val="bg1"/>
              </a:buClr>
              <a:defRPr sz="2500">
                <a:solidFill>
                  <a:schemeClr val="bg1"/>
                </a:solidFill>
              </a:defRPr>
            </a:lvl4pPr>
            <a:lvl5pPr>
              <a:buClr>
                <a:schemeClr val="bg1"/>
              </a:buClr>
              <a:defRPr sz="2500">
                <a:solidFill>
                  <a:schemeClr val="bg1"/>
                </a:solidFill>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dirty="0"/>
          </a:p>
        </p:txBody>
      </p:sp>
      <p:sp>
        <p:nvSpPr>
          <p:cNvPr id="3" name="Tijdelijke aanduiding voor inhoud 2"/>
          <p:cNvSpPr>
            <a:spLocks noGrp="1"/>
          </p:cNvSpPr>
          <p:nvPr>
            <p:ph idx="1"/>
          </p:nvPr>
        </p:nvSpPr>
        <p:spPr>
          <a:xfrm>
            <a:off x="731766" y="2756387"/>
            <a:ext cx="3697200" cy="2960414"/>
          </a:xfrm>
        </p:spPr>
        <p:txBody>
          <a:bodyPr>
            <a:noAutofit/>
          </a:bodyPr>
          <a:lstStyle>
            <a:lvl1pPr>
              <a:buClr>
                <a:schemeClr val="tx2"/>
              </a:buClr>
              <a:defRPr sz="2700">
                <a:solidFill>
                  <a:schemeClr val="bg1"/>
                </a:solidFill>
              </a:defRPr>
            </a:lvl1pPr>
            <a:lvl2pPr>
              <a:buClr>
                <a:schemeClr val="tx2"/>
              </a:buClr>
              <a:defRPr sz="2500">
                <a:solidFill>
                  <a:schemeClr val="bg1"/>
                </a:solidFill>
              </a:defRPr>
            </a:lvl2pPr>
            <a:lvl3pPr>
              <a:buClr>
                <a:schemeClr val="bg1"/>
              </a:buClr>
              <a:defRPr sz="2700">
                <a:solidFill>
                  <a:schemeClr val="bg1"/>
                </a:solidFill>
              </a:defRPr>
            </a:lvl3pPr>
            <a:lvl4pPr>
              <a:buClr>
                <a:schemeClr val="bg1"/>
              </a:buClr>
              <a:defRPr sz="2500">
                <a:solidFill>
                  <a:schemeClr val="bg1"/>
                </a:solidFill>
              </a:defRPr>
            </a:lvl4pPr>
            <a:lvl5pPr>
              <a:buClr>
                <a:schemeClr val="bg1"/>
              </a:buClr>
              <a:defRPr sz="2500">
                <a:solidFill>
                  <a:schemeClr val="bg1"/>
                </a:solidFill>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dirty="0"/>
          </a:p>
        </p:txBody>
      </p:sp>
      <p:sp>
        <p:nvSpPr>
          <p:cNvPr id="11" name="Tijdelijke aanduiding voor datum 3"/>
          <p:cNvSpPr>
            <a:spLocks noGrp="1"/>
          </p:cNvSpPr>
          <p:nvPr>
            <p:ph type="dt" sz="half" idx="2"/>
          </p:nvPr>
        </p:nvSpPr>
        <p:spPr>
          <a:xfrm>
            <a:off x="6365506" y="6418800"/>
            <a:ext cx="1368151" cy="230400"/>
          </a:xfrm>
          <a:prstGeom prst="rect">
            <a:avLst/>
          </a:prstGeom>
        </p:spPr>
        <p:txBody>
          <a:bodyPr vert="horz" lIns="0" tIns="0" rIns="0" bIns="0" rtlCol="0" anchor="t" anchorCtr="0"/>
          <a:lstStyle>
            <a:lvl1pPr algn="r">
              <a:defRPr lang="nl-BE" sz="1200" smtClean="0">
                <a:solidFill>
                  <a:schemeClr val="bg1"/>
                </a:solidFill>
              </a:defRPr>
            </a:lvl1pPr>
          </a:lstStyle>
          <a:p>
            <a:r>
              <a:rPr lang="nl-BE">
                <a:solidFill>
                  <a:prstClr val="white"/>
                </a:solidFill>
              </a:rPr>
              <a:t>19 december 2019</a:t>
            </a:r>
            <a:endParaRPr>
              <a:solidFill>
                <a:prstClr val="white"/>
              </a:solidFill>
            </a:endParaRPr>
          </a:p>
        </p:txBody>
      </p:sp>
    </p:spTree>
    <p:extLst>
      <p:ext uri="{BB962C8B-B14F-4D97-AF65-F5344CB8AC3E}">
        <p14:creationId xmlns:p14="http://schemas.microsoft.com/office/powerpoint/2010/main" val="240968563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kleurdia met tekst en foto">
    <p:bg>
      <p:bgPr>
        <a:solidFill>
          <a:schemeClr val="bg1"/>
        </a:solidFill>
        <a:effectLst/>
      </p:bgPr>
    </p:bg>
    <p:spTree>
      <p:nvGrpSpPr>
        <p:cNvPr id="1" name=""/>
        <p:cNvGrpSpPr/>
        <p:nvPr/>
      </p:nvGrpSpPr>
      <p:grpSpPr>
        <a:xfrm>
          <a:off x="0" y="0"/>
          <a:ext cx="0" cy="0"/>
          <a:chOff x="0" y="0"/>
          <a:chExt cx="0" cy="0"/>
        </a:xfrm>
      </p:grpSpPr>
      <p:pic>
        <p:nvPicPr>
          <p:cNvPr id="11" name="Afbeelding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79449" y="6295886"/>
            <a:ext cx="8177801" cy="289561"/>
          </a:xfrm>
          <a:prstGeom prst="rect">
            <a:avLst/>
          </a:prstGeom>
        </p:spPr>
      </p:pic>
      <p:pic>
        <p:nvPicPr>
          <p:cNvPr id="7" name="Afbeelding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9144000" cy="2185415"/>
          </a:xfrm>
          <a:prstGeom prst="rect">
            <a:avLst/>
          </a:prstGeom>
        </p:spPr>
      </p:pic>
      <p:sp>
        <p:nvSpPr>
          <p:cNvPr id="5" name="Tijdelijke aanduiding voor voettekst 4"/>
          <p:cNvSpPr>
            <a:spLocks noGrp="1"/>
          </p:cNvSpPr>
          <p:nvPr>
            <p:ph type="ftr" sz="quarter" idx="11"/>
          </p:nvPr>
        </p:nvSpPr>
        <p:spPr/>
        <p:txBody>
          <a:bodyPr/>
          <a:lstStyle>
            <a:lvl1pPr>
              <a:defRPr>
                <a:solidFill>
                  <a:schemeClr val="tx1"/>
                </a:solidFill>
              </a:defRPr>
            </a:lvl1pPr>
          </a:lstStyle>
          <a:p>
            <a:pPr algn="l"/>
            <a:r>
              <a:rPr lang="nl-BE">
                <a:solidFill>
                  <a:prstClr val="black"/>
                </a:solidFill>
              </a:rPr>
              <a:t>Informatievergadering Nieuwpoort – plannen voorontwerp</a:t>
            </a:r>
            <a:endParaRPr lang="nl-BE" dirty="0">
              <a:solidFill>
                <a:prstClr val="black"/>
              </a:solidFill>
            </a:endParaRPr>
          </a:p>
        </p:txBody>
      </p:sp>
      <p:sp>
        <p:nvSpPr>
          <p:cNvPr id="6" name="Tijdelijke aanduiding voor dianummer 5"/>
          <p:cNvSpPr>
            <a:spLocks noGrp="1"/>
          </p:cNvSpPr>
          <p:nvPr>
            <p:ph type="sldNum" sz="quarter" idx="12"/>
          </p:nvPr>
        </p:nvSpPr>
        <p:spPr/>
        <p:txBody>
          <a:bodyPr/>
          <a:lstStyle>
            <a:lvl1pPr>
              <a:defRPr>
                <a:solidFill>
                  <a:schemeClr val="tx1"/>
                </a:solidFill>
              </a:defRPr>
            </a:lvl1pPr>
          </a:lstStyle>
          <a:p>
            <a:fld id="{E8F12D86-93AC-45BB-B8CA-9542A3CF9355}" type="slidenum">
              <a:rPr lang="nl-BE" smtClean="0">
                <a:solidFill>
                  <a:prstClr val="black"/>
                </a:solidFill>
              </a:rPr>
              <a:pPr/>
              <a:t>‹nr.›</a:t>
            </a:fld>
            <a:endParaRPr lang="nl-BE" dirty="0">
              <a:solidFill>
                <a:prstClr val="black"/>
              </a:solidFill>
            </a:endParaRPr>
          </a:p>
        </p:txBody>
      </p:sp>
      <p:sp>
        <p:nvSpPr>
          <p:cNvPr id="2" name="Titel 1"/>
          <p:cNvSpPr>
            <a:spLocks noGrp="1"/>
          </p:cNvSpPr>
          <p:nvPr>
            <p:ph type="title" hasCustomPrompt="1"/>
          </p:nvPr>
        </p:nvSpPr>
        <p:spPr>
          <a:xfrm>
            <a:off x="762719" y="423316"/>
            <a:ext cx="7893882" cy="1143000"/>
          </a:xfrm>
        </p:spPr>
        <p:txBody>
          <a:bodyPr anchor="b" anchorCtr="0"/>
          <a:lstStyle>
            <a:lvl1pPr>
              <a:defRPr sz="3700" baseline="0">
                <a:solidFill>
                  <a:schemeClr val="bg1"/>
                </a:solidFill>
              </a:defRPr>
            </a:lvl1pPr>
          </a:lstStyle>
          <a:p>
            <a:r>
              <a:rPr lang="nl-NL" dirty="0"/>
              <a:t>Klik voor de titel van de</a:t>
            </a:r>
            <a:br>
              <a:rPr lang="nl-NL" dirty="0"/>
            </a:br>
            <a:r>
              <a:rPr lang="nl-NL" dirty="0" err="1"/>
              <a:t>kleurdia</a:t>
            </a:r>
            <a:r>
              <a:rPr lang="nl-NL" dirty="0"/>
              <a:t> met tekst en foto</a:t>
            </a:r>
            <a:endParaRPr lang="nl-BE" dirty="0"/>
          </a:p>
        </p:txBody>
      </p:sp>
      <p:sp>
        <p:nvSpPr>
          <p:cNvPr id="3" name="Tijdelijke aanduiding voor inhoud 2"/>
          <p:cNvSpPr>
            <a:spLocks noGrp="1"/>
          </p:cNvSpPr>
          <p:nvPr>
            <p:ph idx="1"/>
          </p:nvPr>
        </p:nvSpPr>
        <p:spPr>
          <a:xfrm>
            <a:off x="731766" y="2756387"/>
            <a:ext cx="3697200" cy="2960414"/>
          </a:xfrm>
        </p:spPr>
        <p:txBody>
          <a:bodyPr>
            <a:noAutofit/>
          </a:bodyPr>
          <a:lstStyle>
            <a:lvl1pPr>
              <a:buClr>
                <a:schemeClr val="bg1"/>
              </a:buClr>
              <a:defRPr sz="2700">
                <a:solidFill>
                  <a:schemeClr val="tx1"/>
                </a:solidFill>
              </a:defRPr>
            </a:lvl1pPr>
            <a:lvl2pPr>
              <a:buClr>
                <a:schemeClr val="bg1"/>
              </a:buClr>
              <a:defRPr sz="2500">
                <a:solidFill>
                  <a:schemeClr val="tx1"/>
                </a:solidFill>
              </a:defRPr>
            </a:lvl2pPr>
            <a:lvl3pPr>
              <a:buClr>
                <a:schemeClr val="tx2"/>
              </a:buClr>
              <a:defRPr sz="2700">
                <a:solidFill>
                  <a:schemeClr val="tx1"/>
                </a:solidFill>
              </a:defRPr>
            </a:lvl3pPr>
            <a:lvl4pPr>
              <a:buClr>
                <a:schemeClr val="tx2"/>
              </a:buClr>
              <a:defRPr sz="2500">
                <a:solidFill>
                  <a:schemeClr val="tx1"/>
                </a:solidFill>
              </a:defRPr>
            </a:lvl4pPr>
            <a:lvl5pPr>
              <a:buClr>
                <a:schemeClr val="tx2"/>
              </a:buClr>
              <a:defRPr sz="2500">
                <a:solidFill>
                  <a:schemeClr val="tx1"/>
                </a:solidFill>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dirty="0"/>
          </a:p>
        </p:txBody>
      </p:sp>
      <p:sp>
        <p:nvSpPr>
          <p:cNvPr id="12" name="Tijdelijke aanduiding voor afbeelding 11"/>
          <p:cNvSpPr>
            <a:spLocks noGrp="1"/>
          </p:cNvSpPr>
          <p:nvPr>
            <p:ph type="pic" sz="quarter" idx="15" hasCustomPrompt="1"/>
          </p:nvPr>
        </p:nvSpPr>
        <p:spPr>
          <a:xfrm>
            <a:off x="5079600" y="2476800"/>
            <a:ext cx="3556800" cy="3240000"/>
          </a:xfrm>
          <a:solidFill>
            <a:schemeClr val="bg2">
              <a:lumMod val="90000"/>
            </a:schemeClr>
          </a:solidFill>
        </p:spPr>
        <p:txBody>
          <a:bodyPr anchor="ctr" anchorCtr="0">
            <a:noAutofit/>
          </a:bodyPr>
          <a:lstStyle>
            <a:lvl1pPr marL="0" indent="0" algn="ctr">
              <a:buNone/>
              <a:defRPr>
                <a:solidFill>
                  <a:schemeClr val="tx1">
                    <a:lumMod val="50000"/>
                    <a:lumOff val="50000"/>
                  </a:schemeClr>
                </a:solidFill>
              </a:defRPr>
            </a:lvl1pPr>
          </a:lstStyle>
          <a:p>
            <a:r>
              <a:rPr lang="nl-BE" dirty="0"/>
              <a:t>Klik hier </a:t>
            </a:r>
            <a:br>
              <a:rPr lang="nl-BE" dirty="0"/>
            </a:br>
            <a:r>
              <a:rPr lang="nl-BE" dirty="0"/>
              <a:t>om een </a:t>
            </a:r>
            <a:br>
              <a:rPr lang="nl-BE" dirty="0"/>
            </a:br>
            <a:br>
              <a:rPr lang="nl-BE" dirty="0"/>
            </a:br>
            <a:r>
              <a:rPr lang="nl-BE" dirty="0"/>
              <a:t>afbeelding </a:t>
            </a:r>
            <a:br>
              <a:rPr lang="nl-BE" dirty="0"/>
            </a:br>
            <a:r>
              <a:rPr lang="nl-BE" dirty="0"/>
              <a:t>in te voegen</a:t>
            </a:r>
          </a:p>
        </p:txBody>
      </p:sp>
      <p:sp>
        <p:nvSpPr>
          <p:cNvPr id="10" name="Tijdelijke aanduiding voor datum 3"/>
          <p:cNvSpPr>
            <a:spLocks noGrp="1"/>
          </p:cNvSpPr>
          <p:nvPr>
            <p:ph type="dt" sz="half" idx="2"/>
          </p:nvPr>
        </p:nvSpPr>
        <p:spPr>
          <a:xfrm>
            <a:off x="6365506" y="6418800"/>
            <a:ext cx="1368151" cy="230400"/>
          </a:xfrm>
          <a:prstGeom prst="rect">
            <a:avLst/>
          </a:prstGeom>
        </p:spPr>
        <p:txBody>
          <a:bodyPr vert="horz" lIns="0" tIns="0" rIns="0" bIns="0" rtlCol="0" anchor="t" anchorCtr="0"/>
          <a:lstStyle>
            <a:lvl1pPr algn="r">
              <a:defRPr lang="nl-BE" sz="1200" smtClean="0">
                <a:solidFill>
                  <a:srgbClr val="2C3F48"/>
                </a:solidFill>
              </a:defRPr>
            </a:lvl1pPr>
          </a:lstStyle>
          <a:p>
            <a:r>
              <a:rPr lang="nl-BE"/>
              <a:t>19 december 2019</a:t>
            </a:r>
            <a:endParaRPr/>
          </a:p>
        </p:txBody>
      </p:sp>
    </p:spTree>
    <p:extLst>
      <p:ext uri="{BB962C8B-B14F-4D97-AF65-F5344CB8AC3E}">
        <p14:creationId xmlns:p14="http://schemas.microsoft.com/office/powerpoint/2010/main" val="119398959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lee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8337135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slotscherm">
    <p:bg>
      <p:bgPr>
        <a:solidFill>
          <a:schemeClr val="accent4"/>
        </a:solidFill>
        <a:effectLst/>
      </p:bgPr>
    </p:bg>
    <p:spTree>
      <p:nvGrpSpPr>
        <p:cNvPr id="1" name=""/>
        <p:cNvGrpSpPr/>
        <p:nvPr/>
      </p:nvGrpSpPr>
      <p:grpSpPr>
        <a:xfrm>
          <a:off x="0" y="0"/>
          <a:ext cx="0" cy="0"/>
          <a:chOff x="0" y="0"/>
          <a:chExt cx="0" cy="0"/>
        </a:xfrm>
      </p:grpSpPr>
      <p:pic>
        <p:nvPicPr>
          <p:cNvPr id="6" name="Afbeelding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80605" y="401129"/>
            <a:ext cx="1066802" cy="774194"/>
          </a:xfrm>
          <a:prstGeom prst="rect">
            <a:avLst/>
          </a:prstGeom>
        </p:spPr>
      </p:pic>
      <p:pic>
        <p:nvPicPr>
          <p:cNvPr id="5" name="Afbeelding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5431968"/>
            <a:ext cx="9144000" cy="1423416"/>
          </a:xfrm>
          <a:prstGeom prst="rect">
            <a:avLst/>
          </a:prstGeom>
        </p:spPr>
      </p:pic>
      <p:sp>
        <p:nvSpPr>
          <p:cNvPr id="9" name="Titel 1"/>
          <p:cNvSpPr>
            <a:spLocks noGrp="1"/>
          </p:cNvSpPr>
          <p:nvPr>
            <p:ph type="ctrTitle" hasCustomPrompt="1"/>
          </p:nvPr>
        </p:nvSpPr>
        <p:spPr>
          <a:xfrm>
            <a:off x="1479599" y="1916832"/>
            <a:ext cx="6505200" cy="1445568"/>
          </a:xfrm>
        </p:spPr>
        <p:txBody>
          <a:bodyPr anchor="b" anchorCtr="0"/>
          <a:lstStyle>
            <a:lvl1pPr algn="l">
              <a:lnSpc>
                <a:spcPct val="91000"/>
              </a:lnSpc>
              <a:defRPr sz="4800" b="1" baseline="0">
                <a:solidFill>
                  <a:schemeClr val="accent6"/>
                </a:solidFill>
              </a:defRPr>
            </a:lvl1pPr>
          </a:lstStyle>
          <a:p>
            <a:r>
              <a:rPr lang="nl-BE" dirty="0"/>
              <a:t>Klik hier om je slotgroet in te geven.</a:t>
            </a:r>
          </a:p>
        </p:txBody>
      </p:sp>
      <p:sp>
        <p:nvSpPr>
          <p:cNvPr id="10" name="Ondertitel 2"/>
          <p:cNvSpPr>
            <a:spLocks noGrp="1"/>
          </p:cNvSpPr>
          <p:nvPr>
            <p:ph type="subTitle" idx="1" hasCustomPrompt="1"/>
          </p:nvPr>
        </p:nvSpPr>
        <p:spPr>
          <a:xfrm>
            <a:off x="1498647" y="3945600"/>
            <a:ext cx="6504701" cy="1306800"/>
          </a:xfrm>
        </p:spPr>
        <p:txBody>
          <a:bodyPr>
            <a:normAutofit/>
          </a:bodyPr>
          <a:lstStyle>
            <a:lvl1pPr marL="0" indent="0" algn="l">
              <a:lnSpc>
                <a:spcPct val="98000"/>
              </a:lnSpc>
              <a:spcBef>
                <a:spcPts val="0"/>
              </a:spcBef>
              <a:buNone/>
              <a:defRPr sz="2000" b="0">
                <a:solidFill>
                  <a:schemeClr val="accent6"/>
                </a:solidFill>
              </a:defRPr>
            </a:lvl1pPr>
          </a:lstStyle>
          <a:p>
            <a:r>
              <a:rPr lang="nl-BE" dirty="0"/>
              <a:t>Voornaam en familienaam</a:t>
            </a:r>
            <a:br>
              <a:rPr lang="nl-BE" dirty="0"/>
            </a:br>
            <a:r>
              <a:rPr lang="nl-BE" dirty="0"/>
              <a:t>Functie</a:t>
            </a:r>
            <a:br>
              <a:rPr lang="nl-BE" dirty="0"/>
            </a:br>
            <a:r>
              <a:rPr lang="nl-BE" dirty="0"/>
              <a:t>E-mailadres</a:t>
            </a:r>
          </a:p>
        </p:txBody>
      </p:sp>
      <p:sp>
        <p:nvSpPr>
          <p:cNvPr id="3" name="Tijdelijke aanduiding voor tekst 2"/>
          <p:cNvSpPr>
            <a:spLocks noGrp="1"/>
          </p:cNvSpPr>
          <p:nvPr>
            <p:ph type="body" sz="quarter" idx="10" hasCustomPrompt="1"/>
          </p:nvPr>
        </p:nvSpPr>
        <p:spPr>
          <a:xfrm>
            <a:off x="1498646" y="6139048"/>
            <a:ext cx="6505200" cy="300831"/>
          </a:xfrm>
          <a:noFill/>
        </p:spPr>
        <p:txBody>
          <a:bodyPr vert="horz" lIns="0" tIns="0" rIns="0" bIns="0" rtlCol="0">
            <a:normAutofit/>
          </a:bodyPr>
          <a:lstStyle>
            <a:lvl1pPr>
              <a:defRPr lang="nl-NL" sz="1700" b="0" smtClean="0">
                <a:solidFill>
                  <a:schemeClr val="accent6"/>
                </a:solidFill>
              </a:defRPr>
            </a:lvl1pPr>
            <a:lvl2pPr>
              <a:defRPr lang="nl-NL" smtClean="0"/>
            </a:lvl2pPr>
            <a:lvl3pPr>
              <a:defRPr lang="nl-NL" smtClean="0"/>
            </a:lvl3pPr>
            <a:lvl4pPr>
              <a:defRPr lang="nl-NL" smtClean="0"/>
            </a:lvl4pPr>
            <a:lvl5pPr>
              <a:defRPr lang="nl-BE"/>
            </a:lvl5pPr>
          </a:lstStyle>
          <a:p>
            <a:pPr marL="0" lvl="0" indent="0">
              <a:lnSpc>
                <a:spcPct val="98000"/>
              </a:lnSpc>
              <a:spcBef>
                <a:spcPts val="0"/>
              </a:spcBef>
              <a:buNone/>
            </a:pPr>
            <a:r>
              <a:rPr lang="nl-NL" dirty="0"/>
              <a:t>Herhaal hier de titel van je schermpresentatie</a:t>
            </a:r>
            <a:endParaRPr lang="nl-BE" dirty="0"/>
          </a:p>
        </p:txBody>
      </p:sp>
    </p:spTree>
    <p:extLst>
      <p:ext uri="{BB962C8B-B14F-4D97-AF65-F5344CB8AC3E}">
        <p14:creationId xmlns:p14="http://schemas.microsoft.com/office/powerpoint/2010/main" val="348188340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itle" preserve="1">
  <p:cSld name="Titeldia">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4" name="Picture 2" descr="Frame_Red"/>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3"/>
          <p:cNvSpPr>
            <a:spLocks noChangeArrowheads="1"/>
          </p:cNvSpPr>
          <p:nvPr userDrawn="1"/>
        </p:nvSpPr>
        <p:spPr bwMode="auto">
          <a:xfrm>
            <a:off x="0" y="0"/>
            <a:ext cx="107950" cy="6858000"/>
          </a:xfrm>
          <a:prstGeom prst="rect">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defRPr/>
            </a:pPr>
            <a:endParaRPr lang="nl-BE" altLang="nl-BE">
              <a:solidFill>
                <a:srgbClr val="000000"/>
              </a:solidFill>
              <a:cs typeface="Arial" charset="0"/>
            </a:endParaRPr>
          </a:p>
        </p:txBody>
      </p:sp>
      <p:sp>
        <p:nvSpPr>
          <p:cNvPr id="6" name="Rectangle 4"/>
          <p:cNvSpPr>
            <a:spLocks noChangeArrowheads="1"/>
          </p:cNvSpPr>
          <p:nvPr userDrawn="1"/>
        </p:nvSpPr>
        <p:spPr bwMode="auto">
          <a:xfrm>
            <a:off x="9036050" y="0"/>
            <a:ext cx="107950" cy="6858000"/>
          </a:xfrm>
          <a:prstGeom prst="rect">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defRPr/>
            </a:pPr>
            <a:endParaRPr lang="nl-BE" altLang="nl-BE">
              <a:solidFill>
                <a:srgbClr val="000000"/>
              </a:solidFill>
              <a:cs typeface="Arial" charset="0"/>
            </a:endParaRPr>
          </a:p>
        </p:txBody>
      </p:sp>
      <p:sp>
        <p:nvSpPr>
          <p:cNvPr id="7" name="Rectangle 5"/>
          <p:cNvSpPr>
            <a:spLocks noChangeArrowheads="1"/>
          </p:cNvSpPr>
          <p:nvPr userDrawn="1"/>
        </p:nvSpPr>
        <p:spPr bwMode="auto">
          <a:xfrm>
            <a:off x="0" y="0"/>
            <a:ext cx="9144000" cy="115888"/>
          </a:xfrm>
          <a:prstGeom prst="rect">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defRPr/>
            </a:pPr>
            <a:endParaRPr lang="nl-BE" altLang="nl-BE">
              <a:solidFill>
                <a:srgbClr val="000000"/>
              </a:solidFill>
              <a:cs typeface="Arial" charset="0"/>
            </a:endParaRPr>
          </a:p>
        </p:txBody>
      </p:sp>
      <p:sp>
        <p:nvSpPr>
          <p:cNvPr id="8" name="Rectangle 6"/>
          <p:cNvSpPr>
            <a:spLocks noChangeArrowheads="1"/>
          </p:cNvSpPr>
          <p:nvPr userDrawn="1"/>
        </p:nvSpPr>
        <p:spPr bwMode="auto">
          <a:xfrm>
            <a:off x="0" y="6669088"/>
            <a:ext cx="9144000" cy="188912"/>
          </a:xfrm>
          <a:prstGeom prst="rect">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defRPr/>
            </a:pPr>
            <a:endParaRPr lang="nl-BE" altLang="nl-BE">
              <a:solidFill>
                <a:srgbClr val="000000"/>
              </a:solidFill>
              <a:cs typeface="Arial" charset="0"/>
            </a:endParaRPr>
          </a:p>
        </p:txBody>
      </p:sp>
      <p:pic>
        <p:nvPicPr>
          <p:cNvPr id="9" name="Picture 10" descr="gent_sport_RGB"/>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855663" y="831850"/>
            <a:ext cx="3816350" cy="148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4" descr="gent_klaverblad2"/>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4500563" y="3213100"/>
            <a:ext cx="3816350" cy="278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36" name="Rectangle 12"/>
          <p:cNvSpPr>
            <a:spLocks noGrp="1" noChangeArrowheads="1"/>
          </p:cNvSpPr>
          <p:nvPr>
            <p:ph type="ctrTitle"/>
          </p:nvPr>
        </p:nvSpPr>
        <p:spPr>
          <a:xfrm>
            <a:off x="4748213" y="3514725"/>
            <a:ext cx="3235325" cy="936625"/>
          </a:xfrm>
        </p:spPr>
        <p:txBody>
          <a:bodyPr anchor="b"/>
          <a:lstStyle>
            <a:lvl1pPr>
              <a:defRPr>
                <a:solidFill>
                  <a:schemeClr val="bg1"/>
                </a:solidFill>
              </a:defRPr>
            </a:lvl1pPr>
          </a:lstStyle>
          <a:p>
            <a:pPr lvl="0"/>
            <a:r>
              <a:rPr lang="en-US" altLang="nl-BE" noProof="0"/>
              <a:t>Click to edit Master title style</a:t>
            </a:r>
          </a:p>
        </p:txBody>
      </p:sp>
      <p:sp>
        <p:nvSpPr>
          <p:cNvPr id="52237" name="Rectangle 13"/>
          <p:cNvSpPr>
            <a:spLocks noGrp="1" noChangeArrowheads="1"/>
          </p:cNvSpPr>
          <p:nvPr>
            <p:ph type="subTitle" idx="1"/>
          </p:nvPr>
        </p:nvSpPr>
        <p:spPr>
          <a:xfrm>
            <a:off x="4748213" y="4667250"/>
            <a:ext cx="3379787" cy="1008063"/>
          </a:xfrm>
        </p:spPr>
        <p:txBody>
          <a:bodyPr/>
          <a:lstStyle>
            <a:lvl1pPr>
              <a:defRPr/>
            </a:lvl1pPr>
          </a:lstStyle>
          <a:p>
            <a:pPr lvl="0"/>
            <a:r>
              <a:rPr lang="en-US" altLang="nl-BE" noProof="0"/>
              <a:t>Click to edit Master subtitle style</a:t>
            </a:r>
          </a:p>
        </p:txBody>
      </p:sp>
      <p:sp>
        <p:nvSpPr>
          <p:cNvPr id="11" name="Rectangle 7"/>
          <p:cNvSpPr>
            <a:spLocks noGrp="1" noChangeArrowheads="1"/>
          </p:cNvSpPr>
          <p:nvPr>
            <p:ph type="dt" sz="half" idx="10"/>
          </p:nvPr>
        </p:nvSpPr>
        <p:spPr>
          <a:xfrm>
            <a:off x="5795963" y="6453188"/>
            <a:ext cx="2854325" cy="360362"/>
          </a:xfrm>
        </p:spPr>
        <p:txBody>
          <a:bodyPr/>
          <a:lstStyle>
            <a:lvl1pPr>
              <a:defRPr/>
            </a:lvl1pPr>
          </a:lstStyle>
          <a:p>
            <a:pPr>
              <a:defRPr/>
            </a:pPr>
            <a:r>
              <a:rPr lang="nl-BE" altLang="nl-BE"/>
              <a:t>19 december 2019</a:t>
            </a:r>
            <a:endParaRPr lang="en-US" altLang="nl-BE"/>
          </a:p>
        </p:txBody>
      </p:sp>
      <p:sp>
        <p:nvSpPr>
          <p:cNvPr id="12" name="Rectangle 8"/>
          <p:cNvSpPr>
            <a:spLocks noGrp="1" noChangeArrowheads="1"/>
          </p:cNvSpPr>
          <p:nvPr>
            <p:ph type="ftr" sz="quarter" idx="11"/>
          </p:nvPr>
        </p:nvSpPr>
        <p:spPr>
          <a:xfrm>
            <a:off x="900113" y="6453188"/>
            <a:ext cx="5256212" cy="360362"/>
          </a:xfrm>
        </p:spPr>
        <p:txBody>
          <a:bodyPr/>
          <a:lstStyle>
            <a:lvl1pPr>
              <a:defRPr/>
            </a:lvl1pPr>
          </a:lstStyle>
          <a:p>
            <a:pPr>
              <a:defRPr/>
            </a:pPr>
            <a:r>
              <a:rPr lang="en-US" altLang="nl-BE"/>
              <a:t>Informatievergadering Nieuwpoort – plannen voorontwerp</a:t>
            </a:r>
          </a:p>
        </p:txBody>
      </p:sp>
      <p:sp>
        <p:nvSpPr>
          <p:cNvPr id="13" name="Rectangle 9"/>
          <p:cNvSpPr>
            <a:spLocks noGrp="1" noChangeArrowheads="1"/>
          </p:cNvSpPr>
          <p:nvPr>
            <p:ph type="sldNum" sz="quarter" idx="12"/>
          </p:nvPr>
        </p:nvSpPr>
        <p:spPr>
          <a:xfrm>
            <a:off x="342900" y="6453188"/>
            <a:ext cx="557213" cy="360362"/>
          </a:xfrm>
        </p:spPr>
        <p:txBody>
          <a:bodyPr/>
          <a:lstStyle>
            <a:lvl1pPr>
              <a:defRPr/>
            </a:lvl1pPr>
          </a:lstStyle>
          <a:p>
            <a:pPr>
              <a:defRPr/>
            </a:pPr>
            <a:fld id="{554F47E6-2382-41B6-AAD4-8070B6D18D2A}" type="slidenum">
              <a:rPr lang="en-US" altLang="nl-BE"/>
              <a:pPr>
                <a:defRPr/>
              </a:pPr>
              <a:t>‹nr.›</a:t>
            </a:fld>
            <a:endParaRPr lang="en-US" altLang="nl-BE"/>
          </a:p>
        </p:txBody>
      </p:sp>
    </p:spTree>
    <p:extLst>
      <p:ext uri="{BB962C8B-B14F-4D97-AF65-F5344CB8AC3E}">
        <p14:creationId xmlns:p14="http://schemas.microsoft.com/office/powerpoint/2010/main" val="148550635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nl-BE"/>
          </a:p>
        </p:txBody>
      </p:sp>
      <p:sp>
        <p:nvSpPr>
          <p:cNvPr id="3" name="Tijdelijke aanduiding voor inhoud 2"/>
          <p:cNvSpPr>
            <a:spLocks noGrp="1"/>
          </p:cNvSpPr>
          <p:nvPr>
            <p:ph idx="1"/>
          </p:nvPr>
        </p:nvSpPr>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Rectangle 10"/>
          <p:cNvSpPr>
            <a:spLocks noGrp="1" noChangeArrowheads="1"/>
          </p:cNvSpPr>
          <p:nvPr>
            <p:ph type="dt" sz="half" idx="10"/>
          </p:nvPr>
        </p:nvSpPr>
        <p:spPr>
          <a:ln/>
        </p:spPr>
        <p:txBody>
          <a:bodyPr/>
          <a:lstStyle>
            <a:lvl1pPr>
              <a:defRPr/>
            </a:lvl1pPr>
          </a:lstStyle>
          <a:p>
            <a:pPr>
              <a:defRPr/>
            </a:pPr>
            <a:r>
              <a:rPr lang="nl-BE" altLang="nl-BE"/>
              <a:t>19 december 2019</a:t>
            </a:r>
            <a:endParaRPr lang="en-US" altLang="nl-BE"/>
          </a:p>
        </p:txBody>
      </p:sp>
      <p:sp>
        <p:nvSpPr>
          <p:cNvPr id="5" name="Rectangle 11"/>
          <p:cNvSpPr>
            <a:spLocks noGrp="1" noChangeArrowheads="1"/>
          </p:cNvSpPr>
          <p:nvPr>
            <p:ph type="ftr" sz="quarter" idx="11"/>
          </p:nvPr>
        </p:nvSpPr>
        <p:spPr>
          <a:ln/>
        </p:spPr>
        <p:txBody>
          <a:bodyPr/>
          <a:lstStyle>
            <a:lvl1pPr>
              <a:defRPr/>
            </a:lvl1pPr>
          </a:lstStyle>
          <a:p>
            <a:pPr>
              <a:defRPr/>
            </a:pPr>
            <a:r>
              <a:rPr lang="en-US" altLang="nl-BE"/>
              <a:t>Informatievergadering Nieuwpoort – plannen voorontwerp</a:t>
            </a:r>
          </a:p>
        </p:txBody>
      </p:sp>
      <p:sp>
        <p:nvSpPr>
          <p:cNvPr id="6" name="Rectangle 12"/>
          <p:cNvSpPr>
            <a:spLocks noGrp="1" noChangeArrowheads="1"/>
          </p:cNvSpPr>
          <p:nvPr>
            <p:ph type="sldNum" sz="quarter" idx="12"/>
          </p:nvPr>
        </p:nvSpPr>
        <p:spPr>
          <a:ln/>
        </p:spPr>
        <p:txBody>
          <a:bodyPr/>
          <a:lstStyle>
            <a:lvl1pPr>
              <a:defRPr/>
            </a:lvl1pPr>
          </a:lstStyle>
          <a:p>
            <a:pPr>
              <a:defRPr/>
            </a:pPr>
            <a:fld id="{8B0F20A9-415E-4BC9-9712-3C4D2E47638C}" type="slidenum">
              <a:rPr lang="en-US" altLang="nl-BE"/>
              <a:pPr>
                <a:defRPr/>
              </a:pPr>
              <a:t>‹nr.›</a:t>
            </a:fld>
            <a:endParaRPr lang="en-US" altLang="nl-BE"/>
          </a:p>
        </p:txBody>
      </p:sp>
    </p:spTree>
    <p:extLst>
      <p:ext uri="{BB962C8B-B14F-4D97-AF65-F5344CB8AC3E}">
        <p14:creationId xmlns:p14="http://schemas.microsoft.com/office/powerpoint/2010/main" val="75836718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nl-NL"/>
              <a:t>Klik om de stijl te bewerken</a:t>
            </a:r>
            <a:endParaRPr lang="nl-BE"/>
          </a:p>
        </p:txBody>
      </p:sp>
      <p:sp>
        <p:nvSpPr>
          <p:cNvPr id="3" name="Tijdelijke aanduiding voor tekst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nl-NL"/>
              <a:t>Klik om de modelstijlen te bewerken</a:t>
            </a:r>
          </a:p>
        </p:txBody>
      </p:sp>
      <p:sp>
        <p:nvSpPr>
          <p:cNvPr id="4" name="Rectangle 10"/>
          <p:cNvSpPr>
            <a:spLocks noGrp="1" noChangeArrowheads="1"/>
          </p:cNvSpPr>
          <p:nvPr>
            <p:ph type="dt" sz="half" idx="10"/>
          </p:nvPr>
        </p:nvSpPr>
        <p:spPr>
          <a:ln/>
        </p:spPr>
        <p:txBody>
          <a:bodyPr/>
          <a:lstStyle>
            <a:lvl1pPr>
              <a:defRPr/>
            </a:lvl1pPr>
          </a:lstStyle>
          <a:p>
            <a:pPr>
              <a:defRPr/>
            </a:pPr>
            <a:r>
              <a:rPr lang="nl-BE" altLang="nl-BE"/>
              <a:t>19 december 2019</a:t>
            </a:r>
            <a:endParaRPr lang="en-US" altLang="nl-BE"/>
          </a:p>
        </p:txBody>
      </p:sp>
      <p:sp>
        <p:nvSpPr>
          <p:cNvPr id="5" name="Rectangle 11"/>
          <p:cNvSpPr>
            <a:spLocks noGrp="1" noChangeArrowheads="1"/>
          </p:cNvSpPr>
          <p:nvPr>
            <p:ph type="ftr" sz="quarter" idx="11"/>
          </p:nvPr>
        </p:nvSpPr>
        <p:spPr>
          <a:ln/>
        </p:spPr>
        <p:txBody>
          <a:bodyPr/>
          <a:lstStyle>
            <a:lvl1pPr>
              <a:defRPr/>
            </a:lvl1pPr>
          </a:lstStyle>
          <a:p>
            <a:pPr>
              <a:defRPr/>
            </a:pPr>
            <a:r>
              <a:rPr lang="en-US" altLang="nl-BE"/>
              <a:t>Informatievergadering Nieuwpoort – plannen voorontwerp</a:t>
            </a:r>
          </a:p>
        </p:txBody>
      </p:sp>
      <p:sp>
        <p:nvSpPr>
          <p:cNvPr id="6" name="Rectangle 12"/>
          <p:cNvSpPr>
            <a:spLocks noGrp="1" noChangeArrowheads="1"/>
          </p:cNvSpPr>
          <p:nvPr>
            <p:ph type="sldNum" sz="quarter" idx="12"/>
          </p:nvPr>
        </p:nvSpPr>
        <p:spPr>
          <a:ln/>
        </p:spPr>
        <p:txBody>
          <a:bodyPr/>
          <a:lstStyle>
            <a:lvl1pPr>
              <a:defRPr/>
            </a:lvl1pPr>
          </a:lstStyle>
          <a:p>
            <a:pPr>
              <a:defRPr/>
            </a:pPr>
            <a:fld id="{03331945-60D4-47E4-9144-4850FBEACD16}" type="slidenum">
              <a:rPr lang="en-US" altLang="nl-BE"/>
              <a:pPr>
                <a:defRPr/>
              </a:pPr>
              <a:t>‹nr.›</a:t>
            </a:fld>
            <a:endParaRPr lang="en-US" altLang="nl-BE"/>
          </a:p>
        </p:txBody>
      </p:sp>
    </p:spTree>
    <p:extLst>
      <p:ext uri="{BB962C8B-B14F-4D97-AF65-F5344CB8AC3E}">
        <p14:creationId xmlns:p14="http://schemas.microsoft.com/office/powerpoint/2010/main" val="30635902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asisdia met kadertekst">
    <p:spTree>
      <p:nvGrpSpPr>
        <p:cNvPr id="1" name=""/>
        <p:cNvGrpSpPr/>
        <p:nvPr/>
      </p:nvGrpSpPr>
      <p:grpSpPr>
        <a:xfrm>
          <a:off x="0" y="0"/>
          <a:ext cx="0" cy="0"/>
          <a:chOff x="0" y="0"/>
          <a:chExt cx="0" cy="0"/>
        </a:xfrm>
      </p:grpSpPr>
      <p:pic>
        <p:nvPicPr>
          <p:cNvPr id="7" name="Afbeelding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79449" y="6295886"/>
            <a:ext cx="8177801" cy="289561"/>
          </a:xfrm>
          <a:prstGeom prst="rect">
            <a:avLst/>
          </a:prstGeom>
        </p:spPr>
      </p:pic>
      <p:sp>
        <p:nvSpPr>
          <p:cNvPr id="5" name="Tijdelijke aanduiding voor voettekst 4"/>
          <p:cNvSpPr>
            <a:spLocks noGrp="1"/>
          </p:cNvSpPr>
          <p:nvPr>
            <p:ph type="ftr" sz="quarter" idx="11"/>
          </p:nvPr>
        </p:nvSpPr>
        <p:spPr/>
        <p:txBody>
          <a:bodyPr/>
          <a:lstStyle/>
          <a:p>
            <a:pPr algn="l"/>
            <a:r>
              <a:rPr lang="nl-BE"/>
              <a:t>Informatievergadering Nieuwpoort – plannen voorontwerp</a:t>
            </a:r>
            <a:endParaRPr lang="nl-BE" dirty="0"/>
          </a:p>
        </p:txBody>
      </p:sp>
      <p:sp>
        <p:nvSpPr>
          <p:cNvPr id="6" name="Tijdelijke aanduiding voor dianummer 5"/>
          <p:cNvSpPr>
            <a:spLocks noGrp="1"/>
          </p:cNvSpPr>
          <p:nvPr>
            <p:ph type="sldNum" sz="quarter" idx="12"/>
          </p:nvPr>
        </p:nvSpPr>
        <p:spPr/>
        <p:txBody>
          <a:bodyPr/>
          <a:lstStyle/>
          <a:p>
            <a:fld id="{E8F12D86-93AC-45BB-B8CA-9542A3CF9355}" type="slidenum">
              <a:rPr lang="nl-BE" smtClean="0"/>
              <a:t>‹nr.›</a:t>
            </a:fld>
            <a:endParaRPr lang="nl-BE"/>
          </a:p>
        </p:txBody>
      </p:sp>
      <p:sp>
        <p:nvSpPr>
          <p:cNvPr id="9" name="Tijdelijke aanduiding voor tekst 7"/>
          <p:cNvSpPr>
            <a:spLocks noGrp="1"/>
          </p:cNvSpPr>
          <p:nvPr>
            <p:ph type="body" sz="quarter" idx="13" hasCustomPrompt="1"/>
          </p:nvPr>
        </p:nvSpPr>
        <p:spPr>
          <a:xfrm>
            <a:off x="5842800" y="0"/>
            <a:ext cx="2793600" cy="4179600"/>
          </a:xfrm>
          <a:solidFill>
            <a:schemeClr val="accent1"/>
          </a:solidFill>
        </p:spPr>
        <p:txBody>
          <a:bodyPr lIns="254160" tIns="975600" rIns="254160" bIns="288000" anchor="t" anchorCtr="0">
            <a:noAutofit/>
          </a:bodyPr>
          <a:lstStyle>
            <a:lvl1pPr>
              <a:buClr>
                <a:schemeClr val="tx2"/>
              </a:buClr>
              <a:defRPr sz="2300" baseline="0">
                <a:solidFill>
                  <a:schemeClr val="bg1"/>
                </a:solidFill>
              </a:defRPr>
            </a:lvl1pPr>
            <a:lvl2pPr>
              <a:buClr>
                <a:schemeClr val="tx2"/>
              </a:buClr>
              <a:defRPr sz="2300">
                <a:solidFill>
                  <a:schemeClr val="bg1"/>
                </a:solidFill>
              </a:defRPr>
            </a:lvl2pPr>
            <a:lvl3pPr>
              <a:buClr>
                <a:schemeClr val="bg1"/>
              </a:buClr>
              <a:defRPr sz="2300">
                <a:solidFill>
                  <a:schemeClr val="bg1"/>
                </a:solidFill>
              </a:defRPr>
            </a:lvl3pPr>
            <a:lvl4pPr>
              <a:buClr>
                <a:schemeClr val="bg1"/>
              </a:buClr>
              <a:defRPr sz="2300">
                <a:solidFill>
                  <a:schemeClr val="bg1"/>
                </a:solidFill>
              </a:defRPr>
            </a:lvl4pPr>
            <a:lvl5pPr>
              <a:buClr>
                <a:schemeClr val="bg1"/>
              </a:buClr>
              <a:defRPr sz="2300">
                <a:solidFill>
                  <a:schemeClr val="bg1"/>
                </a:solidFill>
              </a:defRPr>
            </a:lvl5pPr>
          </a:lstStyle>
          <a:p>
            <a:pPr lvl="0"/>
            <a:r>
              <a:rPr lang="nl-NL" dirty="0"/>
              <a:t>Voeg tekst toe of laat blanco.</a:t>
            </a:r>
            <a:br>
              <a:rPr lang="nl-NL" dirty="0"/>
            </a:br>
            <a:r>
              <a:rPr lang="nl-NL" dirty="0"/>
              <a:t>[ tabtoets aan het begin van een alinea = </a:t>
            </a:r>
            <a:r>
              <a:rPr lang="nl-NL" dirty="0" err="1"/>
              <a:t>subkopje</a:t>
            </a:r>
            <a:r>
              <a:rPr lang="nl-NL" dirty="0"/>
              <a:t>. </a:t>
            </a:r>
            <a:br>
              <a:rPr lang="nl-NL" dirty="0"/>
            </a:br>
            <a:r>
              <a:rPr lang="nl-NL" dirty="0" err="1"/>
              <a:t>shift+tab</a:t>
            </a:r>
            <a:r>
              <a:rPr lang="nl-NL" dirty="0"/>
              <a:t> = spring terug naar gewone tekstopmaak. ]</a:t>
            </a:r>
            <a:endParaRPr lang="nl-BE" dirty="0"/>
          </a:p>
        </p:txBody>
      </p:sp>
      <p:sp>
        <p:nvSpPr>
          <p:cNvPr id="2" name="Titel 1"/>
          <p:cNvSpPr>
            <a:spLocks noGrp="1"/>
          </p:cNvSpPr>
          <p:nvPr>
            <p:ph type="title" hasCustomPrompt="1"/>
          </p:nvPr>
        </p:nvSpPr>
        <p:spPr>
          <a:xfrm>
            <a:off x="762719" y="910800"/>
            <a:ext cx="4568400" cy="1143000"/>
          </a:xfrm>
        </p:spPr>
        <p:txBody>
          <a:bodyPr/>
          <a:lstStyle>
            <a:lvl1pPr>
              <a:defRPr/>
            </a:lvl1pPr>
          </a:lstStyle>
          <a:p>
            <a:r>
              <a:rPr lang="nl-NL" dirty="0"/>
              <a:t>Klik voor de titel van de </a:t>
            </a:r>
            <a:r>
              <a:rPr lang="nl-NL" dirty="0" err="1"/>
              <a:t>basisdia</a:t>
            </a:r>
            <a:r>
              <a:rPr lang="nl-NL" dirty="0"/>
              <a:t> met kadertekst</a:t>
            </a:r>
            <a:endParaRPr lang="nl-BE" dirty="0"/>
          </a:p>
        </p:txBody>
      </p:sp>
      <p:sp>
        <p:nvSpPr>
          <p:cNvPr id="3" name="Tijdelijke aanduiding voor inhoud 2"/>
          <p:cNvSpPr>
            <a:spLocks noGrp="1"/>
          </p:cNvSpPr>
          <p:nvPr>
            <p:ph idx="1"/>
          </p:nvPr>
        </p:nvSpPr>
        <p:spPr>
          <a:xfrm>
            <a:off x="1189520" y="1789201"/>
            <a:ext cx="4140000" cy="4232087"/>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dirty="0"/>
          </a:p>
        </p:txBody>
      </p:sp>
      <p:sp>
        <p:nvSpPr>
          <p:cNvPr id="11" name="Tijdelijke aanduiding voor datum 3"/>
          <p:cNvSpPr>
            <a:spLocks noGrp="1"/>
          </p:cNvSpPr>
          <p:nvPr>
            <p:ph type="dt" sz="half" idx="2"/>
          </p:nvPr>
        </p:nvSpPr>
        <p:spPr>
          <a:xfrm>
            <a:off x="6365506" y="6418800"/>
            <a:ext cx="1368151" cy="230400"/>
          </a:xfrm>
          <a:prstGeom prst="rect">
            <a:avLst/>
          </a:prstGeom>
        </p:spPr>
        <p:txBody>
          <a:bodyPr vert="horz" lIns="0" tIns="0" rIns="0" bIns="0" rtlCol="0" anchor="t" anchorCtr="0"/>
          <a:lstStyle>
            <a:lvl1pPr algn="r">
              <a:defRPr lang="nl-BE" sz="1200" smtClean="0">
                <a:solidFill>
                  <a:srgbClr val="2C3F48"/>
                </a:solidFill>
              </a:defRPr>
            </a:lvl1pPr>
          </a:lstStyle>
          <a:p>
            <a:r>
              <a:rPr lang="nl-BE"/>
              <a:t>19 december 2019</a:t>
            </a:r>
          </a:p>
        </p:txBody>
      </p:sp>
    </p:spTree>
    <p:extLst>
      <p:ext uri="{BB962C8B-B14F-4D97-AF65-F5344CB8AC3E}">
        <p14:creationId xmlns:p14="http://schemas.microsoft.com/office/powerpoint/2010/main" val="127720294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nl-BE"/>
          </a:p>
        </p:txBody>
      </p:sp>
      <p:sp>
        <p:nvSpPr>
          <p:cNvPr id="3" name="Tijdelijke aanduiding voor inhoud 2"/>
          <p:cNvSpPr>
            <a:spLocks noGrp="1"/>
          </p:cNvSpPr>
          <p:nvPr>
            <p:ph sz="half" idx="1"/>
          </p:nvPr>
        </p:nvSpPr>
        <p:spPr>
          <a:xfrm>
            <a:off x="1547813" y="1600200"/>
            <a:ext cx="34163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inhoud 3"/>
          <p:cNvSpPr>
            <a:spLocks noGrp="1"/>
          </p:cNvSpPr>
          <p:nvPr>
            <p:ph sz="half" idx="2"/>
          </p:nvPr>
        </p:nvSpPr>
        <p:spPr>
          <a:xfrm>
            <a:off x="5116513" y="1600200"/>
            <a:ext cx="34163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5" name="Rectangle 10"/>
          <p:cNvSpPr>
            <a:spLocks noGrp="1" noChangeArrowheads="1"/>
          </p:cNvSpPr>
          <p:nvPr>
            <p:ph type="dt" sz="half" idx="10"/>
          </p:nvPr>
        </p:nvSpPr>
        <p:spPr>
          <a:ln/>
        </p:spPr>
        <p:txBody>
          <a:bodyPr/>
          <a:lstStyle>
            <a:lvl1pPr>
              <a:defRPr/>
            </a:lvl1pPr>
          </a:lstStyle>
          <a:p>
            <a:pPr>
              <a:defRPr/>
            </a:pPr>
            <a:r>
              <a:rPr lang="nl-BE" altLang="nl-BE"/>
              <a:t>19 december 2019</a:t>
            </a:r>
            <a:endParaRPr lang="en-US" altLang="nl-BE"/>
          </a:p>
        </p:txBody>
      </p:sp>
      <p:sp>
        <p:nvSpPr>
          <p:cNvPr id="6" name="Rectangle 11"/>
          <p:cNvSpPr>
            <a:spLocks noGrp="1" noChangeArrowheads="1"/>
          </p:cNvSpPr>
          <p:nvPr>
            <p:ph type="ftr" sz="quarter" idx="11"/>
          </p:nvPr>
        </p:nvSpPr>
        <p:spPr>
          <a:ln/>
        </p:spPr>
        <p:txBody>
          <a:bodyPr/>
          <a:lstStyle>
            <a:lvl1pPr>
              <a:defRPr/>
            </a:lvl1pPr>
          </a:lstStyle>
          <a:p>
            <a:pPr>
              <a:defRPr/>
            </a:pPr>
            <a:r>
              <a:rPr lang="en-US" altLang="nl-BE"/>
              <a:t>Informatievergadering Nieuwpoort – plannen voorontwerp</a:t>
            </a:r>
          </a:p>
        </p:txBody>
      </p:sp>
      <p:sp>
        <p:nvSpPr>
          <p:cNvPr id="7" name="Rectangle 12"/>
          <p:cNvSpPr>
            <a:spLocks noGrp="1" noChangeArrowheads="1"/>
          </p:cNvSpPr>
          <p:nvPr>
            <p:ph type="sldNum" sz="quarter" idx="12"/>
          </p:nvPr>
        </p:nvSpPr>
        <p:spPr>
          <a:ln/>
        </p:spPr>
        <p:txBody>
          <a:bodyPr/>
          <a:lstStyle>
            <a:lvl1pPr>
              <a:defRPr/>
            </a:lvl1pPr>
          </a:lstStyle>
          <a:p>
            <a:pPr>
              <a:defRPr/>
            </a:pPr>
            <a:fld id="{23D4B03B-DAE5-4AEA-BC01-0415943FDFF3}" type="slidenum">
              <a:rPr lang="en-US" altLang="nl-BE"/>
              <a:pPr>
                <a:defRPr/>
              </a:pPr>
              <a:t>‹nr.›</a:t>
            </a:fld>
            <a:endParaRPr lang="en-US" altLang="nl-BE"/>
          </a:p>
        </p:txBody>
      </p:sp>
    </p:spTree>
    <p:extLst>
      <p:ext uri="{BB962C8B-B14F-4D97-AF65-F5344CB8AC3E}">
        <p14:creationId xmlns:p14="http://schemas.microsoft.com/office/powerpoint/2010/main" val="80999176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p:spPr>
        <p:txBody>
          <a:bodyPr/>
          <a:lstStyle>
            <a:lvl1pPr>
              <a:defRPr/>
            </a:lvl1pPr>
          </a:lstStyle>
          <a:p>
            <a:r>
              <a:rPr lang="nl-NL"/>
              <a:t>Klik om de stijl te bewerken</a:t>
            </a:r>
            <a:endParaRPr lang="nl-BE"/>
          </a:p>
        </p:txBody>
      </p:sp>
      <p:sp>
        <p:nvSpPr>
          <p:cNvPr id="3" name="Tijdelijke aanduiding voor teks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4" name="Tijdelijke aanduiding voor inhoud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5" name="Tijdelijke aanduiding voor teks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6" name="Tijdelijke aanduiding voor inhoud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7" name="Rectangle 10"/>
          <p:cNvSpPr>
            <a:spLocks noGrp="1" noChangeArrowheads="1"/>
          </p:cNvSpPr>
          <p:nvPr>
            <p:ph type="dt" sz="half" idx="10"/>
          </p:nvPr>
        </p:nvSpPr>
        <p:spPr>
          <a:ln/>
        </p:spPr>
        <p:txBody>
          <a:bodyPr/>
          <a:lstStyle>
            <a:lvl1pPr>
              <a:defRPr/>
            </a:lvl1pPr>
          </a:lstStyle>
          <a:p>
            <a:pPr>
              <a:defRPr/>
            </a:pPr>
            <a:r>
              <a:rPr lang="nl-BE" altLang="nl-BE"/>
              <a:t>19 december 2019</a:t>
            </a:r>
            <a:endParaRPr lang="en-US" altLang="nl-BE"/>
          </a:p>
        </p:txBody>
      </p:sp>
      <p:sp>
        <p:nvSpPr>
          <p:cNvPr id="8" name="Rectangle 11"/>
          <p:cNvSpPr>
            <a:spLocks noGrp="1" noChangeArrowheads="1"/>
          </p:cNvSpPr>
          <p:nvPr>
            <p:ph type="ftr" sz="quarter" idx="11"/>
          </p:nvPr>
        </p:nvSpPr>
        <p:spPr>
          <a:ln/>
        </p:spPr>
        <p:txBody>
          <a:bodyPr/>
          <a:lstStyle>
            <a:lvl1pPr>
              <a:defRPr/>
            </a:lvl1pPr>
          </a:lstStyle>
          <a:p>
            <a:pPr>
              <a:defRPr/>
            </a:pPr>
            <a:r>
              <a:rPr lang="en-US" altLang="nl-BE"/>
              <a:t>Informatievergadering Nieuwpoort – plannen voorontwerp</a:t>
            </a:r>
          </a:p>
        </p:txBody>
      </p:sp>
      <p:sp>
        <p:nvSpPr>
          <p:cNvPr id="9" name="Rectangle 12"/>
          <p:cNvSpPr>
            <a:spLocks noGrp="1" noChangeArrowheads="1"/>
          </p:cNvSpPr>
          <p:nvPr>
            <p:ph type="sldNum" sz="quarter" idx="12"/>
          </p:nvPr>
        </p:nvSpPr>
        <p:spPr>
          <a:ln/>
        </p:spPr>
        <p:txBody>
          <a:bodyPr/>
          <a:lstStyle>
            <a:lvl1pPr>
              <a:defRPr/>
            </a:lvl1pPr>
          </a:lstStyle>
          <a:p>
            <a:pPr>
              <a:defRPr/>
            </a:pPr>
            <a:fld id="{3D55135D-2C66-41F4-90EA-48151EE96E57}" type="slidenum">
              <a:rPr lang="en-US" altLang="nl-BE"/>
              <a:pPr>
                <a:defRPr/>
              </a:pPr>
              <a:t>‹nr.›</a:t>
            </a:fld>
            <a:endParaRPr lang="en-US" altLang="nl-BE"/>
          </a:p>
        </p:txBody>
      </p:sp>
    </p:spTree>
    <p:extLst>
      <p:ext uri="{BB962C8B-B14F-4D97-AF65-F5344CB8AC3E}">
        <p14:creationId xmlns:p14="http://schemas.microsoft.com/office/powerpoint/2010/main" val="423107315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nl-BE"/>
          </a:p>
        </p:txBody>
      </p:sp>
      <p:sp>
        <p:nvSpPr>
          <p:cNvPr id="3" name="Rectangle 10"/>
          <p:cNvSpPr>
            <a:spLocks noGrp="1" noChangeArrowheads="1"/>
          </p:cNvSpPr>
          <p:nvPr>
            <p:ph type="dt" sz="half" idx="10"/>
          </p:nvPr>
        </p:nvSpPr>
        <p:spPr>
          <a:ln/>
        </p:spPr>
        <p:txBody>
          <a:bodyPr/>
          <a:lstStyle>
            <a:lvl1pPr>
              <a:defRPr/>
            </a:lvl1pPr>
          </a:lstStyle>
          <a:p>
            <a:pPr>
              <a:defRPr/>
            </a:pPr>
            <a:r>
              <a:rPr lang="nl-BE" altLang="nl-BE"/>
              <a:t>19 december 2019</a:t>
            </a:r>
            <a:endParaRPr lang="en-US" altLang="nl-BE"/>
          </a:p>
        </p:txBody>
      </p:sp>
      <p:sp>
        <p:nvSpPr>
          <p:cNvPr id="4" name="Rectangle 11"/>
          <p:cNvSpPr>
            <a:spLocks noGrp="1" noChangeArrowheads="1"/>
          </p:cNvSpPr>
          <p:nvPr>
            <p:ph type="ftr" sz="quarter" idx="11"/>
          </p:nvPr>
        </p:nvSpPr>
        <p:spPr>
          <a:ln/>
        </p:spPr>
        <p:txBody>
          <a:bodyPr/>
          <a:lstStyle>
            <a:lvl1pPr>
              <a:defRPr/>
            </a:lvl1pPr>
          </a:lstStyle>
          <a:p>
            <a:pPr>
              <a:defRPr/>
            </a:pPr>
            <a:r>
              <a:rPr lang="en-US" altLang="nl-BE"/>
              <a:t>Informatievergadering Nieuwpoort – plannen voorontwerp</a:t>
            </a:r>
          </a:p>
        </p:txBody>
      </p:sp>
      <p:sp>
        <p:nvSpPr>
          <p:cNvPr id="5" name="Rectangle 12"/>
          <p:cNvSpPr>
            <a:spLocks noGrp="1" noChangeArrowheads="1"/>
          </p:cNvSpPr>
          <p:nvPr>
            <p:ph type="sldNum" sz="quarter" idx="12"/>
          </p:nvPr>
        </p:nvSpPr>
        <p:spPr>
          <a:ln/>
        </p:spPr>
        <p:txBody>
          <a:bodyPr/>
          <a:lstStyle>
            <a:lvl1pPr>
              <a:defRPr/>
            </a:lvl1pPr>
          </a:lstStyle>
          <a:p>
            <a:pPr>
              <a:defRPr/>
            </a:pPr>
            <a:fld id="{82066630-A7F3-4630-89DC-1C0BE5860716}" type="slidenum">
              <a:rPr lang="en-US" altLang="nl-BE"/>
              <a:pPr>
                <a:defRPr/>
              </a:pPr>
              <a:t>‹nr.›</a:t>
            </a:fld>
            <a:endParaRPr lang="en-US" altLang="nl-BE"/>
          </a:p>
        </p:txBody>
      </p:sp>
    </p:spTree>
    <p:extLst>
      <p:ext uri="{BB962C8B-B14F-4D97-AF65-F5344CB8AC3E}">
        <p14:creationId xmlns:p14="http://schemas.microsoft.com/office/powerpoint/2010/main" val="172974933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Rectangle 10"/>
          <p:cNvSpPr>
            <a:spLocks noGrp="1" noChangeArrowheads="1"/>
          </p:cNvSpPr>
          <p:nvPr>
            <p:ph type="dt" sz="half" idx="10"/>
          </p:nvPr>
        </p:nvSpPr>
        <p:spPr>
          <a:ln/>
        </p:spPr>
        <p:txBody>
          <a:bodyPr/>
          <a:lstStyle>
            <a:lvl1pPr>
              <a:defRPr/>
            </a:lvl1pPr>
          </a:lstStyle>
          <a:p>
            <a:pPr>
              <a:defRPr/>
            </a:pPr>
            <a:r>
              <a:rPr lang="nl-BE" altLang="nl-BE"/>
              <a:t>19 december 2019</a:t>
            </a:r>
            <a:endParaRPr lang="en-US" altLang="nl-BE"/>
          </a:p>
        </p:txBody>
      </p:sp>
      <p:sp>
        <p:nvSpPr>
          <p:cNvPr id="3" name="Rectangle 11"/>
          <p:cNvSpPr>
            <a:spLocks noGrp="1" noChangeArrowheads="1"/>
          </p:cNvSpPr>
          <p:nvPr>
            <p:ph type="ftr" sz="quarter" idx="11"/>
          </p:nvPr>
        </p:nvSpPr>
        <p:spPr>
          <a:ln/>
        </p:spPr>
        <p:txBody>
          <a:bodyPr/>
          <a:lstStyle>
            <a:lvl1pPr>
              <a:defRPr/>
            </a:lvl1pPr>
          </a:lstStyle>
          <a:p>
            <a:pPr>
              <a:defRPr/>
            </a:pPr>
            <a:r>
              <a:rPr lang="en-US" altLang="nl-BE"/>
              <a:t>Informatievergadering Nieuwpoort – plannen voorontwerp</a:t>
            </a:r>
          </a:p>
        </p:txBody>
      </p:sp>
      <p:sp>
        <p:nvSpPr>
          <p:cNvPr id="4" name="Rectangle 12"/>
          <p:cNvSpPr>
            <a:spLocks noGrp="1" noChangeArrowheads="1"/>
          </p:cNvSpPr>
          <p:nvPr>
            <p:ph type="sldNum" sz="quarter" idx="12"/>
          </p:nvPr>
        </p:nvSpPr>
        <p:spPr>
          <a:ln/>
        </p:spPr>
        <p:txBody>
          <a:bodyPr/>
          <a:lstStyle>
            <a:lvl1pPr>
              <a:defRPr/>
            </a:lvl1pPr>
          </a:lstStyle>
          <a:p>
            <a:pPr>
              <a:defRPr/>
            </a:pPr>
            <a:fld id="{24FC9891-5B9D-4924-9C17-3DDA44CC6D46}" type="slidenum">
              <a:rPr lang="en-US" altLang="nl-BE"/>
              <a:pPr>
                <a:defRPr/>
              </a:pPr>
              <a:t>‹nr.›</a:t>
            </a:fld>
            <a:endParaRPr lang="en-US" altLang="nl-BE"/>
          </a:p>
        </p:txBody>
      </p:sp>
    </p:spTree>
    <p:extLst>
      <p:ext uri="{BB962C8B-B14F-4D97-AF65-F5344CB8AC3E}">
        <p14:creationId xmlns:p14="http://schemas.microsoft.com/office/powerpoint/2010/main" val="118524331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nl-NL"/>
              <a:t>Klik om de stijl te bewerken</a:t>
            </a:r>
            <a:endParaRPr lang="nl-BE"/>
          </a:p>
        </p:txBody>
      </p:sp>
      <p:sp>
        <p:nvSpPr>
          <p:cNvPr id="3" name="Tijdelijke aanduiding voor inhoud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teks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modelstijlen te bewerken</a:t>
            </a:r>
          </a:p>
        </p:txBody>
      </p:sp>
      <p:sp>
        <p:nvSpPr>
          <p:cNvPr id="5" name="Rectangle 10"/>
          <p:cNvSpPr>
            <a:spLocks noGrp="1" noChangeArrowheads="1"/>
          </p:cNvSpPr>
          <p:nvPr>
            <p:ph type="dt" sz="half" idx="10"/>
          </p:nvPr>
        </p:nvSpPr>
        <p:spPr>
          <a:ln/>
        </p:spPr>
        <p:txBody>
          <a:bodyPr/>
          <a:lstStyle>
            <a:lvl1pPr>
              <a:defRPr/>
            </a:lvl1pPr>
          </a:lstStyle>
          <a:p>
            <a:pPr>
              <a:defRPr/>
            </a:pPr>
            <a:r>
              <a:rPr lang="nl-BE" altLang="nl-BE"/>
              <a:t>19 december 2019</a:t>
            </a:r>
            <a:endParaRPr lang="en-US" altLang="nl-BE"/>
          </a:p>
        </p:txBody>
      </p:sp>
      <p:sp>
        <p:nvSpPr>
          <p:cNvPr id="6" name="Rectangle 11"/>
          <p:cNvSpPr>
            <a:spLocks noGrp="1" noChangeArrowheads="1"/>
          </p:cNvSpPr>
          <p:nvPr>
            <p:ph type="ftr" sz="quarter" idx="11"/>
          </p:nvPr>
        </p:nvSpPr>
        <p:spPr>
          <a:ln/>
        </p:spPr>
        <p:txBody>
          <a:bodyPr/>
          <a:lstStyle>
            <a:lvl1pPr>
              <a:defRPr/>
            </a:lvl1pPr>
          </a:lstStyle>
          <a:p>
            <a:pPr>
              <a:defRPr/>
            </a:pPr>
            <a:r>
              <a:rPr lang="en-US" altLang="nl-BE"/>
              <a:t>Informatievergadering Nieuwpoort – plannen voorontwerp</a:t>
            </a:r>
          </a:p>
        </p:txBody>
      </p:sp>
      <p:sp>
        <p:nvSpPr>
          <p:cNvPr id="7" name="Rectangle 12"/>
          <p:cNvSpPr>
            <a:spLocks noGrp="1" noChangeArrowheads="1"/>
          </p:cNvSpPr>
          <p:nvPr>
            <p:ph type="sldNum" sz="quarter" idx="12"/>
          </p:nvPr>
        </p:nvSpPr>
        <p:spPr>
          <a:ln/>
        </p:spPr>
        <p:txBody>
          <a:bodyPr/>
          <a:lstStyle>
            <a:lvl1pPr>
              <a:defRPr/>
            </a:lvl1pPr>
          </a:lstStyle>
          <a:p>
            <a:pPr>
              <a:defRPr/>
            </a:pPr>
            <a:fld id="{9DDAE9AE-6E85-46AE-BC0A-6EA363FC5840}" type="slidenum">
              <a:rPr lang="en-US" altLang="nl-BE"/>
              <a:pPr>
                <a:defRPr/>
              </a:pPr>
              <a:t>‹nr.›</a:t>
            </a:fld>
            <a:endParaRPr lang="en-US" altLang="nl-BE"/>
          </a:p>
        </p:txBody>
      </p:sp>
    </p:spTree>
    <p:extLst>
      <p:ext uri="{BB962C8B-B14F-4D97-AF65-F5344CB8AC3E}">
        <p14:creationId xmlns:p14="http://schemas.microsoft.com/office/powerpoint/2010/main" val="79121448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nl-NL"/>
              <a:t>Klik om de stijl te bewerken</a:t>
            </a:r>
            <a:endParaRPr lang="nl-BE"/>
          </a:p>
        </p:txBody>
      </p:sp>
      <p:sp>
        <p:nvSpPr>
          <p:cNvPr id="3" name="Tijdelijke aanduiding voor afbeelding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nl-BE" noProof="0"/>
          </a:p>
        </p:txBody>
      </p:sp>
      <p:sp>
        <p:nvSpPr>
          <p:cNvPr id="4" name="Tijdelijke aanduiding voor teks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modelstijlen te bewerken</a:t>
            </a:r>
          </a:p>
        </p:txBody>
      </p:sp>
      <p:sp>
        <p:nvSpPr>
          <p:cNvPr id="5" name="Rectangle 10"/>
          <p:cNvSpPr>
            <a:spLocks noGrp="1" noChangeArrowheads="1"/>
          </p:cNvSpPr>
          <p:nvPr>
            <p:ph type="dt" sz="half" idx="10"/>
          </p:nvPr>
        </p:nvSpPr>
        <p:spPr>
          <a:ln/>
        </p:spPr>
        <p:txBody>
          <a:bodyPr/>
          <a:lstStyle>
            <a:lvl1pPr>
              <a:defRPr/>
            </a:lvl1pPr>
          </a:lstStyle>
          <a:p>
            <a:pPr>
              <a:defRPr/>
            </a:pPr>
            <a:r>
              <a:rPr lang="nl-BE" altLang="nl-BE"/>
              <a:t>19 december 2019</a:t>
            </a:r>
            <a:endParaRPr lang="en-US" altLang="nl-BE"/>
          </a:p>
        </p:txBody>
      </p:sp>
      <p:sp>
        <p:nvSpPr>
          <p:cNvPr id="6" name="Rectangle 11"/>
          <p:cNvSpPr>
            <a:spLocks noGrp="1" noChangeArrowheads="1"/>
          </p:cNvSpPr>
          <p:nvPr>
            <p:ph type="ftr" sz="quarter" idx="11"/>
          </p:nvPr>
        </p:nvSpPr>
        <p:spPr>
          <a:ln/>
        </p:spPr>
        <p:txBody>
          <a:bodyPr/>
          <a:lstStyle>
            <a:lvl1pPr>
              <a:defRPr/>
            </a:lvl1pPr>
          </a:lstStyle>
          <a:p>
            <a:pPr>
              <a:defRPr/>
            </a:pPr>
            <a:r>
              <a:rPr lang="en-US" altLang="nl-BE"/>
              <a:t>Informatievergadering Nieuwpoort – plannen voorontwerp</a:t>
            </a:r>
          </a:p>
        </p:txBody>
      </p:sp>
      <p:sp>
        <p:nvSpPr>
          <p:cNvPr id="7" name="Rectangle 12"/>
          <p:cNvSpPr>
            <a:spLocks noGrp="1" noChangeArrowheads="1"/>
          </p:cNvSpPr>
          <p:nvPr>
            <p:ph type="sldNum" sz="quarter" idx="12"/>
          </p:nvPr>
        </p:nvSpPr>
        <p:spPr>
          <a:ln/>
        </p:spPr>
        <p:txBody>
          <a:bodyPr/>
          <a:lstStyle>
            <a:lvl1pPr>
              <a:defRPr/>
            </a:lvl1pPr>
          </a:lstStyle>
          <a:p>
            <a:pPr>
              <a:defRPr/>
            </a:pPr>
            <a:fld id="{3365FBD6-0A2B-4C24-86DD-D9F130D7A833}" type="slidenum">
              <a:rPr lang="en-US" altLang="nl-BE"/>
              <a:pPr>
                <a:defRPr/>
              </a:pPr>
              <a:t>‹nr.›</a:t>
            </a:fld>
            <a:endParaRPr lang="en-US" altLang="nl-BE"/>
          </a:p>
        </p:txBody>
      </p:sp>
    </p:spTree>
    <p:extLst>
      <p:ext uri="{BB962C8B-B14F-4D97-AF65-F5344CB8AC3E}">
        <p14:creationId xmlns:p14="http://schemas.microsoft.com/office/powerpoint/2010/main" val="121204322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nl-BE"/>
          </a:p>
        </p:txBody>
      </p:sp>
      <p:sp>
        <p:nvSpPr>
          <p:cNvPr id="3" name="Tijdelijke aanduiding voor verticale tekst 2"/>
          <p:cNvSpPr>
            <a:spLocks noGrp="1"/>
          </p:cNvSpPr>
          <p:nvPr>
            <p:ph type="body" orient="vert" idx="1"/>
          </p:nvPr>
        </p:nvSpPr>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Rectangle 10"/>
          <p:cNvSpPr>
            <a:spLocks noGrp="1" noChangeArrowheads="1"/>
          </p:cNvSpPr>
          <p:nvPr>
            <p:ph type="dt" sz="half" idx="10"/>
          </p:nvPr>
        </p:nvSpPr>
        <p:spPr>
          <a:ln/>
        </p:spPr>
        <p:txBody>
          <a:bodyPr/>
          <a:lstStyle>
            <a:lvl1pPr>
              <a:defRPr/>
            </a:lvl1pPr>
          </a:lstStyle>
          <a:p>
            <a:pPr>
              <a:defRPr/>
            </a:pPr>
            <a:r>
              <a:rPr lang="nl-BE" altLang="nl-BE"/>
              <a:t>19 december 2019</a:t>
            </a:r>
            <a:endParaRPr lang="en-US" altLang="nl-BE"/>
          </a:p>
        </p:txBody>
      </p:sp>
      <p:sp>
        <p:nvSpPr>
          <p:cNvPr id="5" name="Rectangle 11"/>
          <p:cNvSpPr>
            <a:spLocks noGrp="1" noChangeArrowheads="1"/>
          </p:cNvSpPr>
          <p:nvPr>
            <p:ph type="ftr" sz="quarter" idx="11"/>
          </p:nvPr>
        </p:nvSpPr>
        <p:spPr>
          <a:ln/>
        </p:spPr>
        <p:txBody>
          <a:bodyPr/>
          <a:lstStyle>
            <a:lvl1pPr>
              <a:defRPr/>
            </a:lvl1pPr>
          </a:lstStyle>
          <a:p>
            <a:pPr>
              <a:defRPr/>
            </a:pPr>
            <a:r>
              <a:rPr lang="en-US" altLang="nl-BE"/>
              <a:t>Informatievergadering Nieuwpoort – plannen voorontwerp</a:t>
            </a:r>
          </a:p>
        </p:txBody>
      </p:sp>
      <p:sp>
        <p:nvSpPr>
          <p:cNvPr id="6" name="Rectangle 12"/>
          <p:cNvSpPr>
            <a:spLocks noGrp="1" noChangeArrowheads="1"/>
          </p:cNvSpPr>
          <p:nvPr>
            <p:ph type="sldNum" sz="quarter" idx="12"/>
          </p:nvPr>
        </p:nvSpPr>
        <p:spPr>
          <a:ln/>
        </p:spPr>
        <p:txBody>
          <a:bodyPr/>
          <a:lstStyle>
            <a:lvl1pPr>
              <a:defRPr/>
            </a:lvl1pPr>
          </a:lstStyle>
          <a:p>
            <a:pPr>
              <a:defRPr/>
            </a:pPr>
            <a:fld id="{159D188D-97E7-4CAE-9DA1-C8E7FB75E84D}" type="slidenum">
              <a:rPr lang="en-US" altLang="nl-BE"/>
              <a:pPr>
                <a:defRPr/>
              </a:pPr>
              <a:t>‹nr.›</a:t>
            </a:fld>
            <a:endParaRPr lang="en-US" altLang="nl-BE"/>
          </a:p>
        </p:txBody>
      </p:sp>
    </p:spTree>
    <p:extLst>
      <p:ext uri="{BB962C8B-B14F-4D97-AF65-F5344CB8AC3E}">
        <p14:creationId xmlns:p14="http://schemas.microsoft.com/office/powerpoint/2010/main" val="253390045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6624638" y="549275"/>
            <a:ext cx="1908175" cy="5576888"/>
          </a:xfrm>
        </p:spPr>
        <p:txBody>
          <a:bodyPr vert="eaVert"/>
          <a:lstStyle/>
          <a:p>
            <a:r>
              <a:rPr lang="nl-NL"/>
              <a:t>Klik om de stijl te bewerken</a:t>
            </a:r>
            <a:endParaRPr lang="nl-BE"/>
          </a:p>
        </p:txBody>
      </p:sp>
      <p:sp>
        <p:nvSpPr>
          <p:cNvPr id="3" name="Tijdelijke aanduiding voor verticale tekst 2"/>
          <p:cNvSpPr>
            <a:spLocks noGrp="1"/>
          </p:cNvSpPr>
          <p:nvPr>
            <p:ph type="body" orient="vert" idx="1"/>
          </p:nvPr>
        </p:nvSpPr>
        <p:spPr>
          <a:xfrm>
            <a:off x="900113" y="549275"/>
            <a:ext cx="5572125" cy="5576888"/>
          </a:xfrm>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Rectangle 10"/>
          <p:cNvSpPr>
            <a:spLocks noGrp="1" noChangeArrowheads="1"/>
          </p:cNvSpPr>
          <p:nvPr>
            <p:ph type="dt" sz="half" idx="10"/>
          </p:nvPr>
        </p:nvSpPr>
        <p:spPr>
          <a:ln/>
        </p:spPr>
        <p:txBody>
          <a:bodyPr/>
          <a:lstStyle>
            <a:lvl1pPr>
              <a:defRPr/>
            </a:lvl1pPr>
          </a:lstStyle>
          <a:p>
            <a:pPr>
              <a:defRPr/>
            </a:pPr>
            <a:r>
              <a:rPr lang="nl-BE" altLang="nl-BE"/>
              <a:t>19 december 2019</a:t>
            </a:r>
            <a:endParaRPr lang="en-US" altLang="nl-BE"/>
          </a:p>
        </p:txBody>
      </p:sp>
      <p:sp>
        <p:nvSpPr>
          <p:cNvPr id="5" name="Rectangle 11"/>
          <p:cNvSpPr>
            <a:spLocks noGrp="1" noChangeArrowheads="1"/>
          </p:cNvSpPr>
          <p:nvPr>
            <p:ph type="ftr" sz="quarter" idx="11"/>
          </p:nvPr>
        </p:nvSpPr>
        <p:spPr>
          <a:ln/>
        </p:spPr>
        <p:txBody>
          <a:bodyPr/>
          <a:lstStyle>
            <a:lvl1pPr>
              <a:defRPr/>
            </a:lvl1pPr>
          </a:lstStyle>
          <a:p>
            <a:pPr>
              <a:defRPr/>
            </a:pPr>
            <a:r>
              <a:rPr lang="en-US" altLang="nl-BE"/>
              <a:t>Informatievergadering Nieuwpoort – plannen voorontwerp</a:t>
            </a:r>
          </a:p>
        </p:txBody>
      </p:sp>
      <p:sp>
        <p:nvSpPr>
          <p:cNvPr id="6" name="Rectangle 12"/>
          <p:cNvSpPr>
            <a:spLocks noGrp="1" noChangeArrowheads="1"/>
          </p:cNvSpPr>
          <p:nvPr>
            <p:ph type="sldNum" sz="quarter" idx="12"/>
          </p:nvPr>
        </p:nvSpPr>
        <p:spPr>
          <a:ln/>
        </p:spPr>
        <p:txBody>
          <a:bodyPr/>
          <a:lstStyle>
            <a:lvl1pPr>
              <a:defRPr/>
            </a:lvl1pPr>
          </a:lstStyle>
          <a:p>
            <a:pPr>
              <a:defRPr/>
            </a:pPr>
            <a:fld id="{A0FBFFD9-0D28-4C0A-A15A-2F82BBE23375}" type="slidenum">
              <a:rPr lang="en-US" altLang="nl-BE"/>
              <a:pPr>
                <a:defRPr/>
              </a:pPr>
              <a:t>‹nr.›</a:t>
            </a:fld>
            <a:endParaRPr lang="en-US" altLang="nl-BE"/>
          </a:p>
        </p:txBody>
      </p:sp>
    </p:spTree>
    <p:extLst>
      <p:ext uri="{BB962C8B-B14F-4D97-AF65-F5344CB8AC3E}">
        <p14:creationId xmlns:p14="http://schemas.microsoft.com/office/powerpoint/2010/main" val="191032236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Inhoudtafel van de presentatie">
    <p:spTree>
      <p:nvGrpSpPr>
        <p:cNvPr id="1" name=""/>
        <p:cNvGrpSpPr/>
        <p:nvPr/>
      </p:nvGrpSpPr>
      <p:grpSpPr>
        <a:xfrm>
          <a:off x="0" y="0"/>
          <a:ext cx="0" cy="0"/>
          <a:chOff x="0" y="0"/>
          <a:chExt cx="0" cy="0"/>
        </a:xfrm>
      </p:grpSpPr>
      <p:sp>
        <p:nvSpPr>
          <p:cNvPr id="6" name="Tijdelijke aanduiding voor inhoud 2"/>
          <p:cNvSpPr>
            <a:spLocks noGrp="1"/>
          </p:cNvSpPr>
          <p:nvPr>
            <p:ph sz="quarter" idx="13"/>
          </p:nvPr>
        </p:nvSpPr>
        <p:spPr>
          <a:xfrm>
            <a:off x="898744" y="834303"/>
            <a:ext cx="7338393" cy="1079334"/>
          </a:xfrm>
          <a:prstGeom prst="rect">
            <a:avLst/>
          </a:prstGeom>
        </p:spPr>
        <p:txBody>
          <a:bodyPr/>
          <a:lstStyle>
            <a:lvl1pPr marL="0" indent="0">
              <a:buNone/>
              <a:defRPr sz="3200" b="1" baseline="0">
                <a:solidFill>
                  <a:srgbClr val="B71234"/>
                </a:solidFill>
                <a:latin typeface="+mj-lt"/>
              </a:defRPr>
            </a:lvl1pPr>
          </a:lstStyle>
          <a:p>
            <a:pPr lvl="0"/>
            <a:r>
              <a:rPr lang="nl-NL"/>
              <a:t>Klik om de modelstijlen te bewerken</a:t>
            </a:r>
          </a:p>
        </p:txBody>
      </p:sp>
      <p:sp>
        <p:nvSpPr>
          <p:cNvPr id="7" name="Tijdelijke aanduiding voor tekst 8"/>
          <p:cNvSpPr>
            <a:spLocks noGrp="1"/>
          </p:cNvSpPr>
          <p:nvPr>
            <p:ph type="body" sz="quarter" idx="14"/>
          </p:nvPr>
        </p:nvSpPr>
        <p:spPr>
          <a:xfrm>
            <a:off x="889490" y="1906718"/>
            <a:ext cx="7332785" cy="4045878"/>
          </a:xfrm>
          <a:prstGeom prst="rect">
            <a:avLst/>
          </a:prstGeom>
        </p:spPr>
        <p:txBody>
          <a:bodyPr/>
          <a:lstStyle>
            <a:lvl1pPr marL="342900" marR="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sz="2500" b="1">
                <a:solidFill>
                  <a:schemeClr val="tx1"/>
                </a:solidFill>
                <a:latin typeface="+mj-lt"/>
              </a:defRPr>
            </a:lvl1pPr>
            <a:lvl2pPr>
              <a:defRPr sz="2400">
                <a:latin typeface="+mj-lt"/>
              </a:defRPr>
            </a:lvl2pPr>
            <a:lvl3pPr>
              <a:defRPr sz="2200">
                <a:latin typeface="+mj-lt"/>
              </a:defRPr>
            </a:lvl3pPr>
            <a:lvl4pPr>
              <a:defRPr>
                <a:latin typeface="+mj-lt"/>
              </a:defRPr>
            </a:lvl4pPr>
            <a:lvl5pPr>
              <a:defRPr>
                <a:latin typeface="+mj-lt"/>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4" name="Tijdelijke aanduiding voor datum 2"/>
          <p:cNvSpPr>
            <a:spLocks noGrp="1"/>
          </p:cNvSpPr>
          <p:nvPr>
            <p:ph type="dt" sz="half" idx="15"/>
          </p:nvPr>
        </p:nvSpPr>
        <p:spPr/>
        <p:txBody>
          <a:bodyPr/>
          <a:lstStyle>
            <a:lvl1pPr>
              <a:defRPr>
                <a:solidFill>
                  <a:prstClr val="white"/>
                </a:solidFill>
              </a:defRPr>
            </a:lvl1pPr>
          </a:lstStyle>
          <a:p>
            <a:pPr>
              <a:defRPr/>
            </a:pPr>
            <a:r>
              <a:rPr lang="nl-BE"/>
              <a:t>19 december 2019</a:t>
            </a:r>
          </a:p>
        </p:txBody>
      </p:sp>
      <p:sp>
        <p:nvSpPr>
          <p:cNvPr id="5" name="Tijdelijke aanduiding voor voettekst 3"/>
          <p:cNvSpPr>
            <a:spLocks noGrp="1"/>
          </p:cNvSpPr>
          <p:nvPr>
            <p:ph type="ftr" sz="quarter" idx="16"/>
          </p:nvPr>
        </p:nvSpPr>
        <p:spPr/>
        <p:txBody>
          <a:bodyPr/>
          <a:lstStyle>
            <a:lvl1pPr>
              <a:defRPr>
                <a:solidFill>
                  <a:prstClr val="white"/>
                </a:solidFill>
              </a:defRPr>
            </a:lvl1pPr>
          </a:lstStyle>
          <a:p>
            <a:pPr>
              <a:defRPr/>
            </a:pPr>
            <a:r>
              <a:rPr lang="nl-BE"/>
              <a:t>Informatievergadering Nieuwpoort – plannen voorontwerp</a:t>
            </a:r>
          </a:p>
        </p:txBody>
      </p:sp>
      <p:sp>
        <p:nvSpPr>
          <p:cNvPr id="8" name="Tijdelijke aanduiding voor dianummer 4"/>
          <p:cNvSpPr>
            <a:spLocks noGrp="1"/>
          </p:cNvSpPr>
          <p:nvPr>
            <p:ph type="sldNum" sz="quarter" idx="17"/>
          </p:nvPr>
        </p:nvSpPr>
        <p:spPr/>
        <p:txBody>
          <a:bodyPr/>
          <a:lstStyle>
            <a:lvl1pPr>
              <a:defRPr>
                <a:solidFill>
                  <a:prstClr val="white"/>
                </a:solidFill>
              </a:defRPr>
            </a:lvl1pPr>
          </a:lstStyle>
          <a:p>
            <a:pPr>
              <a:defRPr/>
            </a:pPr>
            <a:fld id="{7FD41D86-FC01-40AB-BEA9-D50CE0C78165}" type="slidenum">
              <a:rPr lang="nl-BE"/>
              <a:pPr>
                <a:defRPr/>
              </a:pPr>
              <a:t>‹nr.›</a:t>
            </a:fld>
            <a:endParaRPr lang="nl-BE"/>
          </a:p>
        </p:txBody>
      </p:sp>
    </p:spTree>
    <p:extLst>
      <p:ext uri="{BB962C8B-B14F-4D97-AF65-F5344CB8AC3E}">
        <p14:creationId xmlns:p14="http://schemas.microsoft.com/office/powerpoint/2010/main" val="254932286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title" preserve="1">
  <p:cSld name="Titeldia 3 vakken met logo">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4" name="Picture 15" descr="Frame_Red"/>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8" descr="gent_klaverblad_3x2"/>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2700338" y="3213100"/>
            <a:ext cx="5580062" cy="273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Afbeelding 19"/>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936625" y="908050"/>
            <a:ext cx="3629025" cy="129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01" name="Rectangle 13"/>
          <p:cNvSpPr>
            <a:spLocks noGrp="1" noChangeArrowheads="1"/>
          </p:cNvSpPr>
          <p:nvPr>
            <p:ph type="ctrTitle"/>
          </p:nvPr>
        </p:nvSpPr>
        <p:spPr>
          <a:xfrm>
            <a:off x="2916238" y="3514725"/>
            <a:ext cx="5106987" cy="936625"/>
          </a:xfrm>
        </p:spPr>
        <p:txBody>
          <a:bodyPr anchor="b"/>
          <a:lstStyle>
            <a:lvl1pPr>
              <a:defRPr>
                <a:solidFill>
                  <a:schemeClr val="accent2"/>
                </a:solidFill>
              </a:defRPr>
            </a:lvl1pPr>
          </a:lstStyle>
          <a:p>
            <a:pPr lvl="0"/>
            <a:r>
              <a:rPr lang="en-US" altLang="nl-BE" noProof="0" dirty="0"/>
              <a:t>Click to edit Master title style</a:t>
            </a:r>
          </a:p>
        </p:txBody>
      </p:sp>
      <p:sp>
        <p:nvSpPr>
          <p:cNvPr id="12302" name="Rectangle 14"/>
          <p:cNvSpPr>
            <a:spLocks noGrp="1" noChangeArrowheads="1"/>
          </p:cNvSpPr>
          <p:nvPr>
            <p:ph type="subTitle" idx="1"/>
          </p:nvPr>
        </p:nvSpPr>
        <p:spPr>
          <a:xfrm>
            <a:off x="2916238" y="4667250"/>
            <a:ext cx="5251450" cy="1008063"/>
          </a:xfrm>
        </p:spPr>
        <p:txBody>
          <a:bodyPr/>
          <a:lstStyle>
            <a:lvl1pPr>
              <a:defRPr/>
            </a:lvl1pPr>
          </a:lstStyle>
          <a:p>
            <a:pPr lvl="0"/>
            <a:r>
              <a:rPr lang="en-US" altLang="nl-BE" noProof="0" dirty="0"/>
              <a:t>Click to edit Master subtitle style</a:t>
            </a:r>
          </a:p>
        </p:txBody>
      </p:sp>
      <p:sp>
        <p:nvSpPr>
          <p:cNvPr id="7" name="Rectangle 9"/>
          <p:cNvSpPr>
            <a:spLocks noGrp="1" noChangeArrowheads="1"/>
          </p:cNvSpPr>
          <p:nvPr>
            <p:ph type="dt" sz="half" idx="10"/>
          </p:nvPr>
        </p:nvSpPr>
        <p:spPr>
          <a:xfrm>
            <a:off x="5795963" y="6453188"/>
            <a:ext cx="2854325" cy="360362"/>
          </a:xfrm>
        </p:spPr>
        <p:txBody>
          <a:bodyPr/>
          <a:lstStyle>
            <a:lvl1pPr>
              <a:defRPr/>
            </a:lvl1pPr>
          </a:lstStyle>
          <a:p>
            <a:pPr>
              <a:defRPr/>
            </a:pPr>
            <a:r>
              <a:rPr lang="nl-BE" altLang="nl-BE"/>
              <a:t>19 december 2019</a:t>
            </a:r>
            <a:endParaRPr lang="en-US" altLang="nl-BE"/>
          </a:p>
        </p:txBody>
      </p:sp>
      <p:sp>
        <p:nvSpPr>
          <p:cNvPr id="8" name="Rectangle 10"/>
          <p:cNvSpPr>
            <a:spLocks noGrp="1" noChangeArrowheads="1"/>
          </p:cNvSpPr>
          <p:nvPr>
            <p:ph type="ftr" sz="quarter" idx="11"/>
          </p:nvPr>
        </p:nvSpPr>
        <p:spPr>
          <a:xfrm>
            <a:off x="900113" y="6453188"/>
            <a:ext cx="5256212" cy="360362"/>
          </a:xfrm>
        </p:spPr>
        <p:txBody>
          <a:bodyPr/>
          <a:lstStyle>
            <a:lvl1pPr>
              <a:defRPr/>
            </a:lvl1pPr>
          </a:lstStyle>
          <a:p>
            <a:pPr>
              <a:defRPr/>
            </a:pPr>
            <a:r>
              <a:rPr lang="en-US" altLang="nl-BE"/>
              <a:t>Informatievergadering Nieuwpoort – plannen voorontwerp</a:t>
            </a:r>
          </a:p>
        </p:txBody>
      </p:sp>
      <p:sp>
        <p:nvSpPr>
          <p:cNvPr id="9" name="Rectangle 11"/>
          <p:cNvSpPr>
            <a:spLocks noGrp="1" noChangeArrowheads="1"/>
          </p:cNvSpPr>
          <p:nvPr>
            <p:ph type="sldNum" sz="quarter" idx="12"/>
          </p:nvPr>
        </p:nvSpPr>
        <p:spPr>
          <a:xfrm>
            <a:off x="342900" y="6453188"/>
            <a:ext cx="557213" cy="360362"/>
          </a:xfrm>
        </p:spPr>
        <p:txBody>
          <a:bodyPr/>
          <a:lstStyle>
            <a:lvl1pPr>
              <a:defRPr/>
            </a:lvl1pPr>
          </a:lstStyle>
          <a:p>
            <a:pPr>
              <a:defRPr/>
            </a:pPr>
            <a:fld id="{BDB0689E-D64E-42BD-BE25-B9291ED8570E}" type="slidenum">
              <a:rPr lang="en-US" altLang="nl-BE"/>
              <a:pPr>
                <a:defRPr/>
              </a:pPr>
              <a:t>‹nr.›</a:t>
            </a:fld>
            <a:endParaRPr lang="en-US" altLang="nl-BE"/>
          </a:p>
        </p:txBody>
      </p:sp>
    </p:spTree>
    <p:extLst>
      <p:ext uri="{BB962C8B-B14F-4D97-AF65-F5344CB8AC3E}">
        <p14:creationId xmlns:p14="http://schemas.microsoft.com/office/powerpoint/2010/main" val="10424564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asisdia met zijkolom">
    <p:spTree>
      <p:nvGrpSpPr>
        <p:cNvPr id="1" name=""/>
        <p:cNvGrpSpPr/>
        <p:nvPr/>
      </p:nvGrpSpPr>
      <p:grpSpPr>
        <a:xfrm>
          <a:off x="0" y="0"/>
          <a:ext cx="0" cy="0"/>
          <a:chOff x="0" y="0"/>
          <a:chExt cx="0" cy="0"/>
        </a:xfrm>
      </p:grpSpPr>
      <p:pic>
        <p:nvPicPr>
          <p:cNvPr id="7" name="Afbeelding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79449" y="6295886"/>
            <a:ext cx="8177801" cy="289561"/>
          </a:xfrm>
          <a:prstGeom prst="rect">
            <a:avLst/>
          </a:prstGeom>
        </p:spPr>
      </p:pic>
      <p:sp>
        <p:nvSpPr>
          <p:cNvPr id="5" name="Tijdelijke aanduiding voor voettekst 4"/>
          <p:cNvSpPr>
            <a:spLocks noGrp="1"/>
          </p:cNvSpPr>
          <p:nvPr>
            <p:ph type="ftr" sz="quarter" idx="11"/>
          </p:nvPr>
        </p:nvSpPr>
        <p:spPr/>
        <p:txBody>
          <a:bodyPr/>
          <a:lstStyle/>
          <a:p>
            <a:pPr algn="l"/>
            <a:r>
              <a:rPr lang="nl-BE"/>
              <a:t>Informatievergadering Nieuwpoort – plannen voorontwerp</a:t>
            </a:r>
            <a:endParaRPr lang="nl-BE" dirty="0"/>
          </a:p>
        </p:txBody>
      </p:sp>
      <p:sp>
        <p:nvSpPr>
          <p:cNvPr id="6" name="Tijdelijke aanduiding voor dianummer 5"/>
          <p:cNvSpPr>
            <a:spLocks noGrp="1"/>
          </p:cNvSpPr>
          <p:nvPr>
            <p:ph type="sldNum" sz="quarter" idx="12"/>
          </p:nvPr>
        </p:nvSpPr>
        <p:spPr/>
        <p:txBody>
          <a:bodyPr/>
          <a:lstStyle/>
          <a:p>
            <a:fld id="{E8F12D86-93AC-45BB-B8CA-9542A3CF9355}" type="slidenum">
              <a:rPr lang="nl-BE" smtClean="0"/>
              <a:t>‹nr.›</a:t>
            </a:fld>
            <a:endParaRPr lang="nl-BE"/>
          </a:p>
        </p:txBody>
      </p:sp>
      <p:sp>
        <p:nvSpPr>
          <p:cNvPr id="8" name="Tijdelijke aanduiding voor tekst 7"/>
          <p:cNvSpPr>
            <a:spLocks noGrp="1"/>
          </p:cNvSpPr>
          <p:nvPr>
            <p:ph type="body" sz="quarter" idx="13" hasCustomPrompt="1"/>
          </p:nvPr>
        </p:nvSpPr>
        <p:spPr>
          <a:xfrm>
            <a:off x="5155200" y="0"/>
            <a:ext cx="3988800" cy="6858000"/>
          </a:xfrm>
          <a:solidFill>
            <a:schemeClr val="accent1"/>
          </a:solidFill>
        </p:spPr>
        <p:txBody>
          <a:bodyPr lIns="687960" tIns="975600" rIns="507960" bIns="756000" anchor="t" anchorCtr="0">
            <a:noAutofit/>
          </a:bodyPr>
          <a:lstStyle>
            <a:lvl1pPr>
              <a:buClr>
                <a:schemeClr val="tx2"/>
              </a:buClr>
              <a:defRPr sz="2300">
                <a:solidFill>
                  <a:schemeClr val="bg1"/>
                </a:solidFill>
              </a:defRPr>
            </a:lvl1pPr>
            <a:lvl2pPr>
              <a:buClr>
                <a:schemeClr val="tx2"/>
              </a:buClr>
              <a:defRPr sz="2300">
                <a:solidFill>
                  <a:schemeClr val="bg1"/>
                </a:solidFill>
              </a:defRPr>
            </a:lvl2pPr>
            <a:lvl3pPr>
              <a:buClr>
                <a:schemeClr val="bg1"/>
              </a:buClr>
              <a:defRPr sz="2300">
                <a:solidFill>
                  <a:schemeClr val="bg1"/>
                </a:solidFill>
              </a:defRPr>
            </a:lvl3pPr>
            <a:lvl4pPr>
              <a:buClr>
                <a:schemeClr val="bg1"/>
              </a:buClr>
              <a:defRPr sz="2300">
                <a:solidFill>
                  <a:schemeClr val="bg1"/>
                </a:solidFill>
              </a:defRPr>
            </a:lvl4pPr>
            <a:lvl5pPr>
              <a:buClr>
                <a:schemeClr val="bg1"/>
              </a:buClr>
              <a:defRPr sz="2300">
                <a:solidFill>
                  <a:schemeClr val="bg1"/>
                </a:solidFill>
              </a:defRPr>
            </a:lvl5pPr>
          </a:lstStyle>
          <a:p>
            <a:pPr lvl="0"/>
            <a:r>
              <a:rPr lang="nl-NL" dirty="0"/>
              <a:t>Klik om tekst toe te voegen of laat blanco.</a:t>
            </a:r>
            <a:br>
              <a:rPr lang="nl-NL" dirty="0"/>
            </a:br>
            <a:r>
              <a:rPr lang="nl-NL" dirty="0"/>
              <a:t>[ tabtoets aan het begin van een alinea   = </a:t>
            </a:r>
            <a:r>
              <a:rPr lang="nl-NL" dirty="0" err="1"/>
              <a:t>subkopje</a:t>
            </a:r>
            <a:r>
              <a:rPr lang="nl-NL" dirty="0"/>
              <a:t>. </a:t>
            </a:r>
            <a:br>
              <a:rPr lang="nl-NL" dirty="0"/>
            </a:br>
            <a:r>
              <a:rPr lang="nl-NL" dirty="0" err="1"/>
              <a:t>shift+tab</a:t>
            </a:r>
            <a:r>
              <a:rPr lang="nl-NL" dirty="0"/>
              <a:t> = spring terug naar gewone tekstopmaak. ]</a:t>
            </a:r>
            <a:endParaRPr lang="nl-BE" dirty="0"/>
          </a:p>
        </p:txBody>
      </p:sp>
      <p:sp>
        <p:nvSpPr>
          <p:cNvPr id="11" name="Tijdelijke aanduiding voor tekst 7"/>
          <p:cNvSpPr>
            <a:spLocks noGrp="1"/>
          </p:cNvSpPr>
          <p:nvPr>
            <p:ph type="body" sz="quarter" idx="16" hasCustomPrompt="1"/>
          </p:nvPr>
        </p:nvSpPr>
        <p:spPr>
          <a:xfrm>
            <a:off x="4831200" y="0"/>
            <a:ext cx="784800" cy="6858000"/>
          </a:xfrm>
          <a:blipFill>
            <a:blip r:embed="rId3"/>
            <a:stretch>
              <a:fillRect/>
            </a:stretch>
          </a:blipFill>
        </p:spPr>
        <p:txBody>
          <a:bodyPr/>
          <a:lstStyle>
            <a:lvl1pPr marL="0" indent="0">
              <a:buNone/>
              <a:defRPr/>
            </a:lvl1pPr>
          </a:lstStyle>
          <a:p>
            <a:pPr lvl="0"/>
            <a:r>
              <a:rPr lang="nl-NL" dirty="0"/>
              <a:t> </a:t>
            </a:r>
            <a:endParaRPr lang="nl-BE" dirty="0"/>
          </a:p>
        </p:txBody>
      </p:sp>
      <p:sp>
        <p:nvSpPr>
          <p:cNvPr id="2" name="Titel 1"/>
          <p:cNvSpPr>
            <a:spLocks noGrp="1"/>
          </p:cNvSpPr>
          <p:nvPr>
            <p:ph type="title" hasCustomPrompt="1"/>
          </p:nvPr>
        </p:nvSpPr>
        <p:spPr>
          <a:xfrm>
            <a:off x="762719" y="910800"/>
            <a:ext cx="4060800" cy="1143000"/>
          </a:xfrm>
        </p:spPr>
        <p:txBody>
          <a:bodyPr/>
          <a:lstStyle>
            <a:lvl1pPr>
              <a:defRPr baseline="0"/>
            </a:lvl1pPr>
          </a:lstStyle>
          <a:p>
            <a:r>
              <a:rPr lang="nl-NL" dirty="0"/>
              <a:t>Klik voor de titel van </a:t>
            </a:r>
            <a:r>
              <a:rPr lang="nl-NL" dirty="0" err="1"/>
              <a:t>debasisdia</a:t>
            </a:r>
            <a:r>
              <a:rPr lang="nl-NL" dirty="0"/>
              <a:t> met zijkolom</a:t>
            </a:r>
            <a:endParaRPr lang="nl-BE" dirty="0"/>
          </a:p>
        </p:txBody>
      </p:sp>
      <p:sp>
        <p:nvSpPr>
          <p:cNvPr id="3" name="Tijdelijke aanduiding voor inhoud 2"/>
          <p:cNvSpPr>
            <a:spLocks noGrp="1"/>
          </p:cNvSpPr>
          <p:nvPr>
            <p:ph idx="1"/>
          </p:nvPr>
        </p:nvSpPr>
        <p:spPr>
          <a:xfrm>
            <a:off x="1189519" y="1789201"/>
            <a:ext cx="3632400" cy="4232087"/>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dirty="0"/>
          </a:p>
        </p:txBody>
      </p:sp>
    </p:spTree>
    <p:extLst>
      <p:ext uri="{BB962C8B-B14F-4D97-AF65-F5344CB8AC3E}">
        <p14:creationId xmlns:p14="http://schemas.microsoft.com/office/powerpoint/2010/main" val="191213832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1_Titeldia enkel logo">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2" name="Picture 15" descr="Frame_Red"/>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Afbeelding 19"/>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936625" y="908050"/>
            <a:ext cx="3629025" cy="129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9"/>
          <p:cNvSpPr>
            <a:spLocks noGrp="1" noChangeArrowheads="1"/>
          </p:cNvSpPr>
          <p:nvPr>
            <p:ph type="dt" sz="half" idx="10"/>
          </p:nvPr>
        </p:nvSpPr>
        <p:spPr>
          <a:xfrm>
            <a:off x="5795963" y="6453188"/>
            <a:ext cx="2854325" cy="360362"/>
          </a:xfrm>
        </p:spPr>
        <p:txBody>
          <a:bodyPr/>
          <a:lstStyle>
            <a:lvl1pPr>
              <a:defRPr/>
            </a:lvl1pPr>
          </a:lstStyle>
          <a:p>
            <a:pPr>
              <a:defRPr/>
            </a:pPr>
            <a:r>
              <a:rPr lang="nl-BE" altLang="nl-BE"/>
              <a:t>19 december 2019</a:t>
            </a:r>
            <a:endParaRPr lang="en-US" altLang="nl-BE"/>
          </a:p>
        </p:txBody>
      </p:sp>
      <p:sp>
        <p:nvSpPr>
          <p:cNvPr id="5" name="Rectangle 10"/>
          <p:cNvSpPr>
            <a:spLocks noGrp="1" noChangeArrowheads="1"/>
          </p:cNvSpPr>
          <p:nvPr>
            <p:ph type="ftr" sz="quarter" idx="11"/>
          </p:nvPr>
        </p:nvSpPr>
        <p:spPr>
          <a:xfrm>
            <a:off x="900113" y="6453188"/>
            <a:ext cx="5256212" cy="360362"/>
          </a:xfrm>
        </p:spPr>
        <p:txBody>
          <a:bodyPr/>
          <a:lstStyle>
            <a:lvl1pPr>
              <a:defRPr/>
            </a:lvl1pPr>
          </a:lstStyle>
          <a:p>
            <a:pPr>
              <a:defRPr/>
            </a:pPr>
            <a:r>
              <a:rPr lang="en-US" altLang="nl-BE"/>
              <a:t>Informatievergadering Nieuwpoort – plannen voorontwerp</a:t>
            </a:r>
          </a:p>
        </p:txBody>
      </p:sp>
      <p:sp>
        <p:nvSpPr>
          <p:cNvPr id="6" name="Rectangle 11"/>
          <p:cNvSpPr>
            <a:spLocks noGrp="1" noChangeArrowheads="1"/>
          </p:cNvSpPr>
          <p:nvPr>
            <p:ph type="sldNum" sz="quarter" idx="12"/>
          </p:nvPr>
        </p:nvSpPr>
        <p:spPr>
          <a:xfrm>
            <a:off x="342900" y="6453188"/>
            <a:ext cx="557213" cy="360362"/>
          </a:xfrm>
        </p:spPr>
        <p:txBody>
          <a:bodyPr/>
          <a:lstStyle>
            <a:lvl1pPr>
              <a:defRPr/>
            </a:lvl1pPr>
          </a:lstStyle>
          <a:p>
            <a:pPr>
              <a:defRPr/>
            </a:pPr>
            <a:fld id="{0C5B8B77-B740-44AB-943F-8DC97D486E80}" type="slidenum">
              <a:rPr lang="en-US" altLang="nl-BE"/>
              <a:pPr>
                <a:defRPr/>
              </a:pPr>
              <a:t>‹nr.›</a:t>
            </a:fld>
            <a:endParaRPr lang="en-US" altLang="nl-BE"/>
          </a:p>
        </p:txBody>
      </p:sp>
    </p:spTree>
    <p:extLst>
      <p:ext uri="{BB962C8B-B14F-4D97-AF65-F5344CB8AC3E}">
        <p14:creationId xmlns:p14="http://schemas.microsoft.com/office/powerpoint/2010/main" val="20054463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title" preserve="1">
  <p:cSld name="Titeldia 3 vakken zonder logo">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4" name="Picture 15" descr="Frame_Red"/>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8" descr="gent_klaverblad_3x2"/>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2700338" y="3213100"/>
            <a:ext cx="5580062" cy="273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01" name="Rectangle 13"/>
          <p:cNvSpPr>
            <a:spLocks noGrp="1" noChangeArrowheads="1"/>
          </p:cNvSpPr>
          <p:nvPr>
            <p:ph type="ctrTitle"/>
          </p:nvPr>
        </p:nvSpPr>
        <p:spPr>
          <a:xfrm>
            <a:off x="2916238" y="3514725"/>
            <a:ext cx="5106987" cy="936625"/>
          </a:xfrm>
        </p:spPr>
        <p:txBody>
          <a:bodyPr anchor="b"/>
          <a:lstStyle>
            <a:lvl1pPr>
              <a:defRPr>
                <a:solidFill>
                  <a:schemeClr val="accent2"/>
                </a:solidFill>
              </a:defRPr>
            </a:lvl1pPr>
          </a:lstStyle>
          <a:p>
            <a:pPr lvl="0"/>
            <a:r>
              <a:rPr lang="en-US" altLang="nl-BE" noProof="0" dirty="0"/>
              <a:t>Click to edit Master title style</a:t>
            </a:r>
          </a:p>
        </p:txBody>
      </p:sp>
      <p:sp>
        <p:nvSpPr>
          <p:cNvPr id="12302" name="Rectangle 14"/>
          <p:cNvSpPr>
            <a:spLocks noGrp="1" noChangeArrowheads="1"/>
          </p:cNvSpPr>
          <p:nvPr>
            <p:ph type="subTitle" idx="1"/>
          </p:nvPr>
        </p:nvSpPr>
        <p:spPr>
          <a:xfrm>
            <a:off x="2916238" y="4667250"/>
            <a:ext cx="5251450" cy="1008063"/>
          </a:xfrm>
        </p:spPr>
        <p:txBody>
          <a:bodyPr/>
          <a:lstStyle>
            <a:lvl1pPr>
              <a:defRPr/>
            </a:lvl1pPr>
          </a:lstStyle>
          <a:p>
            <a:pPr lvl="0"/>
            <a:r>
              <a:rPr lang="en-US" altLang="nl-BE" noProof="0" dirty="0"/>
              <a:t>Click to edit Master subtitle style</a:t>
            </a:r>
          </a:p>
        </p:txBody>
      </p:sp>
      <p:sp>
        <p:nvSpPr>
          <p:cNvPr id="6" name="Rectangle 9"/>
          <p:cNvSpPr>
            <a:spLocks noGrp="1" noChangeArrowheads="1"/>
          </p:cNvSpPr>
          <p:nvPr>
            <p:ph type="dt" sz="half" idx="10"/>
          </p:nvPr>
        </p:nvSpPr>
        <p:spPr>
          <a:xfrm>
            <a:off x="5795963" y="6453188"/>
            <a:ext cx="2854325" cy="360362"/>
          </a:xfrm>
        </p:spPr>
        <p:txBody>
          <a:bodyPr/>
          <a:lstStyle>
            <a:lvl1pPr>
              <a:defRPr/>
            </a:lvl1pPr>
          </a:lstStyle>
          <a:p>
            <a:pPr>
              <a:defRPr/>
            </a:pPr>
            <a:r>
              <a:rPr lang="nl-BE" altLang="nl-BE"/>
              <a:t>19 december 2019</a:t>
            </a:r>
            <a:endParaRPr lang="en-US" altLang="nl-BE"/>
          </a:p>
        </p:txBody>
      </p:sp>
      <p:sp>
        <p:nvSpPr>
          <p:cNvPr id="7" name="Rectangle 10"/>
          <p:cNvSpPr>
            <a:spLocks noGrp="1" noChangeArrowheads="1"/>
          </p:cNvSpPr>
          <p:nvPr>
            <p:ph type="ftr" sz="quarter" idx="11"/>
          </p:nvPr>
        </p:nvSpPr>
        <p:spPr>
          <a:xfrm>
            <a:off x="900113" y="6453188"/>
            <a:ext cx="5256212" cy="360362"/>
          </a:xfrm>
        </p:spPr>
        <p:txBody>
          <a:bodyPr/>
          <a:lstStyle>
            <a:lvl1pPr>
              <a:defRPr/>
            </a:lvl1pPr>
          </a:lstStyle>
          <a:p>
            <a:pPr>
              <a:defRPr/>
            </a:pPr>
            <a:r>
              <a:rPr lang="en-US" altLang="nl-BE"/>
              <a:t>Informatievergadering Nieuwpoort – plannen voorontwerp</a:t>
            </a:r>
          </a:p>
        </p:txBody>
      </p:sp>
      <p:sp>
        <p:nvSpPr>
          <p:cNvPr id="8" name="Rectangle 11"/>
          <p:cNvSpPr>
            <a:spLocks noGrp="1" noChangeArrowheads="1"/>
          </p:cNvSpPr>
          <p:nvPr>
            <p:ph type="sldNum" sz="quarter" idx="12"/>
          </p:nvPr>
        </p:nvSpPr>
        <p:spPr>
          <a:xfrm>
            <a:off x="342900" y="6453188"/>
            <a:ext cx="557213" cy="360362"/>
          </a:xfrm>
        </p:spPr>
        <p:txBody>
          <a:bodyPr/>
          <a:lstStyle>
            <a:lvl1pPr>
              <a:defRPr/>
            </a:lvl1pPr>
          </a:lstStyle>
          <a:p>
            <a:pPr>
              <a:defRPr/>
            </a:pPr>
            <a:fld id="{F886C764-1B2E-47F4-822A-960EDB264802}" type="slidenum">
              <a:rPr lang="en-US" altLang="nl-BE"/>
              <a:pPr>
                <a:defRPr/>
              </a:pPr>
              <a:t>‹nr.›</a:t>
            </a:fld>
            <a:endParaRPr lang="en-US" altLang="nl-BE"/>
          </a:p>
        </p:txBody>
      </p:sp>
    </p:spTree>
    <p:extLst>
      <p:ext uri="{BB962C8B-B14F-4D97-AF65-F5344CB8AC3E}">
        <p14:creationId xmlns:p14="http://schemas.microsoft.com/office/powerpoint/2010/main" val="346115144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title" preserve="1">
  <p:cSld name="Titeldia 2 vakken met logo">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4" name="Picture 15" descr="Frame_Red"/>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5" descr="gent_klaverblad"/>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4500563" y="3213100"/>
            <a:ext cx="3816350" cy="2782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Afbeelding 19"/>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936625" y="908050"/>
            <a:ext cx="3629025" cy="129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01" name="Rectangle 13"/>
          <p:cNvSpPr>
            <a:spLocks noGrp="1" noChangeArrowheads="1"/>
          </p:cNvSpPr>
          <p:nvPr>
            <p:ph type="ctrTitle"/>
          </p:nvPr>
        </p:nvSpPr>
        <p:spPr>
          <a:xfrm>
            <a:off x="4715967" y="3514725"/>
            <a:ext cx="3383954" cy="936625"/>
          </a:xfrm>
        </p:spPr>
        <p:txBody>
          <a:bodyPr anchor="b"/>
          <a:lstStyle>
            <a:lvl1pPr>
              <a:defRPr>
                <a:solidFill>
                  <a:schemeClr val="accent2"/>
                </a:solidFill>
              </a:defRPr>
            </a:lvl1pPr>
          </a:lstStyle>
          <a:p>
            <a:pPr lvl="0"/>
            <a:r>
              <a:rPr lang="en-US" altLang="nl-BE" noProof="0" dirty="0"/>
              <a:t>Click to edit Master title style</a:t>
            </a:r>
          </a:p>
        </p:txBody>
      </p:sp>
      <p:sp>
        <p:nvSpPr>
          <p:cNvPr id="12302" name="Rectangle 14"/>
          <p:cNvSpPr>
            <a:spLocks noGrp="1" noChangeArrowheads="1"/>
          </p:cNvSpPr>
          <p:nvPr>
            <p:ph type="subTitle" idx="1"/>
          </p:nvPr>
        </p:nvSpPr>
        <p:spPr>
          <a:xfrm>
            <a:off x="4715966" y="4667250"/>
            <a:ext cx="3383954" cy="1008063"/>
          </a:xfrm>
        </p:spPr>
        <p:txBody>
          <a:bodyPr/>
          <a:lstStyle>
            <a:lvl1pPr>
              <a:defRPr/>
            </a:lvl1pPr>
          </a:lstStyle>
          <a:p>
            <a:pPr lvl="0"/>
            <a:r>
              <a:rPr lang="en-US" altLang="nl-BE" noProof="0"/>
              <a:t>Click to edit Master subtitle style</a:t>
            </a:r>
          </a:p>
        </p:txBody>
      </p:sp>
      <p:sp>
        <p:nvSpPr>
          <p:cNvPr id="7" name="Rectangle 9"/>
          <p:cNvSpPr>
            <a:spLocks noGrp="1" noChangeArrowheads="1"/>
          </p:cNvSpPr>
          <p:nvPr>
            <p:ph type="dt" sz="half" idx="10"/>
          </p:nvPr>
        </p:nvSpPr>
        <p:spPr>
          <a:xfrm>
            <a:off x="5795963" y="6453188"/>
            <a:ext cx="2854325" cy="360362"/>
          </a:xfrm>
        </p:spPr>
        <p:txBody>
          <a:bodyPr/>
          <a:lstStyle>
            <a:lvl1pPr>
              <a:defRPr/>
            </a:lvl1pPr>
          </a:lstStyle>
          <a:p>
            <a:pPr>
              <a:defRPr/>
            </a:pPr>
            <a:r>
              <a:rPr lang="nl-BE" altLang="nl-BE"/>
              <a:t>19 december 2019</a:t>
            </a:r>
            <a:endParaRPr lang="en-US" altLang="nl-BE"/>
          </a:p>
        </p:txBody>
      </p:sp>
      <p:sp>
        <p:nvSpPr>
          <p:cNvPr id="8" name="Rectangle 10"/>
          <p:cNvSpPr>
            <a:spLocks noGrp="1" noChangeArrowheads="1"/>
          </p:cNvSpPr>
          <p:nvPr>
            <p:ph type="ftr" sz="quarter" idx="11"/>
          </p:nvPr>
        </p:nvSpPr>
        <p:spPr>
          <a:xfrm>
            <a:off x="900113" y="6453188"/>
            <a:ext cx="5256212" cy="360362"/>
          </a:xfrm>
        </p:spPr>
        <p:txBody>
          <a:bodyPr/>
          <a:lstStyle>
            <a:lvl1pPr>
              <a:defRPr/>
            </a:lvl1pPr>
          </a:lstStyle>
          <a:p>
            <a:pPr>
              <a:defRPr/>
            </a:pPr>
            <a:r>
              <a:rPr lang="en-US" altLang="nl-BE"/>
              <a:t>Informatievergadering Nieuwpoort – plannen voorontwerp</a:t>
            </a:r>
          </a:p>
        </p:txBody>
      </p:sp>
      <p:sp>
        <p:nvSpPr>
          <p:cNvPr id="9" name="Rectangle 11"/>
          <p:cNvSpPr>
            <a:spLocks noGrp="1" noChangeArrowheads="1"/>
          </p:cNvSpPr>
          <p:nvPr>
            <p:ph type="sldNum" sz="quarter" idx="12"/>
          </p:nvPr>
        </p:nvSpPr>
        <p:spPr>
          <a:xfrm>
            <a:off x="342900" y="6453188"/>
            <a:ext cx="557213" cy="360362"/>
          </a:xfrm>
        </p:spPr>
        <p:txBody>
          <a:bodyPr/>
          <a:lstStyle>
            <a:lvl1pPr>
              <a:defRPr/>
            </a:lvl1pPr>
          </a:lstStyle>
          <a:p>
            <a:pPr>
              <a:defRPr/>
            </a:pPr>
            <a:fld id="{700BD442-C381-4D16-92B3-53391D71EE58}" type="slidenum">
              <a:rPr lang="en-US" altLang="nl-BE"/>
              <a:pPr>
                <a:defRPr/>
              </a:pPr>
              <a:t>‹nr.›</a:t>
            </a:fld>
            <a:endParaRPr lang="en-US" altLang="nl-BE"/>
          </a:p>
        </p:txBody>
      </p:sp>
    </p:spTree>
    <p:extLst>
      <p:ext uri="{BB962C8B-B14F-4D97-AF65-F5344CB8AC3E}">
        <p14:creationId xmlns:p14="http://schemas.microsoft.com/office/powerpoint/2010/main" val="273857299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title" preserve="1">
  <p:cSld name="Titeldia 2 vakken zonder logo">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4" name="Picture 15" descr="Frame_Red"/>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5" descr="gent_klaverblad"/>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4500563" y="3213100"/>
            <a:ext cx="3816350" cy="2782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01" name="Rectangle 13"/>
          <p:cNvSpPr>
            <a:spLocks noGrp="1" noChangeArrowheads="1"/>
          </p:cNvSpPr>
          <p:nvPr>
            <p:ph type="ctrTitle"/>
          </p:nvPr>
        </p:nvSpPr>
        <p:spPr>
          <a:xfrm>
            <a:off x="4715967" y="3514725"/>
            <a:ext cx="3383954" cy="936625"/>
          </a:xfrm>
        </p:spPr>
        <p:txBody>
          <a:bodyPr anchor="b"/>
          <a:lstStyle>
            <a:lvl1pPr>
              <a:defRPr>
                <a:solidFill>
                  <a:schemeClr val="accent2"/>
                </a:solidFill>
              </a:defRPr>
            </a:lvl1pPr>
          </a:lstStyle>
          <a:p>
            <a:pPr lvl="0"/>
            <a:r>
              <a:rPr lang="en-US" altLang="nl-BE" noProof="0" dirty="0"/>
              <a:t>Click to edit Master title style</a:t>
            </a:r>
          </a:p>
        </p:txBody>
      </p:sp>
      <p:sp>
        <p:nvSpPr>
          <p:cNvPr id="12302" name="Rectangle 14"/>
          <p:cNvSpPr>
            <a:spLocks noGrp="1" noChangeArrowheads="1"/>
          </p:cNvSpPr>
          <p:nvPr>
            <p:ph type="subTitle" idx="1"/>
          </p:nvPr>
        </p:nvSpPr>
        <p:spPr>
          <a:xfrm>
            <a:off x="4715966" y="4667250"/>
            <a:ext cx="3383954" cy="1008063"/>
          </a:xfrm>
        </p:spPr>
        <p:txBody>
          <a:bodyPr/>
          <a:lstStyle>
            <a:lvl1pPr>
              <a:defRPr/>
            </a:lvl1pPr>
          </a:lstStyle>
          <a:p>
            <a:pPr lvl="0"/>
            <a:r>
              <a:rPr lang="en-US" altLang="nl-BE" noProof="0"/>
              <a:t>Click to edit Master subtitle style</a:t>
            </a:r>
          </a:p>
        </p:txBody>
      </p:sp>
      <p:sp>
        <p:nvSpPr>
          <p:cNvPr id="6" name="Rectangle 9"/>
          <p:cNvSpPr>
            <a:spLocks noGrp="1" noChangeArrowheads="1"/>
          </p:cNvSpPr>
          <p:nvPr>
            <p:ph type="dt" sz="half" idx="10"/>
          </p:nvPr>
        </p:nvSpPr>
        <p:spPr>
          <a:xfrm>
            <a:off x="5795963" y="6453188"/>
            <a:ext cx="2854325" cy="360362"/>
          </a:xfrm>
        </p:spPr>
        <p:txBody>
          <a:bodyPr/>
          <a:lstStyle>
            <a:lvl1pPr>
              <a:defRPr/>
            </a:lvl1pPr>
          </a:lstStyle>
          <a:p>
            <a:pPr>
              <a:defRPr/>
            </a:pPr>
            <a:r>
              <a:rPr lang="nl-BE" altLang="nl-BE"/>
              <a:t>19 december 2019</a:t>
            </a:r>
            <a:endParaRPr lang="en-US" altLang="nl-BE"/>
          </a:p>
        </p:txBody>
      </p:sp>
      <p:sp>
        <p:nvSpPr>
          <p:cNvPr id="7" name="Rectangle 10"/>
          <p:cNvSpPr>
            <a:spLocks noGrp="1" noChangeArrowheads="1"/>
          </p:cNvSpPr>
          <p:nvPr>
            <p:ph type="ftr" sz="quarter" idx="11"/>
          </p:nvPr>
        </p:nvSpPr>
        <p:spPr>
          <a:xfrm>
            <a:off x="900113" y="6453188"/>
            <a:ext cx="5256212" cy="360362"/>
          </a:xfrm>
        </p:spPr>
        <p:txBody>
          <a:bodyPr/>
          <a:lstStyle>
            <a:lvl1pPr>
              <a:defRPr/>
            </a:lvl1pPr>
          </a:lstStyle>
          <a:p>
            <a:pPr>
              <a:defRPr/>
            </a:pPr>
            <a:r>
              <a:rPr lang="en-US" altLang="nl-BE"/>
              <a:t>Informatievergadering Nieuwpoort – plannen voorontwerp</a:t>
            </a:r>
          </a:p>
        </p:txBody>
      </p:sp>
      <p:sp>
        <p:nvSpPr>
          <p:cNvPr id="8" name="Rectangle 11"/>
          <p:cNvSpPr>
            <a:spLocks noGrp="1" noChangeArrowheads="1"/>
          </p:cNvSpPr>
          <p:nvPr>
            <p:ph type="sldNum" sz="quarter" idx="12"/>
          </p:nvPr>
        </p:nvSpPr>
        <p:spPr>
          <a:xfrm>
            <a:off x="342900" y="6453188"/>
            <a:ext cx="557213" cy="360362"/>
          </a:xfrm>
        </p:spPr>
        <p:txBody>
          <a:bodyPr/>
          <a:lstStyle>
            <a:lvl1pPr>
              <a:defRPr/>
            </a:lvl1pPr>
          </a:lstStyle>
          <a:p>
            <a:pPr>
              <a:defRPr/>
            </a:pPr>
            <a:fld id="{FD1EF199-AAC7-4E4A-A359-8F3ABC03F06E}" type="slidenum">
              <a:rPr lang="en-US" altLang="nl-BE"/>
              <a:pPr>
                <a:defRPr/>
              </a:pPr>
              <a:t>‹nr.›</a:t>
            </a:fld>
            <a:endParaRPr lang="en-US" altLang="nl-BE"/>
          </a:p>
        </p:txBody>
      </p:sp>
    </p:spTree>
    <p:extLst>
      <p:ext uri="{BB962C8B-B14F-4D97-AF65-F5344CB8AC3E}">
        <p14:creationId xmlns:p14="http://schemas.microsoft.com/office/powerpoint/2010/main" val="392199794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title" preserve="1">
  <p:cSld name="Titeldia 2 kleurvakken met logo">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4" name="Picture 15" descr="Frame_Red"/>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4" descr="gent_klaverblad2"/>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4500563" y="3213100"/>
            <a:ext cx="3816350" cy="278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Afbeelding 19"/>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936625" y="908050"/>
            <a:ext cx="3629025" cy="129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01" name="Rectangle 13"/>
          <p:cNvSpPr>
            <a:spLocks noGrp="1" noChangeArrowheads="1"/>
          </p:cNvSpPr>
          <p:nvPr>
            <p:ph type="ctrTitle"/>
          </p:nvPr>
        </p:nvSpPr>
        <p:spPr>
          <a:xfrm>
            <a:off x="4715967" y="3514725"/>
            <a:ext cx="3383954" cy="936625"/>
          </a:xfrm>
        </p:spPr>
        <p:txBody>
          <a:bodyPr anchor="b"/>
          <a:lstStyle>
            <a:lvl1pPr>
              <a:defRPr>
                <a:solidFill>
                  <a:schemeClr val="bg1"/>
                </a:solidFill>
              </a:defRPr>
            </a:lvl1pPr>
          </a:lstStyle>
          <a:p>
            <a:pPr lvl="0"/>
            <a:r>
              <a:rPr lang="en-US" altLang="nl-BE" noProof="0" dirty="0"/>
              <a:t>Click to edit Master title style</a:t>
            </a:r>
          </a:p>
        </p:txBody>
      </p:sp>
      <p:sp>
        <p:nvSpPr>
          <p:cNvPr id="12302" name="Rectangle 14"/>
          <p:cNvSpPr>
            <a:spLocks noGrp="1" noChangeArrowheads="1"/>
          </p:cNvSpPr>
          <p:nvPr>
            <p:ph type="subTitle" idx="1"/>
          </p:nvPr>
        </p:nvSpPr>
        <p:spPr>
          <a:xfrm>
            <a:off x="4715966" y="4667250"/>
            <a:ext cx="3383954" cy="1008063"/>
          </a:xfrm>
        </p:spPr>
        <p:txBody>
          <a:bodyPr/>
          <a:lstStyle>
            <a:lvl1pPr>
              <a:defRPr/>
            </a:lvl1pPr>
          </a:lstStyle>
          <a:p>
            <a:pPr lvl="0"/>
            <a:r>
              <a:rPr lang="en-US" altLang="nl-BE" noProof="0"/>
              <a:t>Click to edit Master subtitle style</a:t>
            </a:r>
          </a:p>
        </p:txBody>
      </p:sp>
      <p:sp>
        <p:nvSpPr>
          <p:cNvPr id="7" name="Rectangle 9"/>
          <p:cNvSpPr>
            <a:spLocks noGrp="1" noChangeArrowheads="1"/>
          </p:cNvSpPr>
          <p:nvPr>
            <p:ph type="dt" sz="half" idx="10"/>
          </p:nvPr>
        </p:nvSpPr>
        <p:spPr>
          <a:xfrm>
            <a:off x="5795963" y="6453188"/>
            <a:ext cx="2854325" cy="360362"/>
          </a:xfrm>
        </p:spPr>
        <p:txBody>
          <a:bodyPr/>
          <a:lstStyle>
            <a:lvl1pPr>
              <a:defRPr/>
            </a:lvl1pPr>
          </a:lstStyle>
          <a:p>
            <a:pPr>
              <a:defRPr/>
            </a:pPr>
            <a:r>
              <a:rPr lang="nl-BE" altLang="nl-BE"/>
              <a:t>19 december 2019</a:t>
            </a:r>
            <a:endParaRPr lang="en-US" altLang="nl-BE"/>
          </a:p>
        </p:txBody>
      </p:sp>
      <p:sp>
        <p:nvSpPr>
          <p:cNvPr id="8" name="Rectangle 10"/>
          <p:cNvSpPr>
            <a:spLocks noGrp="1" noChangeArrowheads="1"/>
          </p:cNvSpPr>
          <p:nvPr>
            <p:ph type="ftr" sz="quarter" idx="11"/>
          </p:nvPr>
        </p:nvSpPr>
        <p:spPr>
          <a:xfrm>
            <a:off x="900113" y="6453188"/>
            <a:ext cx="5256212" cy="360362"/>
          </a:xfrm>
        </p:spPr>
        <p:txBody>
          <a:bodyPr/>
          <a:lstStyle>
            <a:lvl1pPr>
              <a:defRPr/>
            </a:lvl1pPr>
          </a:lstStyle>
          <a:p>
            <a:pPr>
              <a:defRPr/>
            </a:pPr>
            <a:r>
              <a:rPr lang="en-US" altLang="nl-BE"/>
              <a:t>Informatievergadering Nieuwpoort – plannen voorontwerp</a:t>
            </a:r>
          </a:p>
        </p:txBody>
      </p:sp>
      <p:sp>
        <p:nvSpPr>
          <p:cNvPr id="9" name="Rectangle 11"/>
          <p:cNvSpPr>
            <a:spLocks noGrp="1" noChangeArrowheads="1"/>
          </p:cNvSpPr>
          <p:nvPr>
            <p:ph type="sldNum" sz="quarter" idx="12"/>
          </p:nvPr>
        </p:nvSpPr>
        <p:spPr>
          <a:xfrm>
            <a:off x="342900" y="6453188"/>
            <a:ext cx="557213" cy="360362"/>
          </a:xfrm>
        </p:spPr>
        <p:txBody>
          <a:bodyPr/>
          <a:lstStyle>
            <a:lvl1pPr>
              <a:defRPr/>
            </a:lvl1pPr>
          </a:lstStyle>
          <a:p>
            <a:pPr>
              <a:defRPr/>
            </a:pPr>
            <a:fld id="{1F586323-EDC8-4ABF-A62A-410C35ECE0A0}" type="slidenum">
              <a:rPr lang="en-US" altLang="nl-BE"/>
              <a:pPr>
                <a:defRPr/>
              </a:pPr>
              <a:t>‹nr.›</a:t>
            </a:fld>
            <a:endParaRPr lang="en-US" altLang="nl-BE"/>
          </a:p>
        </p:txBody>
      </p:sp>
    </p:spTree>
    <p:extLst>
      <p:ext uri="{BB962C8B-B14F-4D97-AF65-F5344CB8AC3E}">
        <p14:creationId xmlns:p14="http://schemas.microsoft.com/office/powerpoint/2010/main" val="394110553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Rectangle 10"/>
          <p:cNvSpPr>
            <a:spLocks noGrp="1" noChangeArrowheads="1"/>
          </p:cNvSpPr>
          <p:nvPr>
            <p:ph type="dt" sz="half" idx="10"/>
          </p:nvPr>
        </p:nvSpPr>
        <p:spPr>
          <a:ln/>
        </p:spPr>
        <p:txBody>
          <a:bodyPr/>
          <a:lstStyle>
            <a:lvl1pPr>
              <a:defRPr/>
            </a:lvl1pPr>
          </a:lstStyle>
          <a:p>
            <a:pPr>
              <a:defRPr/>
            </a:pPr>
            <a:r>
              <a:rPr lang="nl-BE" altLang="nl-BE"/>
              <a:t>19 december 2019</a:t>
            </a:r>
            <a:endParaRPr lang="en-US" altLang="nl-BE"/>
          </a:p>
        </p:txBody>
      </p:sp>
      <p:sp>
        <p:nvSpPr>
          <p:cNvPr id="3" name="Rectangle 11"/>
          <p:cNvSpPr>
            <a:spLocks noGrp="1" noChangeArrowheads="1"/>
          </p:cNvSpPr>
          <p:nvPr>
            <p:ph type="ftr" sz="quarter" idx="11"/>
          </p:nvPr>
        </p:nvSpPr>
        <p:spPr>
          <a:ln/>
        </p:spPr>
        <p:txBody>
          <a:bodyPr/>
          <a:lstStyle>
            <a:lvl1pPr>
              <a:defRPr/>
            </a:lvl1pPr>
          </a:lstStyle>
          <a:p>
            <a:pPr>
              <a:defRPr/>
            </a:pPr>
            <a:r>
              <a:rPr lang="en-US" altLang="nl-BE"/>
              <a:t>Informatievergadering Nieuwpoort – plannen voorontwerp</a:t>
            </a:r>
          </a:p>
        </p:txBody>
      </p:sp>
      <p:sp>
        <p:nvSpPr>
          <p:cNvPr id="4" name="Rectangle 12"/>
          <p:cNvSpPr>
            <a:spLocks noGrp="1" noChangeArrowheads="1"/>
          </p:cNvSpPr>
          <p:nvPr>
            <p:ph type="sldNum" sz="quarter" idx="12"/>
          </p:nvPr>
        </p:nvSpPr>
        <p:spPr>
          <a:ln/>
        </p:spPr>
        <p:txBody>
          <a:bodyPr/>
          <a:lstStyle>
            <a:lvl1pPr>
              <a:defRPr/>
            </a:lvl1pPr>
          </a:lstStyle>
          <a:p>
            <a:pPr>
              <a:defRPr/>
            </a:pPr>
            <a:fld id="{6D6F42D1-7601-4597-955F-436BE092CD7A}" type="slidenum">
              <a:rPr lang="en-US" altLang="nl-BE"/>
              <a:pPr>
                <a:defRPr/>
              </a:pPr>
              <a:t>‹nr.›</a:t>
            </a:fld>
            <a:endParaRPr lang="en-US" altLang="nl-BE"/>
          </a:p>
        </p:txBody>
      </p:sp>
    </p:spTree>
    <p:extLst>
      <p:ext uri="{BB962C8B-B14F-4D97-AF65-F5344CB8AC3E}">
        <p14:creationId xmlns:p14="http://schemas.microsoft.com/office/powerpoint/2010/main" val="185888961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nl-BE"/>
          </a:p>
        </p:txBody>
      </p:sp>
      <p:sp>
        <p:nvSpPr>
          <p:cNvPr id="3" name="Rectangle 10"/>
          <p:cNvSpPr>
            <a:spLocks noGrp="1" noChangeArrowheads="1"/>
          </p:cNvSpPr>
          <p:nvPr>
            <p:ph type="dt" sz="half" idx="10"/>
          </p:nvPr>
        </p:nvSpPr>
        <p:spPr>
          <a:ln/>
        </p:spPr>
        <p:txBody>
          <a:bodyPr/>
          <a:lstStyle>
            <a:lvl1pPr>
              <a:defRPr/>
            </a:lvl1pPr>
          </a:lstStyle>
          <a:p>
            <a:pPr>
              <a:defRPr/>
            </a:pPr>
            <a:r>
              <a:rPr lang="nl-BE" altLang="nl-BE"/>
              <a:t>19 december 2019</a:t>
            </a:r>
            <a:endParaRPr lang="en-US" altLang="nl-BE"/>
          </a:p>
        </p:txBody>
      </p:sp>
      <p:sp>
        <p:nvSpPr>
          <p:cNvPr id="4" name="Rectangle 11"/>
          <p:cNvSpPr>
            <a:spLocks noGrp="1" noChangeArrowheads="1"/>
          </p:cNvSpPr>
          <p:nvPr>
            <p:ph type="ftr" sz="quarter" idx="11"/>
          </p:nvPr>
        </p:nvSpPr>
        <p:spPr>
          <a:ln/>
        </p:spPr>
        <p:txBody>
          <a:bodyPr/>
          <a:lstStyle>
            <a:lvl1pPr>
              <a:defRPr/>
            </a:lvl1pPr>
          </a:lstStyle>
          <a:p>
            <a:pPr>
              <a:defRPr/>
            </a:pPr>
            <a:r>
              <a:rPr lang="en-US" altLang="nl-BE"/>
              <a:t>Informatievergadering Nieuwpoort – plannen voorontwerp</a:t>
            </a:r>
          </a:p>
        </p:txBody>
      </p:sp>
      <p:sp>
        <p:nvSpPr>
          <p:cNvPr id="5" name="Rectangle 12"/>
          <p:cNvSpPr>
            <a:spLocks noGrp="1" noChangeArrowheads="1"/>
          </p:cNvSpPr>
          <p:nvPr>
            <p:ph type="sldNum" sz="quarter" idx="12"/>
          </p:nvPr>
        </p:nvSpPr>
        <p:spPr>
          <a:ln/>
        </p:spPr>
        <p:txBody>
          <a:bodyPr/>
          <a:lstStyle>
            <a:lvl1pPr>
              <a:defRPr/>
            </a:lvl1pPr>
          </a:lstStyle>
          <a:p>
            <a:pPr>
              <a:defRPr/>
            </a:pPr>
            <a:fld id="{2A53E781-8CE4-4DEC-9C82-099D5D5E2A27}" type="slidenum">
              <a:rPr lang="en-US" altLang="nl-BE"/>
              <a:pPr>
                <a:defRPr/>
              </a:pPr>
              <a:t>‹nr.›</a:t>
            </a:fld>
            <a:endParaRPr lang="en-US" altLang="nl-BE"/>
          </a:p>
        </p:txBody>
      </p:sp>
    </p:spTree>
    <p:extLst>
      <p:ext uri="{BB962C8B-B14F-4D97-AF65-F5344CB8AC3E}">
        <p14:creationId xmlns:p14="http://schemas.microsoft.com/office/powerpoint/2010/main" val="307306044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nl-BE"/>
          </a:p>
        </p:txBody>
      </p:sp>
      <p:sp>
        <p:nvSpPr>
          <p:cNvPr id="3" name="Tijdelijke aanduiding voor inhoud 2"/>
          <p:cNvSpPr>
            <a:spLocks noGrp="1"/>
          </p:cNvSpPr>
          <p:nvPr>
            <p:ph idx="1"/>
          </p:nvPr>
        </p:nvSpPr>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Rectangle 10"/>
          <p:cNvSpPr>
            <a:spLocks noGrp="1" noChangeArrowheads="1"/>
          </p:cNvSpPr>
          <p:nvPr>
            <p:ph type="dt" sz="half" idx="10"/>
          </p:nvPr>
        </p:nvSpPr>
        <p:spPr>
          <a:ln/>
        </p:spPr>
        <p:txBody>
          <a:bodyPr/>
          <a:lstStyle>
            <a:lvl1pPr>
              <a:defRPr/>
            </a:lvl1pPr>
          </a:lstStyle>
          <a:p>
            <a:pPr>
              <a:defRPr/>
            </a:pPr>
            <a:r>
              <a:rPr lang="nl-BE" altLang="nl-BE"/>
              <a:t>19 december 2019</a:t>
            </a:r>
            <a:endParaRPr lang="en-US" altLang="nl-BE"/>
          </a:p>
        </p:txBody>
      </p:sp>
      <p:sp>
        <p:nvSpPr>
          <p:cNvPr id="5" name="Rectangle 11"/>
          <p:cNvSpPr>
            <a:spLocks noGrp="1" noChangeArrowheads="1"/>
          </p:cNvSpPr>
          <p:nvPr>
            <p:ph type="ftr" sz="quarter" idx="11"/>
          </p:nvPr>
        </p:nvSpPr>
        <p:spPr>
          <a:ln/>
        </p:spPr>
        <p:txBody>
          <a:bodyPr/>
          <a:lstStyle>
            <a:lvl1pPr>
              <a:defRPr/>
            </a:lvl1pPr>
          </a:lstStyle>
          <a:p>
            <a:pPr>
              <a:defRPr/>
            </a:pPr>
            <a:r>
              <a:rPr lang="en-US" altLang="nl-BE"/>
              <a:t>Informatievergadering Nieuwpoort – plannen voorontwerp</a:t>
            </a:r>
          </a:p>
        </p:txBody>
      </p:sp>
      <p:sp>
        <p:nvSpPr>
          <p:cNvPr id="6" name="Rectangle 12"/>
          <p:cNvSpPr>
            <a:spLocks noGrp="1" noChangeArrowheads="1"/>
          </p:cNvSpPr>
          <p:nvPr>
            <p:ph type="sldNum" sz="quarter" idx="12"/>
          </p:nvPr>
        </p:nvSpPr>
        <p:spPr>
          <a:ln/>
        </p:spPr>
        <p:txBody>
          <a:bodyPr/>
          <a:lstStyle>
            <a:lvl1pPr>
              <a:defRPr/>
            </a:lvl1pPr>
          </a:lstStyle>
          <a:p>
            <a:pPr>
              <a:defRPr/>
            </a:pPr>
            <a:fld id="{479E64A4-06E5-4D83-B097-2CDC92AF4A97}" type="slidenum">
              <a:rPr lang="en-US" altLang="nl-BE"/>
              <a:pPr>
                <a:defRPr/>
              </a:pPr>
              <a:t>‹nr.›</a:t>
            </a:fld>
            <a:endParaRPr lang="en-US" altLang="nl-BE"/>
          </a:p>
        </p:txBody>
      </p:sp>
    </p:spTree>
    <p:extLst>
      <p:ext uri="{BB962C8B-B14F-4D97-AF65-F5344CB8AC3E}">
        <p14:creationId xmlns:p14="http://schemas.microsoft.com/office/powerpoint/2010/main" val="19260580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title" preserve="1">
  <p:cSld name="Titeldia 3 vakken met logo">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4" name="Picture 15" descr="Frame_Red"/>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8" descr="gent_klaverblad_3x2"/>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2700338" y="3213100"/>
            <a:ext cx="5580062" cy="273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Afbeelding 19"/>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936625" y="908050"/>
            <a:ext cx="3629025" cy="129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01" name="Rectangle 13"/>
          <p:cNvSpPr>
            <a:spLocks noGrp="1" noChangeArrowheads="1"/>
          </p:cNvSpPr>
          <p:nvPr>
            <p:ph type="ctrTitle"/>
          </p:nvPr>
        </p:nvSpPr>
        <p:spPr>
          <a:xfrm>
            <a:off x="2916238" y="3514725"/>
            <a:ext cx="5106987" cy="936625"/>
          </a:xfrm>
        </p:spPr>
        <p:txBody>
          <a:bodyPr anchor="b"/>
          <a:lstStyle>
            <a:lvl1pPr>
              <a:defRPr>
                <a:solidFill>
                  <a:schemeClr val="accent2"/>
                </a:solidFill>
              </a:defRPr>
            </a:lvl1pPr>
          </a:lstStyle>
          <a:p>
            <a:pPr lvl="0"/>
            <a:r>
              <a:rPr lang="en-US" altLang="nl-BE" noProof="0" dirty="0"/>
              <a:t>Click to edit Master title style</a:t>
            </a:r>
          </a:p>
        </p:txBody>
      </p:sp>
      <p:sp>
        <p:nvSpPr>
          <p:cNvPr id="12302" name="Rectangle 14"/>
          <p:cNvSpPr>
            <a:spLocks noGrp="1" noChangeArrowheads="1"/>
          </p:cNvSpPr>
          <p:nvPr>
            <p:ph type="subTitle" idx="1"/>
          </p:nvPr>
        </p:nvSpPr>
        <p:spPr>
          <a:xfrm>
            <a:off x="2916238" y="4667250"/>
            <a:ext cx="5251450" cy="1008063"/>
          </a:xfrm>
        </p:spPr>
        <p:txBody>
          <a:bodyPr/>
          <a:lstStyle>
            <a:lvl1pPr>
              <a:defRPr/>
            </a:lvl1pPr>
          </a:lstStyle>
          <a:p>
            <a:pPr lvl="0"/>
            <a:r>
              <a:rPr lang="en-US" altLang="nl-BE" noProof="0" dirty="0"/>
              <a:t>Click to edit Master subtitle style</a:t>
            </a:r>
          </a:p>
        </p:txBody>
      </p:sp>
      <p:sp>
        <p:nvSpPr>
          <p:cNvPr id="7" name="Rectangle 9"/>
          <p:cNvSpPr>
            <a:spLocks noGrp="1" noChangeArrowheads="1"/>
          </p:cNvSpPr>
          <p:nvPr>
            <p:ph type="dt" sz="half" idx="10"/>
          </p:nvPr>
        </p:nvSpPr>
        <p:spPr>
          <a:xfrm>
            <a:off x="5795963" y="6453188"/>
            <a:ext cx="2854325" cy="360362"/>
          </a:xfrm>
        </p:spPr>
        <p:txBody>
          <a:bodyPr/>
          <a:lstStyle>
            <a:lvl1pPr>
              <a:defRPr/>
            </a:lvl1pPr>
          </a:lstStyle>
          <a:p>
            <a:pPr>
              <a:defRPr/>
            </a:pPr>
            <a:r>
              <a:rPr lang="nl-BE" altLang="nl-BE"/>
              <a:t>19 december 2019</a:t>
            </a:r>
            <a:endParaRPr lang="en-US" altLang="nl-BE"/>
          </a:p>
        </p:txBody>
      </p:sp>
      <p:sp>
        <p:nvSpPr>
          <p:cNvPr id="8" name="Rectangle 10"/>
          <p:cNvSpPr>
            <a:spLocks noGrp="1" noChangeArrowheads="1"/>
          </p:cNvSpPr>
          <p:nvPr>
            <p:ph type="ftr" sz="quarter" idx="11"/>
          </p:nvPr>
        </p:nvSpPr>
        <p:spPr>
          <a:xfrm>
            <a:off x="900113" y="6453188"/>
            <a:ext cx="5256212" cy="360362"/>
          </a:xfrm>
        </p:spPr>
        <p:txBody>
          <a:bodyPr/>
          <a:lstStyle>
            <a:lvl1pPr>
              <a:defRPr/>
            </a:lvl1pPr>
          </a:lstStyle>
          <a:p>
            <a:pPr>
              <a:defRPr/>
            </a:pPr>
            <a:r>
              <a:rPr lang="en-US" altLang="nl-BE"/>
              <a:t>Informatievergadering Nieuwpoort – plannen voorontwerp</a:t>
            </a:r>
          </a:p>
        </p:txBody>
      </p:sp>
      <p:sp>
        <p:nvSpPr>
          <p:cNvPr id="9" name="Rectangle 11"/>
          <p:cNvSpPr>
            <a:spLocks noGrp="1" noChangeArrowheads="1"/>
          </p:cNvSpPr>
          <p:nvPr>
            <p:ph type="sldNum" sz="quarter" idx="12"/>
          </p:nvPr>
        </p:nvSpPr>
        <p:spPr>
          <a:xfrm>
            <a:off x="342900" y="6453188"/>
            <a:ext cx="557213" cy="360362"/>
          </a:xfrm>
        </p:spPr>
        <p:txBody>
          <a:bodyPr/>
          <a:lstStyle>
            <a:lvl1pPr>
              <a:defRPr/>
            </a:lvl1pPr>
          </a:lstStyle>
          <a:p>
            <a:pPr>
              <a:defRPr/>
            </a:pPr>
            <a:fld id="{BE53154A-F9AA-420D-8CBD-AAD9CA554555}" type="slidenum">
              <a:rPr lang="en-US" altLang="nl-BE"/>
              <a:pPr>
                <a:defRPr/>
              </a:pPr>
              <a:t>‹nr.›</a:t>
            </a:fld>
            <a:endParaRPr lang="en-US" altLang="nl-BE"/>
          </a:p>
        </p:txBody>
      </p:sp>
    </p:spTree>
    <p:extLst>
      <p:ext uri="{BB962C8B-B14F-4D97-AF65-F5344CB8AC3E}">
        <p14:creationId xmlns:p14="http://schemas.microsoft.com/office/powerpoint/2010/main" val="212530001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1_Titeldia enkel logo">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2" name="Picture 15" descr="Frame_Red"/>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Afbeelding 19"/>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936625" y="908050"/>
            <a:ext cx="3629025" cy="129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9"/>
          <p:cNvSpPr>
            <a:spLocks noGrp="1" noChangeArrowheads="1"/>
          </p:cNvSpPr>
          <p:nvPr>
            <p:ph type="dt" sz="half" idx="10"/>
          </p:nvPr>
        </p:nvSpPr>
        <p:spPr>
          <a:xfrm>
            <a:off x="5795963" y="6453188"/>
            <a:ext cx="2854325" cy="360362"/>
          </a:xfrm>
        </p:spPr>
        <p:txBody>
          <a:bodyPr/>
          <a:lstStyle>
            <a:lvl1pPr>
              <a:defRPr/>
            </a:lvl1pPr>
          </a:lstStyle>
          <a:p>
            <a:pPr>
              <a:defRPr/>
            </a:pPr>
            <a:r>
              <a:rPr lang="nl-BE" altLang="nl-BE"/>
              <a:t>19 december 2019</a:t>
            </a:r>
            <a:endParaRPr lang="en-US" altLang="nl-BE"/>
          </a:p>
        </p:txBody>
      </p:sp>
      <p:sp>
        <p:nvSpPr>
          <p:cNvPr id="5" name="Rectangle 10"/>
          <p:cNvSpPr>
            <a:spLocks noGrp="1" noChangeArrowheads="1"/>
          </p:cNvSpPr>
          <p:nvPr>
            <p:ph type="ftr" sz="quarter" idx="11"/>
          </p:nvPr>
        </p:nvSpPr>
        <p:spPr>
          <a:xfrm>
            <a:off x="900113" y="6453188"/>
            <a:ext cx="5256212" cy="360362"/>
          </a:xfrm>
        </p:spPr>
        <p:txBody>
          <a:bodyPr/>
          <a:lstStyle>
            <a:lvl1pPr>
              <a:defRPr/>
            </a:lvl1pPr>
          </a:lstStyle>
          <a:p>
            <a:pPr>
              <a:defRPr/>
            </a:pPr>
            <a:r>
              <a:rPr lang="en-US" altLang="nl-BE"/>
              <a:t>Informatievergadering Nieuwpoort – plannen voorontwerp</a:t>
            </a:r>
          </a:p>
        </p:txBody>
      </p:sp>
      <p:sp>
        <p:nvSpPr>
          <p:cNvPr id="6" name="Rectangle 11"/>
          <p:cNvSpPr>
            <a:spLocks noGrp="1" noChangeArrowheads="1"/>
          </p:cNvSpPr>
          <p:nvPr>
            <p:ph type="sldNum" sz="quarter" idx="12"/>
          </p:nvPr>
        </p:nvSpPr>
        <p:spPr>
          <a:xfrm>
            <a:off x="342900" y="6453188"/>
            <a:ext cx="557213" cy="360362"/>
          </a:xfrm>
        </p:spPr>
        <p:txBody>
          <a:bodyPr/>
          <a:lstStyle>
            <a:lvl1pPr>
              <a:defRPr/>
            </a:lvl1pPr>
          </a:lstStyle>
          <a:p>
            <a:pPr>
              <a:defRPr/>
            </a:pPr>
            <a:fld id="{6DD74222-09D0-4A34-9B0C-3431676270AF}" type="slidenum">
              <a:rPr lang="en-US" altLang="nl-BE"/>
              <a:pPr>
                <a:defRPr/>
              </a:pPr>
              <a:t>‹nr.›</a:t>
            </a:fld>
            <a:endParaRPr lang="en-US" altLang="nl-BE"/>
          </a:p>
        </p:txBody>
      </p:sp>
    </p:spTree>
    <p:extLst>
      <p:ext uri="{BB962C8B-B14F-4D97-AF65-F5344CB8AC3E}">
        <p14:creationId xmlns:p14="http://schemas.microsoft.com/office/powerpoint/2010/main" val="40134214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asisdia met foto">
    <p:spTree>
      <p:nvGrpSpPr>
        <p:cNvPr id="1" name=""/>
        <p:cNvGrpSpPr/>
        <p:nvPr/>
      </p:nvGrpSpPr>
      <p:grpSpPr>
        <a:xfrm>
          <a:off x="0" y="0"/>
          <a:ext cx="0" cy="0"/>
          <a:chOff x="0" y="0"/>
          <a:chExt cx="0" cy="0"/>
        </a:xfrm>
      </p:grpSpPr>
      <p:pic>
        <p:nvPicPr>
          <p:cNvPr id="7" name="Afbeelding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79449" y="6295886"/>
            <a:ext cx="8177801" cy="289561"/>
          </a:xfrm>
          <a:prstGeom prst="rect">
            <a:avLst/>
          </a:prstGeom>
        </p:spPr>
      </p:pic>
      <p:sp>
        <p:nvSpPr>
          <p:cNvPr id="5" name="Tijdelijke aanduiding voor voettekst 4"/>
          <p:cNvSpPr>
            <a:spLocks noGrp="1"/>
          </p:cNvSpPr>
          <p:nvPr>
            <p:ph type="ftr" sz="quarter" idx="11"/>
          </p:nvPr>
        </p:nvSpPr>
        <p:spPr/>
        <p:txBody>
          <a:bodyPr/>
          <a:lstStyle/>
          <a:p>
            <a:pPr algn="l"/>
            <a:r>
              <a:rPr lang="nl-BE"/>
              <a:t>Informatievergadering Nieuwpoort – plannen voorontwerp</a:t>
            </a:r>
            <a:endParaRPr lang="nl-BE" dirty="0"/>
          </a:p>
        </p:txBody>
      </p:sp>
      <p:sp>
        <p:nvSpPr>
          <p:cNvPr id="6" name="Tijdelijke aanduiding voor dianummer 5"/>
          <p:cNvSpPr>
            <a:spLocks noGrp="1"/>
          </p:cNvSpPr>
          <p:nvPr>
            <p:ph type="sldNum" sz="quarter" idx="12"/>
          </p:nvPr>
        </p:nvSpPr>
        <p:spPr/>
        <p:txBody>
          <a:bodyPr/>
          <a:lstStyle/>
          <a:p>
            <a:fld id="{E8F12D86-93AC-45BB-B8CA-9542A3CF9355}" type="slidenum">
              <a:rPr lang="nl-BE" smtClean="0"/>
              <a:t>‹nr.›</a:t>
            </a:fld>
            <a:endParaRPr lang="nl-BE"/>
          </a:p>
        </p:txBody>
      </p:sp>
      <p:sp>
        <p:nvSpPr>
          <p:cNvPr id="12" name="Tijdelijke aanduiding voor afbeelding 11"/>
          <p:cNvSpPr>
            <a:spLocks noGrp="1"/>
          </p:cNvSpPr>
          <p:nvPr>
            <p:ph type="pic" sz="quarter" idx="15" hasCustomPrompt="1"/>
          </p:nvPr>
        </p:nvSpPr>
        <p:spPr>
          <a:xfrm>
            <a:off x="5155200" y="0"/>
            <a:ext cx="3988800" cy="6858000"/>
          </a:xfrm>
          <a:solidFill>
            <a:schemeClr val="bg2">
              <a:lumMod val="90000"/>
            </a:schemeClr>
          </a:solidFill>
        </p:spPr>
        <p:txBody>
          <a:bodyPr anchor="ctr" anchorCtr="0">
            <a:noAutofit/>
          </a:bodyPr>
          <a:lstStyle>
            <a:lvl1pPr marL="0" indent="0" algn="ctr">
              <a:buNone/>
              <a:defRPr>
                <a:solidFill>
                  <a:schemeClr val="tx1">
                    <a:lumMod val="50000"/>
                    <a:lumOff val="50000"/>
                  </a:schemeClr>
                </a:solidFill>
              </a:defRPr>
            </a:lvl1pPr>
          </a:lstStyle>
          <a:p>
            <a:r>
              <a:rPr lang="nl-BE" dirty="0"/>
              <a:t>Klik hier </a:t>
            </a:r>
            <a:br>
              <a:rPr lang="nl-BE" dirty="0"/>
            </a:br>
            <a:r>
              <a:rPr lang="nl-BE" dirty="0"/>
              <a:t>om een </a:t>
            </a:r>
            <a:br>
              <a:rPr lang="nl-BE" dirty="0"/>
            </a:br>
            <a:br>
              <a:rPr lang="nl-BE" dirty="0"/>
            </a:br>
            <a:r>
              <a:rPr lang="nl-BE" dirty="0"/>
              <a:t>afbeelding </a:t>
            </a:r>
            <a:br>
              <a:rPr lang="nl-BE" dirty="0"/>
            </a:br>
            <a:r>
              <a:rPr lang="nl-BE" dirty="0"/>
              <a:t>in te voegen</a:t>
            </a:r>
          </a:p>
        </p:txBody>
      </p:sp>
      <p:sp>
        <p:nvSpPr>
          <p:cNvPr id="9" name="Tijdelijke aanduiding voor tekst 7"/>
          <p:cNvSpPr>
            <a:spLocks noGrp="1"/>
          </p:cNvSpPr>
          <p:nvPr>
            <p:ph type="body" sz="quarter" idx="16" hasCustomPrompt="1"/>
          </p:nvPr>
        </p:nvSpPr>
        <p:spPr>
          <a:xfrm>
            <a:off x="4831200" y="0"/>
            <a:ext cx="784800" cy="6858000"/>
          </a:xfrm>
          <a:blipFill>
            <a:blip r:embed="rId3"/>
            <a:stretch>
              <a:fillRect/>
            </a:stretch>
          </a:blipFill>
        </p:spPr>
        <p:txBody>
          <a:bodyPr/>
          <a:lstStyle>
            <a:lvl1pPr marL="0" indent="0">
              <a:buNone/>
              <a:defRPr/>
            </a:lvl1pPr>
          </a:lstStyle>
          <a:p>
            <a:pPr lvl="0"/>
            <a:r>
              <a:rPr lang="nl-NL" dirty="0"/>
              <a:t> </a:t>
            </a:r>
            <a:endParaRPr lang="nl-BE" dirty="0"/>
          </a:p>
        </p:txBody>
      </p:sp>
      <p:sp>
        <p:nvSpPr>
          <p:cNvPr id="2" name="Titel 1"/>
          <p:cNvSpPr>
            <a:spLocks noGrp="1"/>
          </p:cNvSpPr>
          <p:nvPr>
            <p:ph type="title" hasCustomPrompt="1"/>
          </p:nvPr>
        </p:nvSpPr>
        <p:spPr>
          <a:xfrm>
            <a:off x="762719" y="910800"/>
            <a:ext cx="4060800" cy="1143000"/>
          </a:xfrm>
        </p:spPr>
        <p:txBody>
          <a:bodyPr/>
          <a:lstStyle>
            <a:lvl1pPr>
              <a:defRPr/>
            </a:lvl1pPr>
          </a:lstStyle>
          <a:p>
            <a:r>
              <a:rPr lang="nl-NL" dirty="0"/>
              <a:t>Klik voor de titel van de </a:t>
            </a:r>
            <a:r>
              <a:rPr lang="nl-NL" dirty="0" err="1"/>
              <a:t>basisdia</a:t>
            </a:r>
            <a:r>
              <a:rPr lang="nl-NL" dirty="0"/>
              <a:t> met foto</a:t>
            </a:r>
            <a:endParaRPr lang="nl-BE" dirty="0"/>
          </a:p>
        </p:txBody>
      </p:sp>
      <p:sp>
        <p:nvSpPr>
          <p:cNvPr id="3" name="Tijdelijke aanduiding voor inhoud 2"/>
          <p:cNvSpPr>
            <a:spLocks noGrp="1"/>
          </p:cNvSpPr>
          <p:nvPr>
            <p:ph idx="1"/>
          </p:nvPr>
        </p:nvSpPr>
        <p:spPr>
          <a:xfrm>
            <a:off x="1189519" y="1789201"/>
            <a:ext cx="3632400" cy="4232087"/>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dirty="0"/>
          </a:p>
        </p:txBody>
      </p:sp>
    </p:spTree>
    <p:extLst>
      <p:ext uri="{BB962C8B-B14F-4D97-AF65-F5344CB8AC3E}">
        <p14:creationId xmlns:p14="http://schemas.microsoft.com/office/powerpoint/2010/main" val="18338367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title" preserve="1">
  <p:cSld name="Titeldia 3 vakken zonder logo">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4" name="Picture 15" descr="Frame_Red"/>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8" descr="gent_klaverblad_3x2"/>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2700338" y="3213100"/>
            <a:ext cx="5580062" cy="273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01" name="Rectangle 13"/>
          <p:cNvSpPr>
            <a:spLocks noGrp="1" noChangeArrowheads="1"/>
          </p:cNvSpPr>
          <p:nvPr>
            <p:ph type="ctrTitle"/>
          </p:nvPr>
        </p:nvSpPr>
        <p:spPr>
          <a:xfrm>
            <a:off x="2916238" y="3514725"/>
            <a:ext cx="5106987" cy="936625"/>
          </a:xfrm>
        </p:spPr>
        <p:txBody>
          <a:bodyPr anchor="b"/>
          <a:lstStyle>
            <a:lvl1pPr>
              <a:defRPr>
                <a:solidFill>
                  <a:schemeClr val="accent2"/>
                </a:solidFill>
              </a:defRPr>
            </a:lvl1pPr>
          </a:lstStyle>
          <a:p>
            <a:pPr lvl="0"/>
            <a:r>
              <a:rPr lang="en-US" altLang="nl-BE" noProof="0" dirty="0"/>
              <a:t>Click to edit Master title style</a:t>
            </a:r>
          </a:p>
        </p:txBody>
      </p:sp>
      <p:sp>
        <p:nvSpPr>
          <p:cNvPr id="12302" name="Rectangle 14"/>
          <p:cNvSpPr>
            <a:spLocks noGrp="1" noChangeArrowheads="1"/>
          </p:cNvSpPr>
          <p:nvPr>
            <p:ph type="subTitle" idx="1"/>
          </p:nvPr>
        </p:nvSpPr>
        <p:spPr>
          <a:xfrm>
            <a:off x="2916238" y="4667250"/>
            <a:ext cx="5251450" cy="1008063"/>
          </a:xfrm>
        </p:spPr>
        <p:txBody>
          <a:bodyPr/>
          <a:lstStyle>
            <a:lvl1pPr>
              <a:defRPr/>
            </a:lvl1pPr>
          </a:lstStyle>
          <a:p>
            <a:pPr lvl="0"/>
            <a:r>
              <a:rPr lang="en-US" altLang="nl-BE" noProof="0" dirty="0"/>
              <a:t>Click to edit Master subtitle style</a:t>
            </a:r>
          </a:p>
        </p:txBody>
      </p:sp>
      <p:sp>
        <p:nvSpPr>
          <p:cNvPr id="6" name="Rectangle 9"/>
          <p:cNvSpPr>
            <a:spLocks noGrp="1" noChangeArrowheads="1"/>
          </p:cNvSpPr>
          <p:nvPr>
            <p:ph type="dt" sz="half" idx="10"/>
          </p:nvPr>
        </p:nvSpPr>
        <p:spPr>
          <a:xfrm>
            <a:off x="5795963" y="6453188"/>
            <a:ext cx="2854325" cy="360362"/>
          </a:xfrm>
        </p:spPr>
        <p:txBody>
          <a:bodyPr/>
          <a:lstStyle>
            <a:lvl1pPr>
              <a:defRPr/>
            </a:lvl1pPr>
          </a:lstStyle>
          <a:p>
            <a:pPr>
              <a:defRPr/>
            </a:pPr>
            <a:r>
              <a:rPr lang="nl-BE" altLang="nl-BE"/>
              <a:t>19 december 2019</a:t>
            </a:r>
            <a:endParaRPr lang="en-US" altLang="nl-BE"/>
          </a:p>
        </p:txBody>
      </p:sp>
      <p:sp>
        <p:nvSpPr>
          <p:cNvPr id="7" name="Rectangle 10"/>
          <p:cNvSpPr>
            <a:spLocks noGrp="1" noChangeArrowheads="1"/>
          </p:cNvSpPr>
          <p:nvPr>
            <p:ph type="ftr" sz="quarter" idx="11"/>
          </p:nvPr>
        </p:nvSpPr>
        <p:spPr>
          <a:xfrm>
            <a:off x="900113" y="6453188"/>
            <a:ext cx="5256212" cy="360362"/>
          </a:xfrm>
        </p:spPr>
        <p:txBody>
          <a:bodyPr/>
          <a:lstStyle>
            <a:lvl1pPr>
              <a:defRPr/>
            </a:lvl1pPr>
          </a:lstStyle>
          <a:p>
            <a:pPr>
              <a:defRPr/>
            </a:pPr>
            <a:r>
              <a:rPr lang="en-US" altLang="nl-BE"/>
              <a:t>Informatievergadering Nieuwpoort – plannen voorontwerp</a:t>
            </a:r>
          </a:p>
        </p:txBody>
      </p:sp>
      <p:sp>
        <p:nvSpPr>
          <p:cNvPr id="8" name="Rectangle 11"/>
          <p:cNvSpPr>
            <a:spLocks noGrp="1" noChangeArrowheads="1"/>
          </p:cNvSpPr>
          <p:nvPr>
            <p:ph type="sldNum" sz="quarter" idx="12"/>
          </p:nvPr>
        </p:nvSpPr>
        <p:spPr>
          <a:xfrm>
            <a:off x="342900" y="6453188"/>
            <a:ext cx="557213" cy="360362"/>
          </a:xfrm>
        </p:spPr>
        <p:txBody>
          <a:bodyPr/>
          <a:lstStyle>
            <a:lvl1pPr>
              <a:defRPr/>
            </a:lvl1pPr>
          </a:lstStyle>
          <a:p>
            <a:pPr>
              <a:defRPr/>
            </a:pPr>
            <a:fld id="{6699D3E8-7FF0-400B-8497-7D71462512B4}" type="slidenum">
              <a:rPr lang="en-US" altLang="nl-BE"/>
              <a:pPr>
                <a:defRPr/>
              </a:pPr>
              <a:t>‹nr.›</a:t>
            </a:fld>
            <a:endParaRPr lang="en-US" altLang="nl-BE"/>
          </a:p>
        </p:txBody>
      </p:sp>
    </p:spTree>
    <p:extLst>
      <p:ext uri="{BB962C8B-B14F-4D97-AF65-F5344CB8AC3E}">
        <p14:creationId xmlns:p14="http://schemas.microsoft.com/office/powerpoint/2010/main" val="272384421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type="title" preserve="1">
  <p:cSld name="Titeldia 2 vakken met logo">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4" name="Picture 15" descr="Frame_Red"/>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5" descr="gent_klaverblad"/>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4500563" y="3213100"/>
            <a:ext cx="3816350" cy="2782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Afbeelding 19"/>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936625" y="908050"/>
            <a:ext cx="3629025" cy="129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01" name="Rectangle 13"/>
          <p:cNvSpPr>
            <a:spLocks noGrp="1" noChangeArrowheads="1"/>
          </p:cNvSpPr>
          <p:nvPr>
            <p:ph type="ctrTitle"/>
          </p:nvPr>
        </p:nvSpPr>
        <p:spPr>
          <a:xfrm>
            <a:off x="4715967" y="3514725"/>
            <a:ext cx="3383954" cy="936625"/>
          </a:xfrm>
        </p:spPr>
        <p:txBody>
          <a:bodyPr anchor="b"/>
          <a:lstStyle>
            <a:lvl1pPr>
              <a:defRPr>
                <a:solidFill>
                  <a:schemeClr val="accent2"/>
                </a:solidFill>
              </a:defRPr>
            </a:lvl1pPr>
          </a:lstStyle>
          <a:p>
            <a:pPr lvl="0"/>
            <a:r>
              <a:rPr lang="en-US" altLang="nl-BE" noProof="0" dirty="0"/>
              <a:t>Click to edit Master title style</a:t>
            </a:r>
          </a:p>
        </p:txBody>
      </p:sp>
      <p:sp>
        <p:nvSpPr>
          <p:cNvPr id="12302" name="Rectangle 14"/>
          <p:cNvSpPr>
            <a:spLocks noGrp="1" noChangeArrowheads="1"/>
          </p:cNvSpPr>
          <p:nvPr>
            <p:ph type="subTitle" idx="1"/>
          </p:nvPr>
        </p:nvSpPr>
        <p:spPr>
          <a:xfrm>
            <a:off x="4715966" y="4667250"/>
            <a:ext cx="3383954" cy="1008063"/>
          </a:xfrm>
        </p:spPr>
        <p:txBody>
          <a:bodyPr/>
          <a:lstStyle>
            <a:lvl1pPr>
              <a:defRPr/>
            </a:lvl1pPr>
          </a:lstStyle>
          <a:p>
            <a:pPr lvl="0"/>
            <a:r>
              <a:rPr lang="en-US" altLang="nl-BE" noProof="0"/>
              <a:t>Click to edit Master subtitle style</a:t>
            </a:r>
          </a:p>
        </p:txBody>
      </p:sp>
      <p:sp>
        <p:nvSpPr>
          <p:cNvPr id="7" name="Rectangle 9"/>
          <p:cNvSpPr>
            <a:spLocks noGrp="1" noChangeArrowheads="1"/>
          </p:cNvSpPr>
          <p:nvPr>
            <p:ph type="dt" sz="half" idx="10"/>
          </p:nvPr>
        </p:nvSpPr>
        <p:spPr>
          <a:xfrm>
            <a:off x="5795963" y="6453188"/>
            <a:ext cx="2854325" cy="360362"/>
          </a:xfrm>
        </p:spPr>
        <p:txBody>
          <a:bodyPr/>
          <a:lstStyle>
            <a:lvl1pPr>
              <a:defRPr/>
            </a:lvl1pPr>
          </a:lstStyle>
          <a:p>
            <a:pPr>
              <a:defRPr/>
            </a:pPr>
            <a:r>
              <a:rPr lang="nl-BE" altLang="nl-BE"/>
              <a:t>19 december 2019</a:t>
            </a:r>
            <a:endParaRPr lang="en-US" altLang="nl-BE"/>
          </a:p>
        </p:txBody>
      </p:sp>
      <p:sp>
        <p:nvSpPr>
          <p:cNvPr id="8" name="Rectangle 10"/>
          <p:cNvSpPr>
            <a:spLocks noGrp="1" noChangeArrowheads="1"/>
          </p:cNvSpPr>
          <p:nvPr>
            <p:ph type="ftr" sz="quarter" idx="11"/>
          </p:nvPr>
        </p:nvSpPr>
        <p:spPr>
          <a:xfrm>
            <a:off x="900113" y="6453188"/>
            <a:ext cx="5256212" cy="360362"/>
          </a:xfrm>
        </p:spPr>
        <p:txBody>
          <a:bodyPr/>
          <a:lstStyle>
            <a:lvl1pPr>
              <a:defRPr/>
            </a:lvl1pPr>
          </a:lstStyle>
          <a:p>
            <a:pPr>
              <a:defRPr/>
            </a:pPr>
            <a:r>
              <a:rPr lang="en-US" altLang="nl-BE"/>
              <a:t>Informatievergadering Nieuwpoort – plannen voorontwerp</a:t>
            </a:r>
          </a:p>
        </p:txBody>
      </p:sp>
      <p:sp>
        <p:nvSpPr>
          <p:cNvPr id="9" name="Rectangle 11"/>
          <p:cNvSpPr>
            <a:spLocks noGrp="1" noChangeArrowheads="1"/>
          </p:cNvSpPr>
          <p:nvPr>
            <p:ph type="sldNum" sz="quarter" idx="12"/>
          </p:nvPr>
        </p:nvSpPr>
        <p:spPr>
          <a:xfrm>
            <a:off x="342900" y="6453188"/>
            <a:ext cx="557213" cy="360362"/>
          </a:xfrm>
        </p:spPr>
        <p:txBody>
          <a:bodyPr/>
          <a:lstStyle>
            <a:lvl1pPr>
              <a:defRPr/>
            </a:lvl1pPr>
          </a:lstStyle>
          <a:p>
            <a:pPr>
              <a:defRPr/>
            </a:pPr>
            <a:fld id="{6A8DDF83-44A1-404E-A1C0-E076D90E7165}" type="slidenum">
              <a:rPr lang="en-US" altLang="nl-BE"/>
              <a:pPr>
                <a:defRPr/>
              </a:pPr>
              <a:t>‹nr.›</a:t>
            </a:fld>
            <a:endParaRPr lang="en-US" altLang="nl-BE"/>
          </a:p>
        </p:txBody>
      </p:sp>
    </p:spTree>
    <p:extLst>
      <p:ext uri="{BB962C8B-B14F-4D97-AF65-F5344CB8AC3E}">
        <p14:creationId xmlns:p14="http://schemas.microsoft.com/office/powerpoint/2010/main" val="210351757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title" preserve="1">
  <p:cSld name="Titeldia 2 vakken zonder logo">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4" name="Picture 15" descr="Frame_Red"/>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5" descr="gent_klaverblad"/>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4500563" y="3213100"/>
            <a:ext cx="3816350" cy="2782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01" name="Rectangle 13"/>
          <p:cNvSpPr>
            <a:spLocks noGrp="1" noChangeArrowheads="1"/>
          </p:cNvSpPr>
          <p:nvPr>
            <p:ph type="ctrTitle"/>
          </p:nvPr>
        </p:nvSpPr>
        <p:spPr>
          <a:xfrm>
            <a:off x="4715967" y="3514725"/>
            <a:ext cx="3383954" cy="936625"/>
          </a:xfrm>
        </p:spPr>
        <p:txBody>
          <a:bodyPr anchor="b"/>
          <a:lstStyle>
            <a:lvl1pPr>
              <a:defRPr>
                <a:solidFill>
                  <a:schemeClr val="accent2"/>
                </a:solidFill>
              </a:defRPr>
            </a:lvl1pPr>
          </a:lstStyle>
          <a:p>
            <a:pPr lvl="0"/>
            <a:r>
              <a:rPr lang="en-US" altLang="nl-BE" noProof="0" dirty="0"/>
              <a:t>Click to edit Master title style</a:t>
            </a:r>
          </a:p>
        </p:txBody>
      </p:sp>
      <p:sp>
        <p:nvSpPr>
          <p:cNvPr id="12302" name="Rectangle 14"/>
          <p:cNvSpPr>
            <a:spLocks noGrp="1" noChangeArrowheads="1"/>
          </p:cNvSpPr>
          <p:nvPr>
            <p:ph type="subTitle" idx="1"/>
          </p:nvPr>
        </p:nvSpPr>
        <p:spPr>
          <a:xfrm>
            <a:off x="4715966" y="4667250"/>
            <a:ext cx="3383954" cy="1008063"/>
          </a:xfrm>
        </p:spPr>
        <p:txBody>
          <a:bodyPr/>
          <a:lstStyle>
            <a:lvl1pPr>
              <a:defRPr/>
            </a:lvl1pPr>
          </a:lstStyle>
          <a:p>
            <a:pPr lvl="0"/>
            <a:r>
              <a:rPr lang="en-US" altLang="nl-BE" noProof="0"/>
              <a:t>Click to edit Master subtitle style</a:t>
            </a:r>
          </a:p>
        </p:txBody>
      </p:sp>
      <p:sp>
        <p:nvSpPr>
          <p:cNvPr id="6" name="Rectangle 9"/>
          <p:cNvSpPr>
            <a:spLocks noGrp="1" noChangeArrowheads="1"/>
          </p:cNvSpPr>
          <p:nvPr>
            <p:ph type="dt" sz="half" idx="10"/>
          </p:nvPr>
        </p:nvSpPr>
        <p:spPr>
          <a:xfrm>
            <a:off x="5795963" y="6453188"/>
            <a:ext cx="2854325" cy="360362"/>
          </a:xfrm>
        </p:spPr>
        <p:txBody>
          <a:bodyPr/>
          <a:lstStyle>
            <a:lvl1pPr>
              <a:defRPr/>
            </a:lvl1pPr>
          </a:lstStyle>
          <a:p>
            <a:pPr>
              <a:defRPr/>
            </a:pPr>
            <a:r>
              <a:rPr lang="nl-BE" altLang="nl-BE"/>
              <a:t>19 december 2019</a:t>
            </a:r>
            <a:endParaRPr lang="en-US" altLang="nl-BE"/>
          </a:p>
        </p:txBody>
      </p:sp>
      <p:sp>
        <p:nvSpPr>
          <p:cNvPr id="7" name="Rectangle 10"/>
          <p:cNvSpPr>
            <a:spLocks noGrp="1" noChangeArrowheads="1"/>
          </p:cNvSpPr>
          <p:nvPr>
            <p:ph type="ftr" sz="quarter" idx="11"/>
          </p:nvPr>
        </p:nvSpPr>
        <p:spPr>
          <a:xfrm>
            <a:off x="900113" y="6453188"/>
            <a:ext cx="5256212" cy="360362"/>
          </a:xfrm>
        </p:spPr>
        <p:txBody>
          <a:bodyPr/>
          <a:lstStyle>
            <a:lvl1pPr>
              <a:defRPr/>
            </a:lvl1pPr>
          </a:lstStyle>
          <a:p>
            <a:pPr>
              <a:defRPr/>
            </a:pPr>
            <a:r>
              <a:rPr lang="en-US" altLang="nl-BE"/>
              <a:t>Informatievergadering Nieuwpoort – plannen voorontwerp</a:t>
            </a:r>
          </a:p>
        </p:txBody>
      </p:sp>
      <p:sp>
        <p:nvSpPr>
          <p:cNvPr id="8" name="Rectangle 11"/>
          <p:cNvSpPr>
            <a:spLocks noGrp="1" noChangeArrowheads="1"/>
          </p:cNvSpPr>
          <p:nvPr>
            <p:ph type="sldNum" sz="quarter" idx="12"/>
          </p:nvPr>
        </p:nvSpPr>
        <p:spPr>
          <a:xfrm>
            <a:off x="342900" y="6453188"/>
            <a:ext cx="557213" cy="360362"/>
          </a:xfrm>
        </p:spPr>
        <p:txBody>
          <a:bodyPr/>
          <a:lstStyle>
            <a:lvl1pPr>
              <a:defRPr/>
            </a:lvl1pPr>
          </a:lstStyle>
          <a:p>
            <a:pPr>
              <a:defRPr/>
            </a:pPr>
            <a:fld id="{531964AC-C4EF-45F2-B8C6-8F1549CBD8ED}" type="slidenum">
              <a:rPr lang="en-US" altLang="nl-BE"/>
              <a:pPr>
                <a:defRPr/>
              </a:pPr>
              <a:t>‹nr.›</a:t>
            </a:fld>
            <a:endParaRPr lang="en-US" altLang="nl-BE"/>
          </a:p>
        </p:txBody>
      </p:sp>
    </p:spTree>
    <p:extLst>
      <p:ext uri="{BB962C8B-B14F-4D97-AF65-F5344CB8AC3E}">
        <p14:creationId xmlns:p14="http://schemas.microsoft.com/office/powerpoint/2010/main" val="50657483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title" preserve="1">
  <p:cSld name="Titeldia 2 kleurvakken met logo">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4" name="Picture 15" descr="Frame_Red"/>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4" descr="gent_klaverblad2"/>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4500563" y="3213100"/>
            <a:ext cx="3816350" cy="278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Afbeelding 19"/>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936625" y="908050"/>
            <a:ext cx="3629025" cy="129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01" name="Rectangle 13"/>
          <p:cNvSpPr>
            <a:spLocks noGrp="1" noChangeArrowheads="1"/>
          </p:cNvSpPr>
          <p:nvPr>
            <p:ph type="ctrTitle"/>
          </p:nvPr>
        </p:nvSpPr>
        <p:spPr>
          <a:xfrm>
            <a:off x="4715967" y="3514725"/>
            <a:ext cx="3383954" cy="936625"/>
          </a:xfrm>
        </p:spPr>
        <p:txBody>
          <a:bodyPr anchor="b"/>
          <a:lstStyle>
            <a:lvl1pPr>
              <a:defRPr>
                <a:solidFill>
                  <a:schemeClr val="bg1"/>
                </a:solidFill>
              </a:defRPr>
            </a:lvl1pPr>
          </a:lstStyle>
          <a:p>
            <a:pPr lvl="0"/>
            <a:r>
              <a:rPr lang="en-US" altLang="nl-BE" noProof="0" dirty="0"/>
              <a:t>Click to edit Master title style</a:t>
            </a:r>
          </a:p>
        </p:txBody>
      </p:sp>
      <p:sp>
        <p:nvSpPr>
          <p:cNvPr id="12302" name="Rectangle 14"/>
          <p:cNvSpPr>
            <a:spLocks noGrp="1" noChangeArrowheads="1"/>
          </p:cNvSpPr>
          <p:nvPr>
            <p:ph type="subTitle" idx="1"/>
          </p:nvPr>
        </p:nvSpPr>
        <p:spPr>
          <a:xfrm>
            <a:off x="4715966" y="4667250"/>
            <a:ext cx="3383954" cy="1008063"/>
          </a:xfrm>
        </p:spPr>
        <p:txBody>
          <a:bodyPr/>
          <a:lstStyle>
            <a:lvl1pPr>
              <a:defRPr/>
            </a:lvl1pPr>
          </a:lstStyle>
          <a:p>
            <a:pPr lvl="0"/>
            <a:r>
              <a:rPr lang="en-US" altLang="nl-BE" noProof="0"/>
              <a:t>Click to edit Master subtitle style</a:t>
            </a:r>
          </a:p>
        </p:txBody>
      </p:sp>
      <p:sp>
        <p:nvSpPr>
          <p:cNvPr id="7" name="Rectangle 9"/>
          <p:cNvSpPr>
            <a:spLocks noGrp="1" noChangeArrowheads="1"/>
          </p:cNvSpPr>
          <p:nvPr>
            <p:ph type="dt" sz="half" idx="10"/>
          </p:nvPr>
        </p:nvSpPr>
        <p:spPr>
          <a:xfrm>
            <a:off x="5795963" y="6453188"/>
            <a:ext cx="2854325" cy="360362"/>
          </a:xfrm>
        </p:spPr>
        <p:txBody>
          <a:bodyPr/>
          <a:lstStyle>
            <a:lvl1pPr>
              <a:defRPr/>
            </a:lvl1pPr>
          </a:lstStyle>
          <a:p>
            <a:pPr>
              <a:defRPr/>
            </a:pPr>
            <a:r>
              <a:rPr lang="nl-BE" altLang="nl-BE"/>
              <a:t>19 december 2019</a:t>
            </a:r>
            <a:endParaRPr lang="en-US" altLang="nl-BE"/>
          </a:p>
        </p:txBody>
      </p:sp>
      <p:sp>
        <p:nvSpPr>
          <p:cNvPr id="8" name="Rectangle 10"/>
          <p:cNvSpPr>
            <a:spLocks noGrp="1" noChangeArrowheads="1"/>
          </p:cNvSpPr>
          <p:nvPr>
            <p:ph type="ftr" sz="quarter" idx="11"/>
          </p:nvPr>
        </p:nvSpPr>
        <p:spPr>
          <a:xfrm>
            <a:off x="900113" y="6453188"/>
            <a:ext cx="5256212" cy="360362"/>
          </a:xfrm>
        </p:spPr>
        <p:txBody>
          <a:bodyPr/>
          <a:lstStyle>
            <a:lvl1pPr>
              <a:defRPr/>
            </a:lvl1pPr>
          </a:lstStyle>
          <a:p>
            <a:pPr>
              <a:defRPr/>
            </a:pPr>
            <a:r>
              <a:rPr lang="en-US" altLang="nl-BE"/>
              <a:t>Informatievergadering Nieuwpoort – plannen voorontwerp</a:t>
            </a:r>
          </a:p>
        </p:txBody>
      </p:sp>
      <p:sp>
        <p:nvSpPr>
          <p:cNvPr id="9" name="Rectangle 11"/>
          <p:cNvSpPr>
            <a:spLocks noGrp="1" noChangeArrowheads="1"/>
          </p:cNvSpPr>
          <p:nvPr>
            <p:ph type="sldNum" sz="quarter" idx="12"/>
          </p:nvPr>
        </p:nvSpPr>
        <p:spPr>
          <a:xfrm>
            <a:off x="342900" y="6453188"/>
            <a:ext cx="557213" cy="360362"/>
          </a:xfrm>
        </p:spPr>
        <p:txBody>
          <a:bodyPr/>
          <a:lstStyle>
            <a:lvl1pPr>
              <a:defRPr/>
            </a:lvl1pPr>
          </a:lstStyle>
          <a:p>
            <a:pPr>
              <a:defRPr/>
            </a:pPr>
            <a:fld id="{6BA683D3-78A4-4554-B0C4-EF48E0A4A3BC}" type="slidenum">
              <a:rPr lang="en-US" altLang="nl-BE"/>
              <a:pPr>
                <a:defRPr/>
              </a:pPr>
              <a:t>‹nr.›</a:t>
            </a:fld>
            <a:endParaRPr lang="en-US" altLang="nl-BE"/>
          </a:p>
        </p:txBody>
      </p:sp>
    </p:spTree>
    <p:extLst>
      <p:ext uri="{BB962C8B-B14F-4D97-AF65-F5344CB8AC3E}">
        <p14:creationId xmlns:p14="http://schemas.microsoft.com/office/powerpoint/2010/main" val="255122482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Rectangle 10"/>
          <p:cNvSpPr>
            <a:spLocks noGrp="1" noChangeArrowheads="1"/>
          </p:cNvSpPr>
          <p:nvPr>
            <p:ph type="dt" sz="half" idx="10"/>
          </p:nvPr>
        </p:nvSpPr>
        <p:spPr>
          <a:ln/>
        </p:spPr>
        <p:txBody>
          <a:bodyPr/>
          <a:lstStyle>
            <a:lvl1pPr>
              <a:defRPr/>
            </a:lvl1pPr>
          </a:lstStyle>
          <a:p>
            <a:pPr>
              <a:defRPr/>
            </a:pPr>
            <a:r>
              <a:rPr lang="nl-BE" altLang="nl-BE"/>
              <a:t>19 december 2019</a:t>
            </a:r>
            <a:endParaRPr lang="en-US" altLang="nl-BE"/>
          </a:p>
        </p:txBody>
      </p:sp>
      <p:sp>
        <p:nvSpPr>
          <p:cNvPr id="3" name="Rectangle 11"/>
          <p:cNvSpPr>
            <a:spLocks noGrp="1" noChangeArrowheads="1"/>
          </p:cNvSpPr>
          <p:nvPr>
            <p:ph type="ftr" sz="quarter" idx="11"/>
          </p:nvPr>
        </p:nvSpPr>
        <p:spPr>
          <a:ln/>
        </p:spPr>
        <p:txBody>
          <a:bodyPr/>
          <a:lstStyle>
            <a:lvl1pPr>
              <a:defRPr/>
            </a:lvl1pPr>
          </a:lstStyle>
          <a:p>
            <a:pPr>
              <a:defRPr/>
            </a:pPr>
            <a:r>
              <a:rPr lang="en-US" altLang="nl-BE"/>
              <a:t>Informatievergadering Nieuwpoort – plannen voorontwerp</a:t>
            </a:r>
          </a:p>
        </p:txBody>
      </p:sp>
      <p:sp>
        <p:nvSpPr>
          <p:cNvPr id="4" name="Rectangle 12"/>
          <p:cNvSpPr>
            <a:spLocks noGrp="1" noChangeArrowheads="1"/>
          </p:cNvSpPr>
          <p:nvPr>
            <p:ph type="sldNum" sz="quarter" idx="12"/>
          </p:nvPr>
        </p:nvSpPr>
        <p:spPr>
          <a:ln/>
        </p:spPr>
        <p:txBody>
          <a:bodyPr/>
          <a:lstStyle>
            <a:lvl1pPr>
              <a:defRPr/>
            </a:lvl1pPr>
          </a:lstStyle>
          <a:p>
            <a:pPr>
              <a:defRPr/>
            </a:pPr>
            <a:fld id="{BE8D8F4C-6814-4D96-A16A-F738A565CE32}" type="slidenum">
              <a:rPr lang="en-US" altLang="nl-BE"/>
              <a:pPr>
                <a:defRPr/>
              </a:pPr>
              <a:t>‹nr.›</a:t>
            </a:fld>
            <a:endParaRPr lang="en-US" altLang="nl-BE"/>
          </a:p>
        </p:txBody>
      </p:sp>
    </p:spTree>
    <p:extLst>
      <p:ext uri="{BB962C8B-B14F-4D97-AF65-F5344CB8AC3E}">
        <p14:creationId xmlns:p14="http://schemas.microsoft.com/office/powerpoint/2010/main" val="263430902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nl-BE"/>
          </a:p>
        </p:txBody>
      </p:sp>
      <p:sp>
        <p:nvSpPr>
          <p:cNvPr id="3" name="Rectangle 10"/>
          <p:cNvSpPr>
            <a:spLocks noGrp="1" noChangeArrowheads="1"/>
          </p:cNvSpPr>
          <p:nvPr>
            <p:ph type="dt" sz="half" idx="10"/>
          </p:nvPr>
        </p:nvSpPr>
        <p:spPr>
          <a:ln/>
        </p:spPr>
        <p:txBody>
          <a:bodyPr/>
          <a:lstStyle>
            <a:lvl1pPr>
              <a:defRPr/>
            </a:lvl1pPr>
          </a:lstStyle>
          <a:p>
            <a:pPr>
              <a:defRPr/>
            </a:pPr>
            <a:r>
              <a:rPr lang="nl-BE" altLang="nl-BE"/>
              <a:t>19 december 2019</a:t>
            </a:r>
            <a:endParaRPr lang="en-US" altLang="nl-BE"/>
          </a:p>
        </p:txBody>
      </p:sp>
      <p:sp>
        <p:nvSpPr>
          <p:cNvPr id="4" name="Rectangle 11"/>
          <p:cNvSpPr>
            <a:spLocks noGrp="1" noChangeArrowheads="1"/>
          </p:cNvSpPr>
          <p:nvPr>
            <p:ph type="ftr" sz="quarter" idx="11"/>
          </p:nvPr>
        </p:nvSpPr>
        <p:spPr>
          <a:ln/>
        </p:spPr>
        <p:txBody>
          <a:bodyPr/>
          <a:lstStyle>
            <a:lvl1pPr>
              <a:defRPr/>
            </a:lvl1pPr>
          </a:lstStyle>
          <a:p>
            <a:pPr>
              <a:defRPr/>
            </a:pPr>
            <a:r>
              <a:rPr lang="en-US" altLang="nl-BE"/>
              <a:t>Informatievergadering Nieuwpoort – plannen voorontwerp</a:t>
            </a:r>
          </a:p>
        </p:txBody>
      </p:sp>
      <p:sp>
        <p:nvSpPr>
          <p:cNvPr id="5" name="Rectangle 12"/>
          <p:cNvSpPr>
            <a:spLocks noGrp="1" noChangeArrowheads="1"/>
          </p:cNvSpPr>
          <p:nvPr>
            <p:ph type="sldNum" sz="quarter" idx="12"/>
          </p:nvPr>
        </p:nvSpPr>
        <p:spPr>
          <a:ln/>
        </p:spPr>
        <p:txBody>
          <a:bodyPr/>
          <a:lstStyle>
            <a:lvl1pPr>
              <a:defRPr/>
            </a:lvl1pPr>
          </a:lstStyle>
          <a:p>
            <a:pPr>
              <a:defRPr/>
            </a:pPr>
            <a:fld id="{A0BB5329-85D7-4077-B1F6-CFF95C871C65}" type="slidenum">
              <a:rPr lang="en-US" altLang="nl-BE"/>
              <a:pPr>
                <a:defRPr/>
              </a:pPr>
              <a:t>‹nr.›</a:t>
            </a:fld>
            <a:endParaRPr lang="en-US" altLang="nl-BE"/>
          </a:p>
        </p:txBody>
      </p:sp>
    </p:spTree>
    <p:extLst>
      <p:ext uri="{BB962C8B-B14F-4D97-AF65-F5344CB8AC3E}">
        <p14:creationId xmlns:p14="http://schemas.microsoft.com/office/powerpoint/2010/main" val="140720144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nl-BE"/>
          </a:p>
        </p:txBody>
      </p:sp>
      <p:sp>
        <p:nvSpPr>
          <p:cNvPr id="3" name="Tijdelijke aanduiding voor inhoud 2"/>
          <p:cNvSpPr>
            <a:spLocks noGrp="1"/>
          </p:cNvSpPr>
          <p:nvPr>
            <p:ph idx="1"/>
          </p:nvPr>
        </p:nvSpPr>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Rectangle 10"/>
          <p:cNvSpPr>
            <a:spLocks noGrp="1" noChangeArrowheads="1"/>
          </p:cNvSpPr>
          <p:nvPr>
            <p:ph type="dt" sz="half" idx="10"/>
          </p:nvPr>
        </p:nvSpPr>
        <p:spPr>
          <a:ln/>
        </p:spPr>
        <p:txBody>
          <a:bodyPr/>
          <a:lstStyle>
            <a:lvl1pPr>
              <a:defRPr/>
            </a:lvl1pPr>
          </a:lstStyle>
          <a:p>
            <a:pPr>
              <a:defRPr/>
            </a:pPr>
            <a:r>
              <a:rPr lang="nl-BE" altLang="nl-BE"/>
              <a:t>19 december 2019</a:t>
            </a:r>
            <a:endParaRPr lang="en-US" altLang="nl-BE"/>
          </a:p>
        </p:txBody>
      </p:sp>
      <p:sp>
        <p:nvSpPr>
          <p:cNvPr id="5" name="Rectangle 11"/>
          <p:cNvSpPr>
            <a:spLocks noGrp="1" noChangeArrowheads="1"/>
          </p:cNvSpPr>
          <p:nvPr>
            <p:ph type="ftr" sz="quarter" idx="11"/>
          </p:nvPr>
        </p:nvSpPr>
        <p:spPr>
          <a:ln/>
        </p:spPr>
        <p:txBody>
          <a:bodyPr/>
          <a:lstStyle>
            <a:lvl1pPr>
              <a:defRPr/>
            </a:lvl1pPr>
          </a:lstStyle>
          <a:p>
            <a:pPr>
              <a:defRPr/>
            </a:pPr>
            <a:r>
              <a:rPr lang="en-US" altLang="nl-BE"/>
              <a:t>Informatievergadering Nieuwpoort – plannen voorontwerp</a:t>
            </a:r>
          </a:p>
        </p:txBody>
      </p:sp>
      <p:sp>
        <p:nvSpPr>
          <p:cNvPr id="6" name="Rectangle 12"/>
          <p:cNvSpPr>
            <a:spLocks noGrp="1" noChangeArrowheads="1"/>
          </p:cNvSpPr>
          <p:nvPr>
            <p:ph type="sldNum" sz="quarter" idx="12"/>
          </p:nvPr>
        </p:nvSpPr>
        <p:spPr>
          <a:ln/>
        </p:spPr>
        <p:txBody>
          <a:bodyPr/>
          <a:lstStyle>
            <a:lvl1pPr>
              <a:defRPr/>
            </a:lvl1pPr>
          </a:lstStyle>
          <a:p>
            <a:pPr>
              <a:defRPr/>
            </a:pPr>
            <a:fld id="{0FB62C5C-F695-428B-A84C-E56749E9BE15}" type="slidenum">
              <a:rPr lang="en-US" altLang="nl-BE"/>
              <a:pPr>
                <a:defRPr/>
              </a:pPr>
              <a:t>‹nr.›</a:t>
            </a:fld>
            <a:endParaRPr lang="en-US" altLang="nl-BE"/>
          </a:p>
        </p:txBody>
      </p:sp>
    </p:spTree>
    <p:extLst>
      <p:ext uri="{BB962C8B-B14F-4D97-AF65-F5344CB8AC3E}">
        <p14:creationId xmlns:p14="http://schemas.microsoft.com/office/powerpoint/2010/main" val="197101678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title" preserve="1">
  <p:cSld name="Titeldia 3 vakken met logo">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4" name="Picture 15" descr="Frame_Red"/>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8" descr="gent_klaverblad_3x2"/>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2700338" y="3213100"/>
            <a:ext cx="5580062" cy="273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Afbeelding 19"/>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936625" y="908050"/>
            <a:ext cx="3629025" cy="129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01" name="Rectangle 13"/>
          <p:cNvSpPr>
            <a:spLocks noGrp="1" noChangeArrowheads="1"/>
          </p:cNvSpPr>
          <p:nvPr>
            <p:ph type="ctrTitle"/>
          </p:nvPr>
        </p:nvSpPr>
        <p:spPr>
          <a:xfrm>
            <a:off x="2916238" y="3514725"/>
            <a:ext cx="5106987" cy="936625"/>
          </a:xfrm>
        </p:spPr>
        <p:txBody>
          <a:bodyPr anchor="b"/>
          <a:lstStyle>
            <a:lvl1pPr>
              <a:defRPr>
                <a:solidFill>
                  <a:schemeClr val="accent2"/>
                </a:solidFill>
              </a:defRPr>
            </a:lvl1pPr>
          </a:lstStyle>
          <a:p>
            <a:pPr lvl="0"/>
            <a:r>
              <a:rPr lang="nl-NL" altLang="nl-BE" noProof="0"/>
              <a:t>Klik om de stijl te bewerken</a:t>
            </a:r>
            <a:endParaRPr lang="en-US" altLang="nl-BE" noProof="0" dirty="0"/>
          </a:p>
        </p:txBody>
      </p:sp>
      <p:sp>
        <p:nvSpPr>
          <p:cNvPr id="12302" name="Rectangle 14"/>
          <p:cNvSpPr>
            <a:spLocks noGrp="1" noChangeArrowheads="1"/>
          </p:cNvSpPr>
          <p:nvPr>
            <p:ph type="subTitle" idx="1"/>
          </p:nvPr>
        </p:nvSpPr>
        <p:spPr>
          <a:xfrm>
            <a:off x="2916238" y="4667250"/>
            <a:ext cx="5251450" cy="1008063"/>
          </a:xfrm>
        </p:spPr>
        <p:txBody>
          <a:bodyPr/>
          <a:lstStyle>
            <a:lvl1pPr>
              <a:defRPr/>
            </a:lvl1pPr>
          </a:lstStyle>
          <a:p>
            <a:pPr lvl="0"/>
            <a:r>
              <a:rPr lang="nl-NL" altLang="nl-BE" noProof="0"/>
              <a:t>Klik om de ondertitelstijl van het model te bewerken</a:t>
            </a:r>
            <a:endParaRPr lang="en-US" altLang="nl-BE" noProof="0" dirty="0"/>
          </a:p>
        </p:txBody>
      </p:sp>
      <p:sp>
        <p:nvSpPr>
          <p:cNvPr id="7" name="Rectangle 9"/>
          <p:cNvSpPr>
            <a:spLocks noGrp="1" noChangeArrowheads="1"/>
          </p:cNvSpPr>
          <p:nvPr>
            <p:ph type="dt" sz="half" idx="10"/>
          </p:nvPr>
        </p:nvSpPr>
        <p:spPr>
          <a:xfrm>
            <a:off x="5795963" y="6453188"/>
            <a:ext cx="2854325" cy="360362"/>
          </a:xfrm>
        </p:spPr>
        <p:txBody>
          <a:bodyPr/>
          <a:lstStyle>
            <a:lvl1pPr>
              <a:defRPr/>
            </a:lvl1pPr>
          </a:lstStyle>
          <a:p>
            <a:pPr>
              <a:defRPr/>
            </a:pPr>
            <a:r>
              <a:rPr lang="nl-BE" altLang="nl-BE"/>
              <a:t>19 december 2019</a:t>
            </a:r>
            <a:endParaRPr lang="en-US" altLang="nl-BE"/>
          </a:p>
        </p:txBody>
      </p:sp>
      <p:sp>
        <p:nvSpPr>
          <p:cNvPr id="8" name="Rectangle 10"/>
          <p:cNvSpPr>
            <a:spLocks noGrp="1" noChangeArrowheads="1"/>
          </p:cNvSpPr>
          <p:nvPr>
            <p:ph type="ftr" sz="quarter" idx="11"/>
          </p:nvPr>
        </p:nvSpPr>
        <p:spPr>
          <a:xfrm>
            <a:off x="900113" y="6453188"/>
            <a:ext cx="5256212" cy="360362"/>
          </a:xfrm>
        </p:spPr>
        <p:txBody>
          <a:bodyPr/>
          <a:lstStyle>
            <a:lvl1pPr>
              <a:defRPr/>
            </a:lvl1pPr>
          </a:lstStyle>
          <a:p>
            <a:pPr>
              <a:defRPr/>
            </a:pPr>
            <a:r>
              <a:rPr lang="en-US" altLang="nl-BE"/>
              <a:t>Informatievergadering Nieuwpoort – plannen voorontwerp</a:t>
            </a:r>
          </a:p>
        </p:txBody>
      </p:sp>
      <p:sp>
        <p:nvSpPr>
          <p:cNvPr id="9" name="Rectangle 11"/>
          <p:cNvSpPr>
            <a:spLocks noGrp="1" noChangeArrowheads="1"/>
          </p:cNvSpPr>
          <p:nvPr>
            <p:ph type="sldNum" sz="quarter" idx="12"/>
          </p:nvPr>
        </p:nvSpPr>
        <p:spPr>
          <a:xfrm>
            <a:off x="342900" y="6453188"/>
            <a:ext cx="557213" cy="360362"/>
          </a:xfrm>
        </p:spPr>
        <p:txBody>
          <a:bodyPr/>
          <a:lstStyle>
            <a:lvl1pPr>
              <a:defRPr/>
            </a:lvl1pPr>
          </a:lstStyle>
          <a:p>
            <a:pPr>
              <a:defRPr/>
            </a:pPr>
            <a:fld id="{FB34D946-3D25-441F-95F7-09001BD4F6F6}" type="slidenum">
              <a:rPr lang="en-US" altLang="nl-BE"/>
              <a:pPr>
                <a:defRPr/>
              </a:pPr>
              <a:t>‹nr.›</a:t>
            </a:fld>
            <a:endParaRPr lang="en-US" altLang="nl-BE"/>
          </a:p>
        </p:txBody>
      </p:sp>
    </p:spTree>
    <p:extLst>
      <p:ext uri="{BB962C8B-B14F-4D97-AF65-F5344CB8AC3E}">
        <p14:creationId xmlns:p14="http://schemas.microsoft.com/office/powerpoint/2010/main" val="4085366372"/>
      </p:ext>
    </p:extLst>
  </p:cSld>
  <p:clrMapOvr>
    <a:masterClrMapping/>
  </p:clrMapOvr>
  <p:transition spd="slow" advClick="0" advTm="10000"/>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type="title" preserve="1">
  <p:cSld name="Titeldia 3 vakken zonder logo">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4" name="Picture 15" descr="Frame_Red"/>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8" descr="gent_klaverblad_3x2"/>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2700338" y="3213100"/>
            <a:ext cx="5580062" cy="273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01" name="Rectangle 13"/>
          <p:cNvSpPr>
            <a:spLocks noGrp="1" noChangeArrowheads="1"/>
          </p:cNvSpPr>
          <p:nvPr>
            <p:ph type="ctrTitle"/>
          </p:nvPr>
        </p:nvSpPr>
        <p:spPr>
          <a:xfrm>
            <a:off x="2916238" y="3514725"/>
            <a:ext cx="5106987" cy="936625"/>
          </a:xfrm>
        </p:spPr>
        <p:txBody>
          <a:bodyPr anchor="b"/>
          <a:lstStyle>
            <a:lvl1pPr>
              <a:defRPr>
                <a:solidFill>
                  <a:schemeClr val="accent2"/>
                </a:solidFill>
              </a:defRPr>
            </a:lvl1pPr>
          </a:lstStyle>
          <a:p>
            <a:pPr lvl="0"/>
            <a:r>
              <a:rPr lang="nl-NL" altLang="nl-BE" noProof="0"/>
              <a:t>Klik om de stijl te bewerken</a:t>
            </a:r>
            <a:endParaRPr lang="en-US" altLang="nl-BE" noProof="0" dirty="0"/>
          </a:p>
        </p:txBody>
      </p:sp>
      <p:sp>
        <p:nvSpPr>
          <p:cNvPr id="12302" name="Rectangle 14"/>
          <p:cNvSpPr>
            <a:spLocks noGrp="1" noChangeArrowheads="1"/>
          </p:cNvSpPr>
          <p:nvPr>
            <p:ph type="subTitle" idx="1"/>
          </p:nvPr>
        </p:nvSpPr>
        <p:spPr>
          <a:xfrm>
            <a:off x="2916238" y="4667250"/>
            <a:ext cx="5251450" cy="1008063"/>
          </a:xfrm>
        </p:spPr>
        <p:txBody>
          <a:bodyPr/>
          <a:lstStyle>
            <a:lvl1pPr>
              <a:defRPr/>
            </a:lvl1pPr>
          </a:lstStyle>
          <a:p>
            <a:pPr lvl="0"/>
            <a:r>
              <a:rPr lang="nl-NL" altLang="nl-BE" noProof="0"/>
              <a:t>Klik om de ondertitelstijl van het model te bewerken</a:t>
            </a:r>
            <a:endParaRPr lang="en-US" altLang="nl-BE" noProof="0" dirty="0"/>
          </a:p>
        </p:txBody>
      </p:sp>
      <p:sp>
        <p:nvSpPr>
          <p:cNvPr id="6" name="Rectangle 9"/>
          <p:cNvSpPr>
            <a:spLocks noGrp="1" noChangeArrowheads="1"/>
          </p:cNvSpPr>
          <p:nvPr>
            <p:ph type="dt" sz="half" idx="10"/>
          </p:nvPr>
        </p:nvSpPr>
        <p:spPr>
          <a:xfrm>
            <a:off x="5795963" y="6453188"/>
            <a:ext cx="2854325" cy="360362"/>
          </a:xfrm>
        </p:spPr>
        <p:txBody>
          <a:bodyPr/>
          <a:lstStyle>
            <a:lvl1pPr>
              <a:defRPr/>
            </a:lvl1pPr>
          </a:lstStyle>
          <a:p>
            <a:pPr>
              <a:defRPr/>
            </a:pPr>
            <a:r>
              <a:rPr lang="nl-BE" altLang="nl-BE"/>
              <a:t>19 december 2019</a:t>
            </a:r>
            <a:endParaRPr lang="en-US" altLang="nl-BE"/>
          </a:p>
        </p:txBody>
      </p:sp>
      <p:sp>
        <p:nvSpPr>
          <p:cNvPr id="7" name="Rectangle 10"/>
          <p:cNvSpPr>
            <a:spLocks noGrp="1" noChangeArrowheads="1"/>
          </p:cNvSpPr>
          <p:nvPr>
            <p:ph type="ftr" sz="quarter" idx="11"/>
          </p:nvPr>
        </p:nvSpPr>
        <p:spPr>
          <a:xfrm>
            <a:off x="900113" y="6453188"/>
            <a:ext cx="5256212" cy="360362"/>
          </a:xfrm>
        </p:spPr>
        <p:txBody>
          <a:bodyPr/>
          <a:lstStyle>
            <a:lvl1pPr>
              <a:defRPr/>
            </a:lvl1pPr>
          </a:lstStyle>
          <a:p>
            <a:pPr>
              <a:defRPr/>
            </a:pPr>
            <a:r>
              <a:rPr lang="en-US" altLang="nl-BE"/>
              <a:t>Informatievergadering Nieuwpoort – plannen voorontwerp</a:t>
            </a:r>
          </a:p>
        </p:txBody>
      </p:sp>
      <p:sp>
        <p:nvSpPr>
          <p:cNvPr id="8" name="Rectangle 11"/>
          <p:cNvSpPr>
            <a:spLocks noGrp="1" noChangeArrowheads="1"/>
          </p:cNvSpPr>
          <p:nvPr>
            <p:ph type="sldNum" sz="quarter" idx="12"/>
          </p:nvPr>
        </p:nvSpPr>
        <p:spPr>
          <a:xfrm>
            <a:off x="342900" y="6453188"/>
            <a:ext cx="557213" cy="360362"/>
          </a:xfrm>
        </p:spPr>
        <p:txBody>
          <a:bodyPr/>
          <a:lstStyle>
            <a:lvl1pPr>
              <a:defRPr/>
            </a:lvl1pPr>
          </a:lstStyle>
          <a:p>
            <a:pPr>
              <a:defRPr/>
            </a:pPr>
            <a:fld id="{F5222990-86CE-4ADA-A877-C3C9247C72A7}" type="slidenum">
              <a:rPr lang="en-US" altLang="nl-BE"/>
              <a:pPr>
                <a:defRPr/>
              </a:pPr>
              <a:t>‹nr.›</a:t>
            </a:fld>
            <a:endParaRPr lang="en-US" altLang="nl-BE"/>
          </a:p>
        </p:txBody>
      </p:sp>
    </p:spTree>
    <p:extLst>
      <p:ext uri="{BB962C8B-B14F-4D97-AF65-F5344CB8AC3E}">
        <p14:creationId xmlns:p14="http://schemas.microsoft.com/office/powerpoint/2010/main" val="3386327817"/>
      </p:ext>
    </p:extLst>
  </p:cSld>
  <p:clrMapOvr>
    <a:masterClrMapping/>
  </p:clrMapOvr>
  <p:transition spd="slow" advClick="0" advTm="10000"/>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title" preserve="1">
  <p:cSld name="Titeldia 2 vakken met logo">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4" name="Picture 15" descr="Frame_Red"/>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5" descr="gent_klaverblad"/>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4500563" y="3213100"/>
            <a:ext cx="3816350" cy="2782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Afbeelding 19"/>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936625" y="908050"/>
            <a:ext cx="3629025" cy="129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01" name="Rectangle 13"/>
          <p:cNvSpPr>
            <a:spLocks noGrp="1" noChangeArrowheads="1"/>
          </p:cNvSpPr>
          <p:nvPr>
            <p:ph type="ctrTitle"/>
          </p:nvPr>
        </p:nvSpPr>
        <p:spPr>
          <a:xfrm>
            <a:off x="4715967" y="3514725"/>
            <a:ext cx="3383954" cy="936625"/>
          </a:xfrm>
        </p:spPr>
        <p:txBody>
          <a:bodyPr anchor="b"/>
          <a:lstStyle>
            <a:lvl1pPr>
              <a:defRPr>
                <a:solidFill>
                  <a:schemeClr val="accent2"/>
                </a:solidFill>
              </a:defRPr>
            </a:lvl1pPr>
          </a:lstStyle>
          <a:p>
            <a:pPr lvl="0"/>
            <a:r>
              <a:rPr lang="nl-NL" altLang="nl-BE" noProof="0"/>
              <a:t>Klik om de stijl te bewerken</a:t>
            </a:r>
            <a:endParaRPr lang="en-US" altLang="nl-BE" noProof="0" dirty="0"/>
          </a:p>
        </p:txBody>
      </p:sp>
      <p:sp>
        <p:nvSpPr>
          <p:cNvPr id="12302" name="Rectangle 14"/>
          <p:cNvSpPr>
            <a:spLocks noGrp="1" noChangeArrowheads="1"/>
          </p:cNvSpPr>
          <p:nvPr>
            <p:ph type="subTitle" idx="1"/>
          </p:nvPr>
        </p:nvSpPr>
        <p:spPr>
          <a:xfrm>
            <a:off x="4715966" y="4667250"/>
            <a:ext cx="3383954" cy="1008063"/>
          </a:xfrm>
        </p:spPr>
        <p:txBody>
          <a:bodyPr/>
          <a:lstStyle>
            <a:lvl1pPr>
              <a:defRPr/>
            </a:lvl1pPr>
          </a:lstStyle>
          <a:p>
            <a:pPr lvl="0"/>
            <a:r>
              <a:rPr lang="nl-NL" altLang="nl-BE" noProof="0"/>
              <a:t>Klik om de ondertitelstijl van het model te bewerken</a:t>
            </a:r>
            <a:endParaRPr lang="en-US" altLang="nl-BE" noProof="0"/>
          </a:p>
        </p:txBody>
      </p:sp>
      <p:sp>
        <p:nvSpPr>
          <p:cNvPr id="7" name="Rectangle 9"/>
          <p:cNvSpPr>
            <a:spLocks noGrp="1" noChangeArrowheads="1"/>
          </p:cNvSpPr>
          <p:nvPr>
            <p:ph type="dt" sz="half" idx="10"/>
          </p:nvPr>
        </p:nvSpPr>
        <p:spPr>
          <a:xfrm>
            <a:off x="5795963" y="6453188"/>
            <a:ext cx="2854325" cy="360362"/>
          </a:xfrm>
        </p:spPr>
        <p:txBody>
          <a:bodyPr/>
          <a:lstStyle>
            <a:lvl1pPr>
              <a:defRPr/>
            </a:lvl1pPr>
          </a:lstStyle>
          <a:p>
            <a:pPr>
              <a:defRPr/>
            </a:pPr>
            <a:r>
              <a:rPr lang="nl-BE" altLang="nl-BE"/>
              <a:t>19 december 2019</a:t>
            </a:r>
            <a:endParaRPr lang="en-US" altLang="nl-BE"/>
          </a:p>
        </p:txBody>
      </p:sp>
      <p:sp>
        <p:nvSpPr>
          <p:cNvPr id="8" name="Rectangle 10"/>
          <p:cNvSpPr>
            <a:spLocks noGrp="1" noChangeArrowheads="1"/>
          </p:cNvSpPr>
          <p:nvPr>
            <p:ph type="ftr" sz="quarter" idx="11"/>
          </p:nvPr>
        </p:nvSpPr>
        <p:spPr>
          <a:xfrm>
            <a:off x="900113" y="6453188"/>
            <a:ext cx="5256212" cy="360362"/>
          </a:xfrm>
        </p:spPr>
        <p:txBody>
          <a:bodyPr/>
          <a:lstStyle>
            <a:lvl1pPr>
              <a:defRPr/>
            </a:lvl1pPr>
          </a:lstStyle>
          <a:p>
            <a:pPr>
              <a:defRPr/>
            </a:pPr>
            <a:r>
              <a:rPr lang="en-US" altLang="nl-BE"/>
              <a:t>Informatievergadering Nieuwpoort – plannen voorontwerp</a:t>
            </a:r>
          </a:p>
        </p:txBody>
      </p:sp>
      <p:sp>
        <p:nvSpPr>
          <p:cNvPr id="9" name="Rectangle 11"/>
          <p:cNvSpPr>
            <a:spLocks noGrp="1" noChangeArrowheads="1"/>
          </p:cNvSpPr>
          <p:nvPr>
            <p:ph type="sldNum" sz="quarter" idx="12"/>
          </p:nvPr>
        </p:nvSpPr>
        <p:spPr>
          <a:xfrm>
            <a:off x="342900" y="6453188"/>
            <a:ext cx="557213" cy="360362"/>
          </a:xfrm>
        </p:spPr>
        <p:txBody>
          <a:bodyPr/>
          <a:lstStyle>
            <a:lvl1pPr>
              <a:defRPr/>
            </a:lvl1pPr>
          </a:lstStyle>
          <a:p>
            <a:pPr>
              <a:defRPr/>
            </a:pPr>
            <a:fld id="{227155DA-0F98-42B9-8CD1-C19A4E435FAC}" type="slidenum">
              <a:rPr lang="en-US" altLang="nl-BE"/>
              <a:pPr>
                <a:defRPr/>
              </a:pPr>
              <a:t>‹nr.›</a:t>
            </a:fld>
            <a:endParaRPr lang="en-US" altLang="nl-BE"/>
          </a:p>
        </p:txBody>
      </p:sp>
    </p:spTree>
    <p:extLst>
      <p:ext uri="{BB962C8B-B14F-4D97-AF65-F5344CB8AC3E}">
        <p14:creationId xmlns:p14="http://schemas.microsoft.com/office/powerpoint/2010/main" val="2834562738"/>
      </p:ext>
    </p:extLst>
  </p:cSld>
  <p:clrMapOvr>
    <a:masterClrMapping/>
  </p:clrMapOvr>
  <p:transition spd="slow" advClick="0" advTm="10000"/>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puzzel">
    <p:spTree>
      <p:nvGrpSpPr>
        <p:cNvPr id="1" name=""/>
        <p:cNvGrpSpPr/>
        <p:nvPr/>
      </p:nvGrpSpPr>
      <p:grpSpPr>
        <a:xfrm>
          <a:off x="0" y="0"/>
          <a:ext cx="0" cy="0"/>
          <a:chOff x="0" y="0"/>
          <a:chExt cx="0" cy="0"/>
        </a:xfrm>
      </p:grpSpPr>
      <p:pic>
        <p:nvPicPr>
          <p:cNvPr id="4" name="Afbeelding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07600" y="1900800"/>
            <a:ext cx="8129033" cy="4191009"/>
          </a:xfrm>
          <a:prstGeom prst="rect">
            <a:avLst/>
          </a:prstGeom>
        </p:spPr>
      </p:pic>
      <p:pic>
        <p:nvPicPr>
          <p:cNvPr id="7" name="Afbeelding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79449" y="6295886"/>
            <a:ext cx="8177801" cy="289561"/>
          </a:xfrm>
          <a:prstGeom prst="rect">
            <a:avLst/>
          </a:prstGeom>
        </p:spPr>
      </p:pic>
      <p:sp>
        <p:nvSpPr>
          <p:cNvPr id="2" name="Titel 1"/>
          <p:cNvSpPr>
            <a:spLocks noGrp="1"/>
          </p:cNvSpPr>
          <p:nvPr>
            <p:ph type="title" hasCustomPrompt="1"/>
          </p:nvPr>
        </p:nvSpPr>
        <p:spPr>
          <a:xfrm>
            <a:off x="483789" y="910800"/>
            <a:ext cx="8152843" cy="573984"/>
          </a:xfrm>
        </p:spPr>
        <p:txBody>
          <a:bodyPr/>
          <a:lstStyle>
            <a:lvl1pPr>
              <a:defRPr baseline="0"/>
            </a:lvl1pPr>
          </a:lstStyle>
          <a:p>
            <a:r>
              <a:rPr lang="nl-NL" dirty="0"/>
              <a:t>Klik voor de titel van de </a:t>
            </a:r>
            <a:r>
              <a:rPr lang="nl-NL" dirty="0" err="1"/>
              <a:t>puzzeldia</a:t>
            </a:r>
            <a:endParaRPr lang="nl-BE" dirty="0"/>
          </a:p>
        </p:txBody>
      </p:sp>
      <p:sp>
        <p:nvSpPr>
          <p:cNvPr id="5" name="Tijdelijke aanduiding voor voettekst 4"/>
          <p:cNvSpPr>
            <a:spLocks noGrp="1"/>
          </p:cNvSpPr>
          <p:nvPr>
            <p:ph type="ftr" sz="quarter" idx="11"/>
          </p:nvPr>
        </p:nvSpPr>
        <p:spPr/>
        <p:txBody>
          <a:bodyPr/>
          <a:lstStyle/>
          <a:p>
            <a:pPr algn="l"/>
            <a:r>
              <a:rPr lang="nl-BE"/>
              <a:t>Informatievergadering Nieuwpoort – plannen voorontwerp</a:t>
            </a:r>
            <a:endParaRPr lang="nl-BE" dirty="0"/>
          </a:p>
        </p:txBody>
      </p:sp>
      <p:sp>
        <p:nvSpPr>
          <p:cNvPr id="6" name="Tijdelijke aanduiding voor dianummer 5"/>
          <p:cNvSpPr>
            <a:spLocks noGrp="1"/>
          </p:cNvSpPr>
          <p:nvPr>
            <p:ph type="sldNum" sz="quarter" idx="12"/>
          </p:nvPr>
        </p:nvSpPr>
        <p:spPr/>
        <p:txBody>
          <a:bodyPr/>
          <a:lstStyle/>
          <a:p>
            <a:fld id="{E8F12D86-93AC-45BB-B8CA-9542A3CF9355}" type="slidenum">
              <a:rPr lang="nl-BE" smtClean="0"/>
              <a:t>‹nr.›</a:t>
            </a:fld>
            <a:endParaRPr lang="nl-BE"/>
          </a:p>
        </p:txBody>
      </p:sp>
      <p:sp>
        <p:nvSpPr>
          <p:cNvPr id="10" name="Tijdelijke aanduiding voor tekst 9"/>
          <p:cNvSpPr>
            <a:spLocks noGrp="1"/>
          </p:cNvSpPr>
          <p:nvPr>
            <p:ph type="body" sz="quarter" idx="13" hasCustomPrompt="1"/>
          </p:nvPr>
        </p:nvSpPr>
        <p:spPr>
          <a:xfrm>
            <a:off x="507600" y="1900800"/>
            <a:ext cx="2718000" cy="2095200"/>
          </a:xfrm>
        </p:spPr>
        <p:txBody>
          <a:bodyPr lIns="381600" tIns="349200" rIns="381600" bIns="349200" anchor="ctr" anchorCtr="0">
            <a:noAutofit/>
          </a:bodyPr>
          <a:lstStyle>
            <a:lvl1pPr>
              <a:spcBef>
                <a:spcPts val="0"/>
              </a:spcBef>
              <a:buClr>
                <a:schemeClr val="tx2"/>
              </a:buClr>
              <a:defRPr b="1" spc="0" baseline="0">
                <a:solidFill>
                  <a:schemeClr val="bg1"/>
                </a:solidFill>
              </a:defRPr>
            </a:lvl1pPr>
            <a:lvl2pPr>
              <a:spcBef>
                <a:spcPts val="0"/>
              </a:spcBef>
              <a:buClr>
                <a:schemeClr val="tx2"/>
              </a:buClr>
              <a:defRPr sz="3000">
                <a:solidFill>
                  <a:schemeClr val="bg1"/>
                </a:solidFill>
              </a:defRPr>
            </a:lvl2pPr>
            <a:lvl3pPr>
              <a:spcBef>
                <a:spcPts val="0"/>
              </a:spcBef>
              <a:buClr>
                <a:schemeClr val="tx2"/>
              </a:buClr>
              <a:defRPr sz="1200">
                <a:solidFill>
                  <a:schemeClr val="bg1"/>
                </a:solidFill>
              </a:defRPr>
            </a:lvl3pPr>
            <a:lvl4pPr>
              <a:spcBef>
                <a:spcPts val="0"/>
              </a:spcBef>
              <a:defRPr sz="1200">
                <a:solidFill>
                  <a:schemeClr val="bg1"/>
                </a:solidFill>
              </a:defRPr>
            </a:lvl4pPr>
            <a:lvl5pPr>
              <a:spcBef>
                <a:spcPts val="0"/>
              </a:spcBef>
              <a:defRPr sz="1200">
                <a:solidFill>
                  <a:schemeClr val="bg1"/>
                </a:solidFill>
              </a:defRPr>
            </a:lvl5pPr>
          </a:lstStyle>
          <a:p>
            <a:pPr lvl="0"/>
            <a:r>
              <a:rPr lang="nl-NL" dirty="0"/>
              <a:t>Klik om tekst toe te voegen</a:t>
            </a:r>
            <a:br>
              <a:rPr lang="nl-NL" dirty="0"/>
            </a:br>
            <a:r>
              <a:rPr lang="nl-NL" dirty="0"/>
              <a:t>[ </a:t>
            </a:r>
            <a:r>
              <a:rPr lang="nl-NL" dirty="0" err="1"/>
              <a:t>tab-toets</a:t>
            </a:r>
            <a:r>
              <a:rPr lang="nl-NL" dirty="0"/>
              <a:t> = grotere tekst ]</a:t>
            </a:r>
          </a:p>
        </p:txBody>
      </p:sp>
      <p:sp>
        <p:nvSpPr>
          <p:cNvPr id="12" name="Tijdelijke aanduiding voor tekst 9"/>
          <p:cNvSpPr>
            <a:spLocks noGrp="1"/>
          </p:cNvSpPr>
          <p:nvPr>
            <p:ph type="body" sz="quarter" idx="14" hasCustomPrompt="1"/>
          </p:nvPr>
        </p:nvSpPr>
        <p:spPr>
          <a:xfrm>
            <a:off x="3225717" y="1900800"/>
            <a:ext cx="2692800" cy="2095200"/>
          </a:xfrm>
        </p:spPr>
        <p:txBody>
          <a:bodyPr lIns="381600" tIns="349200" rIns="381600" bIns="349200" anchor="ctr" anchorCtr="0">
            <a:noAutofit/>
          </a:bodyPr>
          <a:lstStyle>
            <a:lvl1pPr>
              <a:spcBef>
                <a:spcPts val="0"/>
              </a:spcBef>
              <a:buClr>
                <a:schemeClr val="accent3"/>
              </a:buClr>
              <a:defRPr b="1" spc="0" baseline="0">
                <a:solidFill>
                  <a:schemeClr val="bg1"/>
                </a:solidFill>
              </a:defRPr>
            </a:lvl1pPr>
            <a:lvl2pPr>
              <a:spcBef>
                <a:spcPts val="0"/>
              </a:spcBef>
              <a:buClr>
                <a:schemeClr val="accent3"/>
              </a:buClr>
              <a:defRPr sz="3000">
                <a:solidFill>
                  <a:schemeClr val="bg1"/>
                </a:solidFill>
              </a:defRPr>
            </a:lvl2pPr>
            <a:lvl3pPr>
              <a:spcBef>
                <a:spcPts val="0"/>
              </a:spcBef>
              <a:buClr>
                <a:schemeClr val="accent3"/>
              </a:buClr>
              <a:defRPr sz="1200">
                <a:solidFill>
                  <a:schemeClr val="bg1"/>
                </a:solidFill>
              </a:defRPr>
            </a:lvl3pPr>
            <a:lvl4pPr>
              <a:spcBef>
                <a:spcPts val="0"/>
              </a:spcBef>
              <a:buClr>
                <a:schemeClr val="accent3"/>
              </a:buClr>
              <a:defRPr sz="1200">
                <a:solidFill>
                  <a:schemeClr val="bg1"/>
                </a:solidFill>
              </a:defRPr>
            </a:lvl4pPr>
            <a:lvl5pPr>
              <a:spcBef>
                <a:spcPts val="0"/>
              </a:spcBef>
              <a:buClr>
                <a:schemeClr val="accent3"/>
              </a:buClr>
              <a:defRPr sz="1200">
                <a:solidFill>
                  <a:schemeClr val="bg1"/>
                </a:solidFill>
              </a:defRPr>
            </a:lvl5pPr>
          </a:lstStyle>
          <a:p>
            <a:pPr lvl="0"/>
            <a:r>
              <a:rPr lang="nl-NL" dirty="0"/>
              <a:t>Klik om tekst toe te voegen</a:t>
            </a:r>
            <a:br>
              <a:rPr lang="nl-NL" dirty="0"/>
            </a:br>
            <a:r>
              <a:rPr lang="nl-NL" dirty="0"/>
              <a:t>[ </a:t>
            </a:r>
            <a:r>
              <a:rPr lang="nl-NL" dirty="0" err="1"/>
              <a:t>tab-toets</a:t>
            </a:r>
            <a:r>
              <a:rPr lang="nl-NL" dirty="0"/>
              <a:t> = grotere tekst ]</a:t>
            </a:r>
          </a:p>
        </p:txBody>
      </p:sp>
      <p:sp>
        <p:nvSpPr>
          <p:cNvPr id="13" name="Tijdelijke aanduiding voor tekst 9"/>
          <p:cNvSpPr>
            <a:spLocks noGrp="1"/>
          </p:cNvSpPr>
          <p:nvPr>
            <p:ph type="body" sz="quarter" idx="15" hasCustomPrompt="1"/>
          </p:nvPr>
        </p:nvSpPr>
        <p:spPr>
          <a:xfrm>
            <a:off x="5918633" y="1900800"/>
            <a:ext cx="2718000" cy="2095200"/>
          </a:xfrm>
        </p:spPr>
        <p:txBody>
          <a:bodyPr lIns="381600" tIns="349200" rIns="381600" bIns="349200" anchor="ctr" anchorCtr="0">
            <a:noAutofit/>
          </a:bodyPr>
          <a:lstStyle>
            <a:lvl1pPr>
              <a:spcBef>
                <a:spcPts val="0"/>
              </a:spcBef>
              <a:buClr>
                <a:schemeClr val="accent4"/>
              </a:buClr>
              <a:defRPr b="1" spc="0" baseline="0">
                <a:solidFill>
                  <a:schemeClr val="tx2"/>
                </a:solidFill>
              </a:defRPr>
            </a:lvl1pPr>
            <a:lvl2pPr>
              <a:spcBef>
                <a:spcPts val="0"/>
              </a:spcBef>
              <a:buClr>
                <a:schemeClr val="accent4"/>
              </a:buClr>
              <a:defRPr sz="3000">
                <a:solidFill>
                  <a:schemeClr val="tx2"/>
                </a:solidFill>
              </a:defRPr>
            </a:lvl2pPr>
            <a:lvl3pPr>
              <a:spcBef>
                <a:spcPts val="0"/>
              </a:spcBef>
              <a:buClr>
                <a:schemeClr val="accent4"/>
              </a:buClr>
              <a:defRPr sz="1200">
                <a:solidFill>
                  <a:schemeClr val="tx2"/>
                </a:solidFill>
              </a:defRPr>
            </a:lvl3pPr>
            <a:lvl4pPr>
              <a:spcBef>
                <a:spcPts val="0"/>
              </a:spcBef>
              <a:buClr>
                <a:schemeClr val="accent4"/>
              </a:buClr>
              <a:defRPr sz="1200">
                <a:solidFill>
                  <a:schemeClr val="tx2"/>
                </a:solidFill>
              </a:defRPr>
            </a:lvl4pPr>
            <a:lvl5pPr>
              <a:spcBef>
                <a:spcPts val="0"/>
              </a:spcBef>
              <a:buClr>
                <a:schemeClr val="accent4"/>
              </a:buClr>
              <a:defRPr sz="1200">
                <a:solidFill>
                  <a:schemeClr val="tx2"/>
                </a:solidFill>
              </a:defRPr>
            </a:lvl5pPr>
          </a:lstStyle>
          <a:p>
            <a:pPr lvl="0"/>
            <a:r>
              <a:rPr lang="nl-NL" dirty="0"/>
              <a:t>Klik om tekst toe te voegen</a:t>
            </a:r>
            <a:br>
              <a:rPr lang="nl-NL" dirty="0"/>
            </a:br>
            <a:r>
              <a:rPr lang="nl-NL" dirty="0"/>
              <a:t>[ </a:t>
            </a:r>
            <a:r>
              <a:rPr lang="nl-NL" dirty="0" err="1"/>
              <a:t>tab-toets</a:t>
            </a:r>
            <a:r>
              <a:rPr lang="nl-NL" dirty="0"/>
              <a:t> = grotere tekst ]</a:t>
            </a:r>
          </a:p>
        </p:txBody>
      </p:sp>
      <p:sp>
        <p:nvSpPr>
          <p:cNvPr id="14" name="Tijdelijke aanduiding voor tekst 9"/>
          <p:cNvSpPr>
            <a:spLocks noGrp="1"/>
          </p:cNvSpPr>
          <p:nvPr>
            <p:ph type="body" sz="quarter" idx="16" hasCustomPrompt="1"/>
          </p:nvPr>
        </p:nvSpPr>
        <p:spPr>
          <a:xfrm>
            <a:off x="507600" y="3996609"/>
            <a:ext cx="2718000" cy="2095200"/>
          </a:xfrm>
        </p:spPr>
        <p:txBody>
          <a:bodyPr lIns="381600" tIns="349200" rIns="381600" bIns="349200" anchor="ctr" anchorCtr="0">
            <a:noAutofit/>
          </a:bodyPr>
          <a:lstStyle>
            <a:lvl1pPr>
              <a:spcBef>
                <a:spcPts val="0"/>
              </a:spcBef>
              <a:buClr>
                <a:schemeClr val="accent4"/>
              </a:buClr>
              <a:defRPr b="1" spc="0" baseline="0">
                <a:solidFill>
                  <a:schemeClr val="tx2"/>
                </a:solidFill>
              </a:defRPr>
            </a:lvl1pPr>
            <a:lvl2pPr>
              <a:spcBef>
                <a:spcPts val="0"/>
              </a:spcBef>
              <a:buClr>
                <a:schemeClr val="accent4"/>
              </a:buClr>
              <a:defRPr sz="3000">
                <a:solidFill>
                  <a:schemeClr val="tx2"/>
                </a:solidFill>
              </a:defRPr>
            </a:lvl2pPr>
            <a:lvl3pPr>
              <a:spcBef>
                <a:spcPts val="0"/>
              </a:spcBef>
              <a:buClr>
                <a:schemeClr val="accent4"/>
              </a:buClr>
              <a:defRPr sz="1200">
                <a:solidFill>
                  <a:schemeClr val="tx2"/>
                </a:solidFill>
              </a:defRPr>
            </a:lvl3pPr>
            <a:lvl4pPr>
              <a:spcBef>
                <a:spcPts val="0"/>
              </a:spcBef>
              <a:buClr>
                <a:schemeClr val="accent4"/>
              </a:buClr>
              <a:defRPr sz="1200">
                <a:solidFill>
                  <a:schemeClr val="tx2"/>
                </a:solidFill>
              </a:defRPr>
            </a:lvl4pPr>
            <a:lvl5pPr>
              <a:spcBef>
                <a:spcPts val="0"/>
              </a:spcBef>
              <a:buClr>
                <a:schemeClr val="accent4"/>
              </a:buClr>
              <a:defRPr sz="1200">
                <a:solidFill>
                  <a:schemeClr val="tx2"/>
                </a:solidFill>
              </a:defRPr>
            </a:lvl5pPr>
          </a:lstStyle>
          <a:p>
            <a:pPr lvl="0"/>
            <a:r>
              <a:rPr lang="nl-NL" dirty="0"/>
              <a:t>Klik om tekst toe te voegen</a:t>
            </a:r>
            <a:br>
              <a:rPr lang="nl-NL" dirty="0"/>
            </a:br>
            <a:r>
              <a:rPr lang="nl-NL" dirty="0"/>
              <a:t>[ </a:t>
            </a:r>
            <a:r>
              <a:rPr lang="nl-NL" dirty="0" err="1"/>
              <a:t>tab-toets</a:t>
            </a:r>
            <a:r>
              <a:rPr lang="nl-NL" dirty="0"/>
              <a:t> = grotere tekst ]</a:t>
            </a:r>
          </a:p>
        </p:txBody>
      </p:sp>
      <p:sp>
        <p:nvSpPr>
          <p:cNvPr id="15" name="Tijdelijke aanduiding voor tekst 9"/>
          <p:cNvSpPr>
            <a:spLocks noGrp="1"/>
          </p:cNvSpPr>
          <p:nvPr>
            <p:ph type="body" sz="quarter" idx="17" hasCustomPrompt="1"/>
          </p:nvPr>
        </p:nvSpPr>
        <p:spPr>
          <a:xfrm>
            <a:off x="3225717" y="3996609"/>
            <a:ext cx="2692800" cy="2095200"/>
          </a:xfrm>
        </p:spPr>
        <p:txBody>
          <a:bodyPr lIns="381600" tIns="349200" rIns="381600" bIns="349200" anchor="ctr" anchorCtr="0">
            <a:noAutofit/>
          </a:bodyPr>
          <a:lstStyle>
            <a:lvl1pPr>
              <a:spcBef>
                <a:spcPts val="0"/>
              </a:spcBef>
              <a:buClr>
                <a:schemeClr val="accent6"/>
              </a:buClr>
              <a:defRPr b="1" spc="0" baseline="0">
                <a:solidFill>
                  <a:schemeClr val="bg1"/>
                </a:solidFill>
              </a:defRPr>
            </a:lvl1pPr>
            <a:lvl2pPr>
              <a:spcBef>
                <a:spcPts val="0"/>
              </a:spcBef>
              <a:buClr>
                <a:schemeClr val="accent6"/>
              </a:buClr>
              <a:defRPr sz="3000">
                <a:solidFill>
                  <a:schemeClr val="bg1"/>
                </a:solidFill>
              </a:defRPr>
            </a:lvl2pPr>
            <a:lvl3pPr>
              <a:spcBef>
                <a:spcPts val="0"/>
              </a:spcBef>
              <a:buClr>
                <a:schemeClr val="accent6"/>
              </a:buClr>
              <a:defRPr sz="1200">
                <a:solidFill>
                  <a:schemeClr val="bg1"/>
                </a:solidFill>
              </a:defRPr>
            </a:lvl3pPr>
            <a:lvl4pPr>
              <a:spcBef>
                <a:spcPts val="0"/>
              </a:spcBef>
              <a:buClr>
                <a:schemeClr val="accent6"/>
              </a:buClr>
              <a:defRPr sz="1200">
                <a:solidFill>
                  <a:schemeClr val="bg1"/>
                </a:solidFill>
              </a:defRPr>
            </a:lvl4pPr>
            <a:lvl5pPr>
              <a:spcBef>
                <a:spcPts val="0"/>
              </a:spcBef>
              <a:buClr>
                <a:schemeClr val="accent6"/>
              </a:buClr>
              <a:defRPr sz="1200">
                <a:solidFill>
                  <a:schemeClr val="bg1"/>
                </a:solidFill>
              </a:defRPr>
            </a:lvl5pPr>
          </a:lstStyle>
          <a:p>
            <a:pPr lvl="0"/>
            <a:r>
              <a:rPr lang="nl-NL" dirty="0"/>
              <a:t>Klik om tekst toe te voegen</a:t>
            </a:r>
            <a:br>
              <a:rPr lang="nl-NL" dirty="0"/>
            </a:br>
            <a:r>
              <a:rPr lang="nl-NL" dirty="0"/>
              <a:t>[ </a:t>
            </a:r>
            <a:r>
              <a:rPr lang="nl-NL" dirty="0" err="1"/>
              <a:t>tab-toets</a:t>
            </a:r>
            <a:r>
              <a:rPr lang="nl-NL" dirty="0"/>
              <a:t> = grotere tekst ]</a:t>
            </a:r>
          </a:p>
        </p:txBody>
      </p:sp>
      <p:sp>
        <p:nvSpPr>
          <p:cNvPr id="16" name="Tijdelijke aanduiding voor tekst 9"/>
          <p:cNvSpPr>
            <a:spLocks noGrp="1"/>
          </p:cNvSpPr>
          <p:nvPr>
            <p:ph type="body" sz="quarter" idx="18" hasCustomPrompt="1"/>
          </p:nvPr>
        </p:nvSpPr>
        <p:spPr>
          <a:xfrm>
            <a:off x="5918633" y="3996609"/>
            <a:ext cx="2718000" cy="2095200"/>
          </a:xfrm>
        </p:spPr>
        <p:txBody>
          <a:bodyPr lIns="381600" tIns="349200" rIns="381600" bIns="349200" anchor="ctr" anchorCtr="0">
            <a:noAutofit/>
          </a:bodyPr>
          <a:lstStyle>
            <a:lvl1pPr>
              <a:spcBef>
                <a:spcPts val="0"/>
              </a:spcBef>
              <a:buClr>
                <a:schemeClr val="accent3"/>
              </a:buClr>
              <a:defRPr b="1" spc="0" baseline="0">
                <a:solidFill>
                  <a:schemeClr val="bg1"/>
                </a:solidFill>
              </a:defRPr>
            </a:lvl1pPr>
            <a:lvl2pPr>
              <a:spcBef>
                <a:spcPts val="0"/>
              </a:spcBef>
              <a:buClr>
                <a:schemeClr val="accent3"/>
              </a:buClr>
              <a:defRPr sz="3000">
                <a:solidFill>
                  <a:schemeClr val="bg1"/>
                </a:solidFill>
              </a:defRPr>
            </a:lvl2pPr>
            <a:lvl3pPr>
              <a:spcBef>
                <a:spcPts val="0"/>
              </a:spcBef>
              <a:buClr>
                <a:schemeClr val="accent3"/>
              </a:buClr>
              <a:defRPr sz="1200">
                <a:solidFill>
                  <a:schemeClr val="bg1"/>
                </a:solidFill>
              </a:defRPr>
            </a:lvl3pPr>
            <a:lvl4pPr>
              <a:spcBef>
                <a:spcPts val="0"/>
              </a:spcBef>
              <a:buClr>
                <a:schemeClr val="accent3"/>
              </a:buClr>
              <a:defRPr sz="1200">
                <a:solidFill>
                  <a:schemeClr val="bg1"/>
                </a:solidFill>
              </a:defRPr>
            </a:lvl4pPr>
            <a:lvl5pPr>
              <a:spcBef>
                <a:spcPts val="0"/>
              </a:spcBef>
              <a:buClr>
                <a:schemeClr val="accent3"/>
              </a:buClr>
              <a:defRPr sz="1200">
                <a:solidFill>
                  <a:schemeClr val="bg1"/>
                </a:solidFill>
              </a:defRPr>
            </a:lvl5pPr>
          </a:lstStyle>
          <a:p>
            <a:pPr lvl="0"/>
            <a:r>
              <a:rPr lang="nl-NL" dirty="0"/>
              <a:t>Klik om tekst toe te voegen</a:t>
            </a:r>
            <a:br>
              <a:rPr lang="nl-NL" dirty="0"/>
            </a:br>
            <a:r>
              <a:rPr lang="nl-NL" dirty="0"/>
              <a:t>[ </a:t>
            </a:r>
            <a:r>
              <a:rPr lang="nl-NL" dirty="0" err="1"/>
              <a:t>tab-toets</a:t>
            </a:r>
            <a:r>
              <a:rPr lang="nl-NL" dirty="0"/>
              <a:t> = grotere tekst ]</a:t>
            </a:r>
          </a:p>
        </p:txBody>
      </p:sp>
      <p:sp>
        <p:nvSpPr>
          <p:cNvPr id="18" name="Tijdelijke aanduiding voor datum 3"/>
          <p:cNvSpPr>
            <a:spLocks noGrp="1"/>
          </p:cNvSpPr>
          <p:nvPr>
            <p:ph type="dt" sz="half" idx="2"/>
          </p:nvPr>
        </p:nvSpPr>
        <p:spPr>
          <a:xfrm>
            <a:off x="6365506" y="6418800"/>
            <a:ext cx="1368151" cy="230400"/>
          </a:xfrm>
          <a:prstGeom prst="rect">
            <a:avLst/>
          </a:prstGeom>
        </p:spPr>
        <p:txBody>
          <a:bodyPr vert="horz" lIns="0" tIns="0" rIns="0" bIns="0" rtlCol="0" anchor="t" anchorCtr="0"/>
          <a:lstStyle>
            <a:lvl1pPr algn="r">
              <a:defRPr lang="nl-BE" sz="1200" smtClean="0">
                <a:solidFill>
                  <a:srgbClr val="2C3F48"/>
                </a:solidFill>
              </a:defRPr>
            </a:lvl1pPr>
          </a:lstStyle>
          <a:p>
            <a:r>
              <a:rPr lang="nl-BE"/>
              <a:t>19 december 2019</a:t>
            </a:r>
          </a:p>
        </p:txBody>
      </p:sp>
    </p:spTree>
    <p:extLst>
      <p:ext uri="{BB962C8B-B14F-4D97-AF65-F5344CB8AC3E}">
        <p14:creationId xmlns:p14="http://schemas.microsoft.com/office/powerpoint/2010/main" val="157603609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type="title" preserve="1">
  <p:cSld name="Titeldia 2 vakken zonder logo">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4" name="Picture 15" descr="Frame_Red"/>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5" descr="gent_klaverblad"/>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4500563" y="3213100"/>
            <a:ext cx="3816350" cy="2782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01" name="Rectangle 13"/>
          <p:cNvSpPr>
            <a:spLocks noGrp="1" noChangeArrowheads="1"/>
          </p:cNvSpPr>
          <p:nvPr>
            <p:ph type="ctrTitle"/>
          </p:nvPr>
        </p:nvSpPr>
        <p:spPr>
          <a:xfrm>
            <a:off x="4715967" y="3514725"/>
            <a:ext cx="3383954" cy="936625"/>
          </a:xfrm>
        </p:spPr>
        <p:txBody>
          <a:bodyPr anchor="b"/>
          <a:lstStyle>
            <a:lvl1pPr>
              <a:defRPr>
                <a:solidFill>
                  <a:schemeClr val="accent2"/>
                </a:solidFill>
              </a:defRPr>
            </a:lvl1pPr>
          </a:lstStyle>
          <a:p>
            <a:pPr lvl="0"/>
            <a:r>
              <a:rPr lang="nl-NL" altLang="nl-BE" noProof="0"/>
              <a:t>Klik om de stijl te bewerken</a:t>
            </a:r>
            <a:endParaRPr lang="en-US" altLang="nl-BE" noProof="0" dirty="0"/>
          </a:p>
        </p:txBody>
      </p:sp>
      <p:sp>
        <p:nvSpPr>
          <p:cNvPr id="12302" name="Rectangle 14"/>
          <p:cNvSpPr>
            <a:spLocks noGrp="1" noChangeArrowheads="1"/>
          </p:cNvSpPr>
          <p:nvPr>
            <p:ph type="subTitle" idx="1"/>
          </p:nvPr>
        </p:nvSpPr>
        <p:spPr>
          <a:xfrm>
            <a:off x="4715966" y="4667250"/>
            <a:ext cx="3383954" cy="1008063"/>
          </a:xfrm>
        </p:spPr>
        <p:txBody>
          <a:bodyPr/>
          <a:lstStyle>
            <a:lvl1pPr>
              <a:defRPr/>
            </a:lvl1pPr>
          </a:lstStyle>
          <a:p>
            <a:pPr lvl="0"/>
            <a:r>
              <a:rPr lang="nl-NL" altLang="nl-BE" noProof="0"/>
              <a:t>Klik om de ondertitelstijl van het model te bewerken</a:t>
            </a:r>
            <a:endParaRPr lang="en-US" altLang="nl-BE" noProof="0"/>
          </a:p>
        </p:txBody>
      </p:sp>
      <p:sp>
        <p:nvSpPr>
          <p:cNvPr id="6" name="Rectangle 9"/>
          <p:cNvSpPr>
            <a:spLocks noGrp="1" noChangeArrowheads="1"/>
          </p:cNvSpPr>
          <p:nvPr>
            <p:ph type="dt" sz="half" idx="10"/>
          </p:nvPr>
        </p:nvSpPr>
        <p:spPr>
          <a:xfrm>
            <a:off x="5795963" y="6453188"/>
            <a:ext cx="2854325" cy="360362"/>
          </a:xfrm>
        </p:spPr>
        <p:txBody>
          <a:bodyPr/>
          <a:lstStyle>
            <a:lvl1pPr>
              <a:defRPr/>
            </a:lvl1pPr>
          </a:lstStyle>
          <a:p>
            <a:pPr>
              <a:defRPr/>
            </a:pPr>
            <a:r>
              <a:rPr lang="nl-BE" altLang="nl-BE"/>
              <a:t>19 december 2019</a:t>
            </a:r>
            <a:endParaRPr lang="en-US" altLang="nl-BE"/>
          </a:p>
        </p:txBody>
      </p:sp>
      <p:sp>
        <p:nvSpPr>
          <p:cNvPr id="7" name="Rectangle 10"/>
          <p:cNvSpPr>
            <a:spLocks noGrp="1" noChangeArrowheads="1"/>
          </p:cNvSpPr>
          <p:nvPr>
            <p:ph type="ftr" sz="quarter" idx="11"/>
          </p:nvPr>
        </p:nvSpPr>
        <p:spPr>
          <a:xfrm>
            <a:off x="900113" y="6453188"/>
            <a:ext cx="5256212" cy="360362"/>
          </a:xfrm>
        </p:spPr>
        <p:txBody>
          <a:bodyPr/>
          <a:lstStyle>
            <a:lvl1pPr>
              <a:defRPr/>
            </a:lvl1pPr>
          </a:lstStyle>
          <a:p>
            <a:pPr>
              <a:defRPr/>
            </a:pPr>
            <a:r>
              <a:rPr lang="en-US" altLang="nl-BE"/>
              <a:t>Informatievergadering Nieuwpoort – plannen voorontwerp</a:t>
            </a:r>
          </a:p>
        </p:txBody>
      </p:sp>
      <p:sp>
        <p:nvSpPr>
          <p:cNvPr id="8" name="Rectangle 11"/>
          <p:cNvSpPr>
            <a:spLocks noGrp="1" noChangeArrowheads="1"/>
          </p:cNvSpPr>
          <p:nvPr>
            <p:ph type="sldNum" sz="quarter" idx="12"/>
          </p:nvPr>
        </p:nvSpPr>
        <p:spPr>
          <a:xfrm>
            <a:off x="342900" y="6453188"/>
            <a:ext cx="557213" cy="360362"/>
          </a:xfrm>
        </p:spPr>
        <p:txBody>
          <a:bodyPr/>
          <a:lstStyle>
            <a:lvl1pPr>
              <a:defRPr/>
            </a:lvl1pPr>
          </a:lstStyle>
          <a:p>
            <a:pPr>
              <a:defRPr/>
            </a:pPr>
            <a:fld id="{27DB3EC2-CC40-4CE3-8CCF-49B2EA978BAE}" type="slidenum">
              <a:rPr lang="en-US" altLang="nl-BE"/>
              <a:pPr>
                <a:defRPr/>
              </a:pPr>
              <a:t>‹nr.›</a:t>
            </a:fld>
            <a:endParaRPr lang="en-US" altLang="nl-BE"/>
          </a:p>
        </p:txBody>
      </p:sp>
    </p:spTree>
    <p:extLst>
      <p:ext uri="{BB962C8B-B14F-4D97-AF65-F5344CB8AC3E}">
        <p14:creationId xmlns:p14="http://schemas.microsoft.com/office/powerpoint/2010/main" val="3474862319"/>
      </p:ext>
    </p:extLst>
  </p:cSld>
  <p:clrMapOvr>
    <a:masterClrMapping/>
  </p:clrMapOvr>
  <p:transition spd="slow" advClick="0" advTm="10000"/>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type="title" preserve="1">
  <p:cSld name="Titeldia 2 kleurvakken met logo">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4" name="Picture 15" descr="Frame_Red"/>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4" descr="gent_klaverblad2"/>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4500563" y="3213100"/>
            <a:ext cx="3816350" cy="278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Afbeelding 19"/>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936625" y="908050"/>
            <a:ext cx="3629025" cy="129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01" name="Rectangle 13"/>
          <p:cNvSpPr>
            <a:spLocks noGrp="1" noChangeArrowheads="1"/>
          </p:cNvSpPr>
          <p:nvPr>
            <p:ph type="ctrTitle"/>
          </p:nvPr>
        </p:nvSpPr>
        <p:spPr>
          <a:xfrm>
            <a:off x="4715967" y="3514725"/>
            <a:ext cx="3383954" cy="936625"/>
          </a:xfrm>
        </p:spPr>
        <p:txBody>
          <a:bodyPr anchor="b"/>
          <a:lstStyle>
            <a:lvl1pPr>
              <a:defRPr>
                <a:solidFill>
                  <a:schemeClr val="bg1"/>
                </a:solidFill>
              </a:defRPr>
            </a:lvl1pPr>
          </a:lstStyle>
          <a:p>
            <a:pPr lvl="0"/>
            <a:r>
              <a:rPr lang="nl-NL" altLang="nl-BE" noProof="0"/>
              <a:t>Klik om de stijl te bewerken</a:t>
            </a:r>
            <a:endParaRPr lang="en-US" altLang="nl-BE" noProof="0" dirty="0"/>
          </a:p>
        </p:txBody>
      </p:sp>
      <p:sp>
        <p:nvSpPr>
          <p:cNvPr id="12302" name="Rectangle 14"/>
          <p:cNvSpPr>
            <a:spLocks noGrp="1" noChangeArrowheads="1"/>
          </p:cNvSpPr>
          <p:nvPr>
            <p:ph type="subTitle" idx="1"/>
          </p:nvPr>
        </p:nvSpPr>
        <p:spPr>
          <a:xfrm>
            <a:off x="4715966" y="4667250"/>
            <a:ext cx="3383954" cy="1008063"/>
          </a:xfrm>
        </p:spPr>
        <p:txBody>
          <a:bodyPr/>
          <a:lstStyle>
            <a:lvl1pPr>
              <a:defRPr/>
            </a:lvl1pPr>
          </a:lstStyle>
          <a:p>
            <a:pPr lvl="0"/>
            <a:r>
              <a:rPr lang="nl-NL" altLang="nl-BE" noProof="0"/>
              <a:t>Klik om de ondertitelstijl van het model te bewerken</a:t>
            </a:r>
            <a:endParaRPr lang="en-US" altLang="nl-BE" noProof="0"/>
          </a:p>
        </p:txBody>
      </p:sp>
      <p:sp>
        <p:nvSpPr>
          <p:cNvPr id="7" name="Rectangle 9"/>
          <p:cNvSpPr>
            <a:spLocks noGrp="1" noChangeArrowheads="1"/>
          </p:cNvSpPr>
          <p:nvPr>
            <p:ph type="dt" sz="half" idx="10"/>
          </p:nvPr>
        </p:nvSpPr>
        <p:spPr>
          <a:xfrm>
            <a:off x="5795963" y="6453188"/>
            <a:ext cx="2854325" cy="360362"/>
          </a:xfrm>
        </p:spPr>
        <p:txBody>
          <a:bodyPr/>
          <a:lstStyle>
            <a:lvl1pPr>
              <a:defRPr/>
            </a:lvl1pPr>
          </a:lstStyle>
          <a:p>
            <a:pPr>
              <a:defRPr/>
            </a:pPr>
            <a:r>
              <a:rPr lang="nl-BE" altLang="nl-BE"/>
              <a:t>19 december 2019</a:t>
            </a:r>
            <a:endParaRPr lang="en-US" altLang="nl-BE"/>
          </a:p>
        </p:txBody>
      </p:sp>
      <p:sp>
        <p:nvSpPr>
          <p:cNvPr id="8" name="Rectangle 10"/>
          <p:cNvSpPr>
            <a:spLocks noGrp="1" noChangeArrowheads="1"/>
          </p:cNvSpPr>
          <p:nvPr>
            <p:ph type="ftr" sz="quarter" idx="11"/>
          </p:nvPr>
        </p:nvSpPr>
        <p:spPr>
          <a:xfrm>
            <a:off x="900113" y="6453188"/>
            <a:ext cx="5256212" cy="360362"/>
          </a:xfrm>
        </p:spPr>
        <p:txBody>
          <a:bodyPr/>
          <a:lstStyle>
            <a:lvl1pPr>
              <a:defRPr/>
            </a:lvl1pPr>
          </a:lstStyle>
          <a:p>
            <a:pPr>
              <a:defRPr/>
            </a:pPr>
            <a:r>
              <a:rPr lang="en-US" altLang="nl-BE"/>
              <a:t>Informatievergadering Nieuwpoort – plannen voorontwerp</a:t>
            </a:r>
          </a:p>
        </p:txBody>
      </p:sp>
      <p:sp>
        <p:nvSpPr>
          <p:cNvPr id="9" name="Rectangle 11"/>
          <p:cNvSpPr>
            <a:spLocks noGrp="1" noChangeArrowheads="1"/>
          </p:cNvSpPr>
          <p:nvPr>
            <p:ph type="sldNum" sz="quarter" idx="12"/>
          </p:nvPr>
        </p:nvSpPr>
        <p:spPr>
          <a:xfrm>
            <a:off x="342900" y="6453188"/>
            <a:ext cx="557213" cy="360362"/>
          </a:xfrm>
        </p:spPr>
        <p:txBody>
          <a:bodyPr/>
          <a:lstStyle>
            <a:lvl1pPr>
              <a:defRPr/>
            </a:lvl1pPr>
          </a:lstStyle>
          <a:p>
            <a:pPr>
              <a:defRPr/>
            </a:pPr>
            <a:fld id="{83D5033E-C902-4958-82B4-AEEFF3E12491}" type="slidenum">
              <a:rPr lang="en-US" altLang="nl-BE"/>
              <a:pPr>
                <a:defRPr/>
              </a:pPr>
              <a:t>‹nr.›</a:t>
            </a:fld>
            <a:endParaRPr lang="en-US" altLang="nl-BE"/>
          </a:p>
        </p:txBody>
      </p:sp>
    </p:spTree>
    <p:extLst>
      <p:ext uri="{BB962C8B-B14F-4D97-AF65-F5344CB8AC3E}">
        <p14:creationId xmlns:p14="http://schemas.microsoft.com/office/powerpoint/2010/main" val="1416401892"/>
      </p:ext>
    </p:extLst>
  </p:cSld>
  <p:clrMapOvr>
    <a:masterClrMapping/>
  </p:clrMapOvr>
  <p:transition spd="slow" advClick="0" advTm="10000"/>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Rectangle 10"/>
          <p:cNvSpPr>
            <a:spLocks noGrp="1" noChangeArrowheads="1"/>
          </p:cNvSpPr>
          <p:nvPr>
            <p:ph type="dt" sz="half" idx="10"/>
          </p:nvPr>
        </p:nvSpPr>
        <p:spPr>
          <a:ln/>
        </p:spPr>
        <p:txBody>
          <a:bodyPr/>
          <a:lstStyle>
            <a:lvl1pPr>
              <a:defRPr/>
            </a:lvl1pPr>
          </a:lstStyle>
          <a:p>
            <a:pPr>
              <a:defRPr/>
            </a:pPr>
            <a:r>
              <a:rPr lang="nl-BE" altLang="nl-BE"/>
              <a:t>19 december 2019</a:t>
            </a:r>
            <a:endParaRPr lang="en-US" altLang="nl-BE"/>
          </a:p>
        </p:txBody>
      </p:sp>
      <p:sp>
        <p:nvSpPr>
          <p:cNvPr id="3" name="Rectangle 11"/>
          <p:cNvSpPr>
            <a:spLocks noGrp="1" noChangeArrowheads="1"/>
          </p:cNvSpPr>
          <p:nvPr>
            <p:ph type="ftr" sz="quarter" idx="11"/>
          </p:nvPr>
        </p:nvSpPr>
        <p:spPr>
          <a:ln/>
        </p:spPr>
        <p:txBody>
          <a:bodyPr/>
          <a:lstStyle>
            <a:lvl1pPr>
              <a:defRPr/>
            </a:lvl1pPr>
          </a:lstStyle>
          <a:p>
            <a:pPr>
              <a:defRPr/>
            </a:pPr>
            <a:r>
              <a:rPr lang="en-US" altLang="nl-BE"/>
              <a:t>Informatievergadering Nieuwpoort – plannen voorontwerp</a:t>
            </a:r>
          </a:p>
        </p:txBody>
      </p:sp>
      <p:sp>
        <p:nvSpPr>
          <p:cNvPr id="4" name="Rectangle 12"/>
          <p:cNvSpPr>
            <a:spLocks noGrp="1" noChangeArrowheads="1"/>
          </p:cNvSpPr>
          <p:nvPr>
            <p:ph type="sldNum" sz="quarter" idx="12"/>
          </p:nvPr>
        </p:nvSpPr>
        <p:spPr>
          <a:ln/>
        </p:spPr>
        <p:txBody>
          <a:bodyPr/>
          <a:lstStyle>
            <a:lvl1pPr>
              <a:defRPr/>
            </a:lvl1pPr>
          </a:lstStyle>
          <a:p>
            <a:pPr>
              <a:defRPr/>
            </a:pPr>
            <a:fld id="{6BD22A45-95DD-412B-901E-81897DAD737E}" type="slidenum">
              <a:rPr lang="en-US" altLang="nl-BE"/>
              <a:pPr>
                <a:defRPr/>
              </a:pPr>
              <a:t>‹nr.›</a:t>
            </a:fld>
            <a:endParaRPr lang="en-US" altLang="nl-BE"/>
          </a:p>
        </p:txBody>
      </p:sp>
    </p:spTree>
    <p:extLst>
      <p:ext uri="{BB962C8B-B14F-4D97-AF65-F5344CB8AC3E}">
        <p14:creationId xmlns:p14="http://schemas.microsoft.com/office/powerpoint/2010/main" val="3104786496"/>
      </p:ext>
    </p:extLst>
  </p:cSld>
  <p:clrMapOvr>
    <a:masterClrMapping/>
  </p:clrMapOvr>
  <p:transition spd="slow" advClick="0" advTm="10000"/>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nl-BE"/>
          </a:p>
        </p:txBody>
      </p:sp>
      <p:sp>
        <p:nvSpPr>
          <p:cNvPr id="3" name="Rectangle 10"/>
          <p:cNvSpPr>
            <a:spLocks noGrp="1" noChangeArrowheads="1"/>
          </p:cNvSpPr>
          <p:nvPr>
            <p:ph type="dt" sz="half" idx="10"/>
          </p:nvPr>
        </p:nvSpPr>
        <p:spPr>
          <a:ln/>
        </p:spPr>
        <p:txBody>
          <a:bodyPr/>
          <a:lstStyle>
            <a:lvl1pPr>
              <a:defRPr/>
            </a:lvl1pPr>
          </a:lstStyle>
          <a:p>
            <a:pPr>
              <a:defRPr/>
            </a:pPr>
            <a:r>
              <a:rPr lang="nl-BE" altLang="nl-BE"/>
              <a:t>19 december 2019</a:t>
            </a:r>
            <a:endParaRPr lang="en-US" altLang="nl-BE"/>
          </a:p>
        </p:txBody>
      </p:sp>
      <p:sp>
        <p:nvSpPr>
          <p:cNvPr id="4" name="Rectangle 11"/>
          <p:cNvSpPr>
            <a:spLocks noGrp="1" noChangeArrowheads="1"/>
          </p:cNvSpPr>
          <p:nvPr>
            <p:ph type="ftr" sz="quarter" idx="11"/>
          </p:nvPr>
        </p:nvSpPr>
        <p:spPr>
          <a:ln/>
        </p:spPr>
        <p:txBody>
          <a:bodyPr/>
          <a:lstStyle>
            <a:lvl1pPr>
              <a:defRPr/>
            </a:lvl1pPr>
          </a:lstStyle>
          <a:p>
            <a:pPr>
              <a:defRPr/>
            </a:pPr>
            <a:r>
              <a:rPr lang="en-US" altLang="nl-BE"/>
              <a:t>Informatievergadering Nieuwpoort – plannen voorontwerp</a:t>
            </a:r>
          </a:p>
        </p:txBody>
      </p:sp>
      <p:sp>
        <p:nvSpPr>
          <p:cNvPr id="5" name="Rectangle 12"/>
          <p:cNvSpPr>
            <a:spLocks noGrp="1" noChangeArrowheads="1"/>
          </p:cNvSpPr>
          <p:nvPr>
            <p:ph type="sldNum" sz="quarter" idx="12"/>
          </p:nvPr>
        </p:nvSpPr>
        <p:spPr>
          <a:ln/>
        </p:spPr>
        <p:txBody>
          <a:bodyPr/>
          <a:lstStyle>
            <a:lvl1pPr>
              <a:defRPr/>
            </a:lvl1pPr>
          </a:lstStyle>
          <a:p>
            <a:pPr>
              <a:defRPr/>
            </a:pPr>
            <a:fld id="{0531D256-23B6-4CA4-8979-92602042AD10}" type="slidenum">
              <a:rPr lang="en-US" altLang="nl-BE"/>
              <a:pPr>
                <a:defRPr/>
              </a:pPr>
              <a:t>‹nr.›</a:t>
            </a:fld>
            <a:endParaRPr lang="en-US" altLang="nl-BE"/>
          </a:p>
        </p:txBody>
      </p:sp>
    </p:spTree>
    <p:extLst>
      <p:ext uri="{BB962C8B-B14F-4D97-AF65-F5344CB8AC3E}">
        <p14:creationId xmlns:p14="http://schemas.microsoft.com/office/powerpoint/2010/main" val="948954769"/>
      </p:ext>
    </p:extLst>
  </p:cSld>
  <p:clrMapOvr>
    <a:masterClrMapping/>
  </p:clrMapOvr>
  <p:transition spd="slow" advClick="0" advTm="10000"/>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nl-BE"/>
          </a:p>
        </p:txBody>
      </p:sp>
      <p:sp>
        <p:nvSpPr>
          <p:cNvPr id="3" name="Tijdelijke aanduiding voor inhoud 2"/>
          <p:cNvSpPr>
            <a:spLocks noGrp="1"/>
          </p:cNvSpPr>
          <p:nvPr>
            <p:ph idx="1"/>
          </p:nvPr>
        </p:nvSpPr>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Rectangle 10"/>
          <p:cNvSpPr>
            <a:spLocks noGrp="1" noChangeArrowheads="1"/>
          </p:cNvSpPr>
          <p:nvPr>
            <p:ph type="dt" sz="half" idx="10"/>
          </p:nvPr>
        </p:nvSpPr>
        <p:spPr>
          <a:ln/>
        </p:spPr>
        <p:txBody>
          <a:bodyPr/>
          <a:lstStyle>
            <a:lvl1pPr>
              <a:defRPr/>
            </a:lvl1pPr>
          </a:lstStyle>
          <a:p>
            <a:pPr>
              <a:defRPr/>
            </a:pPr>
            <a:r>
              <a:rPr lang="nl-BE" altLang="nl-BE"/>
              <a:t>19 december 2019</a:t>
            </a:r>
            <a:endParaRPr lang="en-US" altLang="nl-BE"/>
          </a:p>
        </p:txBody>
      </p:sp>
      <p:sp>
        <p:nvSpPr>
          <p:cNvPr id="5" name="Rectangle 11"/>
          <p:cNvSpPr>
            <a:spLocks noGrp="1" noChangeArrowheads="1"/>
          </p:cNvSpPr>
          <p:nvPr>
            <p:ph type="ftr" sz="quarter" idx="11"/>
          </p:nvPr>
        </p:nvSpPr>
        <p:spPr>
          <a:ln/>
        </p:spPr>
        <p:txBody>
          <a:bodyPr/>
          <a:lstStyle>
            <a:lvl1pPr>
              <a:defRPr/>
            </a:lvl1pPr>
          </a:lstStyle>
          <a:p>
            <a:pPr>
              <a:defRPr/>
            </a:pPr>
            <a:r>
              <a:rPr lang="en-US" altLang="nl-BE"/>
              <a:t>Informatievergadering Nieuwpoort – plannen voorontwerp</a:t>
            </a:r>
          </a:p>
        </p:txBody>
      </p:sp>
      <p:sp>
        <p:nvSpPr>
          <p:cNvPr id="6" name="Rectangle 12"/>
          <p:cNvSpPr>
            <a:spLocks noGrp="1" noChangeArrowheads="1"/>
          </p:cNvSpPr>
          <p:nvPr>
            <p:ph type="sldNum" sz="quarter" idx="12"/>
          </p:nvPr>
        </p:nvSpPr>
        <p:spPr>
          <a:ln/>
        </p:spPr>
        <p:txBody>
          <a:bodyPr/>
          <a:lstStyle>
            <a:lvl1pPr>
              <a:defRPr/>
            </a:lvl1pPr>
          </a:lstStyle>
          <a:p>
            <a:pPr>
              <a:defRPr/>
            </a:pPr>
            <a:fld id="{B55BD603-6E6D-4127-BA63-5A8E17B0E702}" type="slidenum">
              <a:rPr lang="en-US" altLang="nl-BE"/>
              <a:pPr>
                <a:defRPr/>
              </a:pPr>
              <a:t>‹nr.›</a:t>
            </a:fld>
            <a:endParaRPr lang="en-US" altLang="nl-BE"/>
          </a:p>
        </p:txBody>
      </p:sp>
    </p:spTree>
    <p:extLst>
      <p:ext uri="{BB962C8B-B14F-4D97-AF65-F5344CB8AC3E}">
        <p14:creationId xmlns:p14="http://schemas.microsoft.com/office/powerpoint/2010/main" val="614089666"/>
      </p:ext>
    </p:extLst>
  </p:cSld>
  <p:clrMapOvr>
    <a:masterClrMapping/>
  </p:clrMapOvr>
  <p:transition spd="slow" advClick="0" advTm="10000"/>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type="title" preserve="1">
  <p:cSld name="Titeldia 3 vakken met logo">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4" name="Picture 15" descr="Frame_Red"/>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8" descr="gent_klaverblad_3x2"/>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2700338" y="3213100"/>
            <a:ext cx="5580062" cy="273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Afbeelding 19"/>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936625" y="908050"/>
            <a:ext cx="3629025" cy="129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01" name="Rectangle 13"/>
          <p:cNvSpPr>
            <a:spLocks noGrp="1" noChangeArrowheads="1"/>
          </p:cNvSpPr>
          <p:nvPr>
            <p:ph type="ctrTitle"/>
          </p:nvPr>
        </p:nvSpPr>
        <p:spPr>
          <a:xfrm>
            <a:off x="2916238" y="3514725"/>
            <a:ext cx="5106987" cy="936625"/>
          </a:xfrm>
        </p:spPr>
        <p:txBody>
          <a:bodyPr anchor="b"/>
          <a:lstStyle>
            <a:lvl1pPr>
              <a:defRPr>
                <a:solidFill>
                  <a:schemeClr val="accent2"/>
                </a:solidFill>
              </a:defRPr>
            </a:lvl1pPr>
          </a:lstStyle>
          <a:p>
            <a:pPr lvl="0"/>
            <a:r>
              <a:rPr lang="en-US" altLang="nl-BE" noProof="0" dirty="0"/>
              <a:t>Click to edit Master title style</a:t>
            </a:r>
          </a:p>
        </p:txBody>
      </p:sp>
      <p:sp>
        <p:nvSpPr>
          <p:cNvPr id="12302" name="Rectangle 14"/>
          <p:cNvSpPr>
            <a:spLocks noGrp="1" noChangeArrowheads="1"/>
          </p:cNvSpPr>
          <p:nvPr>
            <p:ph type="subTitle" idx="1"/>
          </p:nvPr>
        </p:nvSpPr>
        <p:spPr>
          <a:xfrm>
            <a:off x="2916238" y="4667250"/>
            <a:ext cx="5251450" cy="1008063"/>
          </a:xfrm>
        </p:spPr>
        <p:txBody>
          <a:bodyPr/>
          <a:lstStyle>
            <a:lvl1pPr>
              <a:defRPr/>
            </a:lvl1pPr>
          </a:lstStyle>
          <a:p>
            <a:pPr lvl="0"/>
            <a:r>
              <a:rPr lang="en-US" altLang="nl-BE" noProof="0" dirty="0"/>
              <a:t>Click to edit Master subtitle style</a:t>
            </a:r>
          </a:p>
        </p:txBody>
      </p:sp>
      <p:sp>
        <p:nvSpPr>
          <p:cNvPr id="7" name="Rectangle 9"/>
          <p:cNvSpPr>
            <a:spLocks noGrp="1" noChangeArrowheads="1"/>
          </p:cNvSpPr>
          <p:nvPr>
            <p:ph type="dt" sz="half" idx="10"/>
          </p:nvPr>
        </p:nvSpPr>
        <p:spPr>
          <a:xfrm>
            <a:off x="5795963" y="6453188"/>
            <a:ext cx="2854325" cy="360362"/>
          </a:xfrm>
        </p:spPr>
        <p:txBody>
          <a:bodyPr/>
          <a:lstStyle>
            <a:lvl1pPr>
              <a:defRPr/>
            </a:lvl1pPr>
          </a:lstStyle>
          <a:p>
            <a:pPr>
              <a:defRPr/>
            </a:pPr>
            <a:r>
              <a:rPr lang="nl-BE" altLang="nl-BE">
                <a:solidFill>
                  <a:srgbClr val="FFFFFF"/>
                </a:solidFill>
              </a:rPr>
              <a:t>19 december 2019</a:t>
            </a:r>
            <a:endParaRPr lang="en-US" altLang="nl-BE">
              <a:solidFill>
                <a:srgbClr val="FFFFFF"/>
              </a:solidFill>
            </a:endParaRPr>
          </a:p>
        </p:txBody>
      </p:sp>
      <p:sp>
        <p:nvSpPr>
          <p:cNvPr id="8" name="Rectangle 10"/>
          <p:cNvSpPr>
            <a:spLocks noGrp="1" noChangeArrowheads="1"/>
          </p:cNvSpPr>
          <p:nvPr>
            <p:ph type="ftr" sz="quarter" idx="11"/>
          </p:nvPr>
        </p:nvSpPr>
        <p:spPr>
          <a:xfrm>
            <a:off x="900113" y="6453188"/>
            <a:ext cx="5256212" cy="360362"/>
          </a:xfrm>
        </p:spPr>
        <p:txBody>
          <a:bodyPr/>
          <a:lstStyle>
            <a:lvl1pPr>
              <a:defRPr/>
            </a:lvl1pPr>
          </a:lstStyle>
          <a:p>
            <a:pPr>
              <a:defRPr/>
            </a:pPr>
            <a:r>
              <a:rPr lang="en-US" altLang="nl-BE">
                <a:solidFill>
                  <a:srgbClr val="FFFFFF"/>
                </a:solidFill>
              </a:rPr>
              <a:t>Informatievergadering Nieuwpoort – plannen voorontwerp</a:t>
            </a:r>
          </a:p>
        </p:txBody>
      </p:sp>
      <p:sp>
        <p:nvSpPr>
          <p:cNvPr id="9" name="Rectangle 11"/>
          <p:cNvSpPr>
            <a:spLocks noGrp="1" noChangeArrowheads="1"/>
          </p:cNvSpPr>
          <p:nvPr>
            <p:ph type="sldNum" sz="quarter" idx="12"/>
          </p:nvPr>
        </p:nvSpPr>
        <p:spPr>
          <a:xfrm>
            <a:off x="342900" y="6453188"/>
            <a:ext cx="557213" cy="360362"/>
          </a:xfrm>
        </p:spPr>
        <p:txBody>
          <a:bodyPr/>
          <a:lstStyle>
            <a:lvl1pPr>
              <a:defRPr/>
            </a:lvl1pPr>
          </a:lstStyle>
          <a:p>
            <a:pPr>
              <a:defRPr/>
            </a:pPr>
            <a:fld id="{0B5B145A-5DF7-470D-BFD9-8F71DFD9ADBE}" type="slidenum">
              <a:rPr lang="en-US" altLang="nl-BE">
                <a:solidFill>
                  <a:srgbClr val="FFFFFF"/>
                </a:solidFill>
              </a:rPr>
              <a:pPr>
                <a:defRPr/>
              </a:pPr>
              <a:t>‹nr.›</a:t>
            </a:fld>
            <a:endParaRPr lang="en-US" altLang="nl-BE">
              <a:solidFill>
                <a:srgbClr val="FFFFFF"/>
              </a:solidFill>
            </a:endParaRPr>
          </a:p>
        </p:txBody>
      </p:sp>
    </p:spTree>
    <p:extLst>
      <p:ext uri="{BB962C8B-B14F-4D97-AF65-F5344CB8AC3E}">
        <p14:creationId xmlns:p14="http://schemas.microsoft.com/office/powerpoint/2010/main" val="124074675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preserve="1" userDrawn="1">
  <p:cSld name="1_Titeldia enkel logo">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2" name="Picture 15" descr="Frame_Red"/>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Afbeelding 19"/>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936625" y="908050"/>
            <a:ext cx="3629025" cy="129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9"/>
          <p:cNvSpPr>
            <a:spLocks noGrp="1" noChangeArrowheads="1"/>
          </p:cNvSpPr>
          <p:nvPr>
            <p:ph type="dt" sz="half" idx="10"/>
          </p:nvPr>
        </p:nvSpPr>
        <p:spPr>
          <a:xfrm>
            <a:off x="5795963" y="6453188"/>
            <a:ext cx="2854325" cy="360362"/>
          </a:xfrm>
        </p:spPr>
        <p:txBody>
          <a:bodyPr/>
          <a:lstStyle>
            <a:lvl1pPr>
              <a:defRPr/>
            </a:lvl1pPr>
          </a:lstStyle>
          <a:p>
            <a:pPr>
              <a:defRPr/>
            </a:pPr>
            <a:r>
              <a:rPr lang="nl-BE" altLang="nl-BE">
                <a:solidFill>
                  <a:srgbClr val="FFFFFF"/>
                </a:solidFill>
              </a:rPr>
              <a:t>19 december 2019</a:t>
            </a:r>
            <a:endParaRPr lang="en-US" altLang="nl-BE">
              <a:solidFill>
                <a:srgbClr val="FFFFFF"/>
              </a:solidFill>
            </a:endParaRPr>
          </a:p>
        </p:txBody>
      </p:sp>
      <p:sp>
        <p:nvSpPr>
          <p:cNvPr id="5" name="Rectangle 10"/>
          <p:cNvSpPr>
            <a:spLocks noGrp="1" noChangeArrowheads="1"/>
          </p:cNvSpPr>
          <p:nvPr>
            <p:ph type="ftr" sz="quarter" idx="11"/>
          </p:nvPr>
        </p:nvSpPr>
        <p:spPr>
          <a:xfrm>
            <a:off x="900113" y="6453188"/>
            <a:ext cx="5256212" cy="360362"/>
          </a:xfrm>
        </p:spPr>
        <p:txBody>
          <a:bodyPr/>
          <a:lstStyle>
            <a:lvl1pPr>
              <a:defRPr/>
            </a:lvl1pPr>
          </a:lstStyle>
          <a:p>
            <a:pPr>
              <a:defRPr/>
            </a:pPr>
            <a:r>
              <a:rPr lang="en-US" altLang="nl-BE">
                <a:solidFill>
                  <a:srgbClr val="FFFFFF"/>
                </a:solidFill>
              </a:rPr>
              <a:t>Informatievergadering Nieuwpoort – plannen voorontwerp</a:t>
            </a:r>
          </a:p>
        </p:txBody>
      </p:sp>
      <p:sp>
        <p:nvSpPr>
          <p:cNvPr id="6" name="Rectangle 11"/>
          <p:cNvSpPr>
            <a:spLocks noGrp="1" noChangeArrowheads="1"/>
          </p:cNvSpPr>
          <p:nvPr>
            <p:ph type="sldNum" sz="quarter" idx="12"/>
          </p:nvPr>
        </p:nvSpPr>
        <p:spPr>
          <a:xfrm>
            <a:off x="342900" y="6453188"/>
            <a:ext cx="557213" cy="360362"/>
          </a:xfrm>
        </p:spPr>
        <p:txBody>
          <a:bodyPr/>
          <a:lstStyle>
            <a:lvl1pPr>
              <a:defRPr/>
            </a:lvl1pPr>
          </a:lstStyle>
          <a:p>
            <a:pPr>
              <a:defRPr/>
            </a:pPr>
            <a:fld id="{7A845FD6-69B8-4736-9EDA-A01F57AECE9C}" type="slidenum">
              <a:rPr lang="en-US" altLang="nl-BE">
                <a:solidFill>
                  <a:srgbClr val="FFFFFF"/>
                </a:solidFill>
              </a:rPr>
              <a:pPr>
                <a:defRPr/>
              </a:pPr>
              <a:t>‹nr.›</a:t>
            </a:fld>
            <a:endParaRPr lang="en-US" altLang="nl-BE">
              <a:solidFill>
                <a:srgbClr val="FFFFFF"/>
              </a:solidFill>
            </a:endParaRPr>
          </a:p>
        </p:txBody>
      </p:sp>
    </p:spTree>
    <p:extLst>
      <p:ext uri="{BB962C8B-B14F-4D97-AF65-F5344CB8AC3E}">
        <p14:creationId xmlns:p14="http://schemas.microsoft.com/office/powerpoint/2010/main" val="277816105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type="title" preserve="1">
  <p:cSld name="Titeldia 3 vakken zonder logo">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4" name="Picture 15" descr="Frame_Red"/>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8" descr="gent_klaverblad_3x2"/>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2700338" y="3213100"/>
            <a:ext cx="5580062" cy="273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01" name="Rectangle 13"/>
          <p:cNvSpPr>
            <a:spLocks noGrp="1" noChangeArrowheads="1"/>
          </p:cNvSpPr>
          <p:nvPr>
            <p:ph type="ctrTitle"/>
          </p:nvPr>
        </p:nvSpPr>
        <p:spPr>
          <a:xfrm>
            <a:off x="2916238" y="3514725"/>
            <a:ext cx="5106987" cy="936625"/>
          </a:xfrm>
        </p:spPr>
        <p:txBody>
          <a:bodyPr anchor="b"/>
          <a:lstStyle>
            <a:lvl1pPr>
              <a:defRPr>
                <a:solidFill>
                  <a:schemeClr val="accent2"/>
                </a:solidFill>
              </a:defRPr>
            </a:lvl1pPr>
          </a:lstStyle>
          <a:p>
            <a:pPr lvl="0"/>
            <a:r>
              <a:rPr lang="en-US" altLang="nl-BE" noProof="0" dirty="0"/>
              <a:t>Click to edit Master title style</a:t>
            </a:r>
          </a:p>
        </p:txBody>
      </p:sp>
      <p:sp>
        <p:nvSpPr>
          <p:cNvPr id="12302" name="Rectangle 14"/>
          <p:cNvSpPr>
            <a:spLocks noGrp="1" noChangeArrowheads="1"/>
          </p:cNvSpPr>
          <p:nvPr>
            <p:ph type="subTitle" idx="1"/>
          </p:nvPr>
        </p:nvSpPr>
        <p:spPr>
          <a:xfrm>
            <a:off x="2916238" y="4667250"/>
            <a:ext cx="5251450" cy="1008063"/>
          </a:xfrm>
        </p:spPr>
        <p:txBody>
          <a:bodyPr/>
          <a:lstStyle>
            <a:lvl1pPr>
              <a:defRPr/>
            </a:lvl1pPr>
          </a:lstStyle>
          <a:p>
            <a:pPr lvl="0"/>
            <a:r>
              <a:rPr lang="en-US" altLang="nl-BE" noProof="0" dirty="0"/>
              <a:t>Click to edit Master subtitle style</a:t>
            </a:r>
          </a:p>
        </p:txBody>
      </p:sp>
      <p:sp>
        <p:nvSpPr>
          <p:cNvPr id="6" name="Rectangle 9"/>
          <p:cNvSpPr>
            <a:spLocks noGrp="1" noChangeArrowheads="1"/>
          </p:cNvSpPr>
          <p:nvPr>
            <p:ph type="dt" sz="half" idx="10"/>
          </p:nvPr>
        </p:nvSpPr>
        <p:spPr>
          <a:xfrm>
            <a:off x="5795963" y="6453188"/>
            <a:ext cx="2854325" cy="360362"/>
          </a:xfrm>
        </p:spPr>
        <p:txBody>
          <a:bodyPr/>
          <a:lstStyle>
            <a:lvl1pPr>
              <a:defRPr/>
            </a:lvl1pPr>
          </a:lstStyle>
          <a:p>
            <a:pPr>
              <a:defRPr/>
            </a:pPr>
            <a:r>
              <a:rPr lang="nl-BE" altLang="nl-BE">
                <a:solidFill>
                  <a:srgbClr val="FFFFFF"/>
                </a:solidFill>
              </a:rPr>
              <a:t>19 december 2019</a:t>
            </a:r>
            <a:endParaRPr lang="en-US" altLang="nl-BE">
              <a:solidFill>
                <a:srgbClr val="FFFFFF"/>
              </a:solidFill>
            </a:endParaRPr>
          </a:p>
        </p:txBody>
      </p:sp>
      <p:sp>
        <p:nvSpPr>
          <p:cNvPr id="7" name="Rectangle 10"/>
          <p:cNvSpPr>
            <a:spLocks noGrp="1" noChangeArrowheads="1"/>
          </p:cNvSpPr>
          <p:nvPr>
            <p:ph type="ftr" sz="quarter" idx="11"/>
          </p:nvPr>
        </p:nvSpPr>
        <p:spPr>
          <a:xfrm>
            <a:off x="900113" y="6453188"/>
            <a:ext cx="5256212" cy="360362"/>
          </a:xfrm>
        </p:spPr>
        <p:txBody>
          <a:bodyPr/>
          <a:lstStyle>
            <a:lvl1pPr>
              <a:defRPr/>
            </a:lvl1pPr>
          </a:lstStyle>
          <a:p>
            <a:pPr>
              <a:defRPr/>
            </a:pPr>
            <a:r>
              <a:rPr lang="en-US" altLang="nl-BE">
                <a:solidFill>
                  <a:srgbClr val="FFFFFF"/>
                </a:solidFill>
              </a:rPr>
              <a:t>Informatievergadering Nieuwpoort – plannen voorontwerp</a:t>
            </a:r>
          </a:p>
        </p:txBody>
      </p:sp>
      <p:sp>
        <p:nvSpPr>
          <p:cNvPr id="8" name="Rectangle 11"/>
          <p:cNvSpPr>
            <a:spLocks noGrp="1" noChangeArrowheads="1"/>
          </p:cNvSpPr>
          <p:nvPr>
            <p:ph type="sldNum" sz="quarter" idx="12"/>
          </p:nvPr>
        </p:nvSpPr>
        <p:spPr>
          <a:xfrm>
            <a:off x="342900" y="6453188"/>
            <a:ext cx="557213" cy="360362"/>
          </a:xfrm>
        </p:spPr>
        <p:txBody>
          <a:bodyPr/>
          <a:lstStyle>
            <a:lvl1pPr>
              <a:defRPr/>
            </a:lvl1pPr>
          </a:lstStyle>
          <a:p>
            <a:pPr>
              <a:defRPr/>
            </a:pPr>
            <a:fld id="{43B5D621-57C7-4976-886D-5DF67E155F59}" type="slidenum">
              <a:rPr lang="en-US" altLang="nl-BE">
                <a:solidFill>
                  <a:srgbClr val="FFFFFF"/>
                </a:solidFill>
              </a:rPr>
              <a:pPr>
                <a:defRPr/>
              </a:pPr>
              <a:t>‹nr.›</a:t>
            </a:fld>
            <a:endParaRPr lang="en-US" altLang="nl-BE">
              <a:solidFill>
                <a:srgbClr val="FFFFFF"/>
              </a:solidFill>
            </a:endParaRPr>
          </a:p>
        </p:txBody>
      </p:sp>
    </p:spTree>
    <p:extLst>
      <p:ext uri="{BB962C8B-B14F-4D97-AF65-F5344CB8AC3E}">
        <p14:creationId xmlns:p14="http://schemas.microsoft.com/office/powerpoint/2010/main" val="309012048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type="title" preserve="1">
  <p:cSld name="Titeldia 2 vakken met logo">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4" name="Picture 15" descr="Frame_Red"/>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5" descr="gent_klaverblad"/>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4500563" y="3213100"/>
            <a:ext cx="3816350" cy="2782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Afbeelding 19"/>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936625" y="908050"/>
            <a:ext cx="3629025" cy="129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01" name="Rectangle 13"/>
          <p:cNvSpPr>
            <a:spLocks noGrp="1" noChangeArrowheads="1"/>
          </p:cNvSpPr>
          <p:nvPr>
            <p:ph type="ctrTitle"/>
          </p:nvPr>
        </p:nvSpPr>
        <p:spPr>
          <a:xfrm>
            <a:off x="4715967" y="3514725"/>
            <a:ext cx="3383954" cy="936625"/>
          </a:xfrm>
        </p:spPr>
        <p:txBody>
          <a:bodyPr anchor="b"/>
          <a:lstStyle>
            <a:lvl1pPr>
              <a:defRPr>
                <a:solidFill>
                  <a:schemeClr val="accent2"/>
                </a:solidFill>
              </a:defRPr>
            </a:lvl1pPr>
          </a:lstStyle>
          <a:p>
            <a:pPr lvl="0"/>
            <a:r>
              <a:rPr lang="en-US" altLang="nl-BE" noProof="0" dirty="0"/>
              <a:t>Click to edit Master title style</a:t>
            </a:r>
          </a:p>
        </p:txBody>
      </p:sp>
      <p:sp>
        <p:nvSpPr>
          <p:cNvPr id="12302" name="Rectangle 14"/>
          <p:cNvSpPr>
            <a:spLocks noGrp="1" noChangeArrowheads="1"/>
          </p:cNvSpPr>
          <p:nvPr>
            <p:ph type="subTitle" idx="1"/>
          </p:nvPr>
        </p:nvSpPr>
        <p:spPr>
          <a:xfrm>
            <a:off x="4715966" y="4667250"/>
            <a:ext cx="3383954" cy="1008063"/>
          </a:xfrm>
        </p:spPr>
        <p:txBody>
          <a:bodyPr/>
          <a:lstStyle>
            <a:lvl1pPr>
              <a:defRPr/>
            </a:lvl1pPr>
          </a:lstStyle>
          <a:p>
            <a:pPr lvl="0"/>
            <a:r>
              <a:rPr lang="en-US" altLang="nl-BE" noProof="0"/>
              <a:t>Click to edit Master subtitle style</a:t>
            </a:r>
          </a:p>
        </p:txBody>
      </p:sp>
      <p:sp>
        <p:nvSpPr>
          <p:cNvPr id="7" name="Rectangle 9"/>
          <p:cNvSpPr>
            <a:spLocks noGrp="1" noChangeArrowheads="1"/>
          </p:cNvSpPr>
          <p:nvPr>
            <p:ph type="dt" sz="half" idx="10"/>
          </p:nvPr>
        </p:nvSpPr>
        <p:spPr>
          <a:xfrm>
            <a:off x="5795963" y="6453188"/>
            <a:ext cx="2854325" cy="360362"/>
          </a:xfrm>
        </p:spPr>
        <p:txBody>
          <a:bodyPr/>
          <a:lstStyle>
            <a:lvl1pPr>
              <a:defRPr/>
            </a:lvl1pPr>
          </a:lstStyle>
          <a:p>
            <a:pPr>
              <a:defRPr/>
            </a:pPr>
            <a:r>
              <a:rPr lang="nl-BE" altLang="nl-BE">
                <a:solidFill>
                  <a:srgbClr val="FFFFFF"/>
                </a:solidFill>
              </a:rPr>
              <a:t>19 december 2019</a:t>
            </a:r>
            <a:endParaRPr lang="en-US" altLang="nl-BE">
              <a:solidFill>
                <a:srgbClr val="FFFFFF"/>
              </a:solidFill>
            </a:endParaRPr>
          </a:p>
        </p:txBody>
      </p:sp>
      <p:sp>
        <p:nvSpPr>
          <p:cNvPr id="8" name="Rectangle 10"/>
          <p:cNvSpPr>
            <a:spLocks noGrp="1" noChangeArrowheads="1"/>
          </p:cNvSpPr>
          <p:nvPr>
            <p:ph type="ftr" sz="quarter" idx="11"/>
          </p:nvPr>
        </p:nvSpPr>
        <p:spPr>
          <a:xfrm>
            <a:off x="900113" y="6453188"/>
            <a:ext cx="5256212" cy="360362"/>
          </a:xfrm>
        </p:spPr>
        <p:txBody>
          <a:bodyPr/>
          <a:lstStyle>
            <a:lvl1pPr>
              <a:defRPr/>
            </a:lvl1pPr>
          </a:lstStyle>
          <a:p>
            <a:pPr>
              <a:defRPr/>
            </a:pPr>
            <a:r>
              <a:rPr lang="en-US" altLang="nl-BE">
                <a:solidFill>
                  <a:srgbClr val="FFFFFF"/>
                </a:solidFill>
              </a:rPr>
              <a:t>Informatievergadering Nieuwpoort – plannen voorontwerp</a:t>
            </a:r>
          </a:p>
        </p:txBody>
      </p:sp>
      <p:sp>
        <p:nvSpPr>
          <p:cNvPr id="9" name="Rectangle 11"/>
          <p:cNvSpPr>
            <a:spLocks noGrp="1" noChangeArrowheads="1"/>
          </p:cNvSpPr>
          <p:nvPr>
            <p:ph type="sldNum" sz="quarter" idx="12"/>
          </p:nvPr>
        </p:nvSpPr>
        <p:spPr>
          <a:xfrm>
            <a:off x="342900" y="6453188"/>
            <a:ext cx="557213" cy="360362"/>
          </a:xfrm>
        </p:spPr>
        <p:txBody>
          <a:bodyPr/>
          <a:lstStyle>
            <a:lvl1pPr>
              <a:defRPr/>
            </a:lvl1pPr>
          </a:lstStyle>
          <a:p>
            <a:pPr>
              <a:defRPr/>
            </a:pPr>
            <a:fld id="{DA5A3C99-AAF8-419C-9A03-955CE8403E21}" type="slidenum">
              <a:rPr lang="en-US" altLang="nl-BE">
                <a:solidFill>
                  <a:srgbClr val="FFFFFF"/>
                </a:solidFill>
              </a:rPr>
              <a:pPr>
                <a:defRPr/>
              </a:pPr>
              <a:t>‹nr.›</a:t>
            </a:fld>
            <a:endParaRPr lang="en-US" altLang="nl-BE">
              <a:solidFill>
                <a:srgbClr val="FFFFFF"/>
              </a:solidFill>
            </a:endParaRPr>
          </a:p>
        </p:txBody>
      </p:sp>
    </p:spTree>
    <p:extLst>
      <p:ext uri="{BB962C8B-B14F-4D97-AF65-F5344CB8AC3E}">
        <p14:creationId xmlns:p14="http://schemas.microsoft.com/office/powerpoint/2010/main" val="76052857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type="title" preserve="1">
  <p:cSld name="Titeldia 2 vakken zonder logo">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4" name="Picture 15" descr="Frame_Red"/>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5" descr="gent_klaverblad"/>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4500563" y="3213100"/>
            <a:ext cx="3816350" cy="2782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01" name="Rectangle 13"/>
          <p:cNvSpPr>
            <a:spLocks noGrp="1" noChangeArrowheads="1"/>
          </p:cNvSpPr>
          <p:nvPr>
            <p:ph type="ctrTitle"/>
          </p:nvPr>
        </p:nvSpPr>
        <p:spPr>
          <a:xfrm>
            <a:off x="4715967" y="3514725"/>
            <a:ext cx="3383954" cy="936625"/>
          </a:xfrm>
        </p:spPr>
        <p:txBody>
          <a:bodyPr anchor="b"/>
          <a:lstStyle>
            <a:lvl1pPr>
              <a:defRPr>
                <a:solidFill>
                  <a:schemeClr val="accent2"/>
                </a:solidFill>
              </a:defRPr>
            </a:lvl1pPr>
          </a:lstStyle>
          <a:p>
            <a:pPr lvl="0"/>
            <a:r>
              <a:rPr lang="en-US" altLang="nl-BE" noProof="0" dirty="0"/>
              <a:t>Click to edit Master title style</a:t>
            </a:r>
          </a:p>
        </p:txBody>
      </p:sp>
      <p:sp>
        <p:nvSpPr>
          <p:cNvPr id="12302" name="Rectangle 14"/>
          <p:cNvSpPr>
            <a:spLocks noGrp="1" noChangeArrowheads="1"/>
          </p:cNvSpPr>
          <p:nvPr>
            <p:ph type="subTitle" idx="1"/>
          </p:nvPr>
        </p:nvSpPr>
        <p:spPr>
          <a:xfrm>
            <a:off x="4715966" y="4667250"/>
            <a:ext cx="3383954" cy="1008063"/>
          </a:xfrm>
        </p:spPr>
        <p:txBody>
          <a:bodyPr/>
          <a:lstStyle>
            <a:lvl1pPr>
              <a:defRPr/>
            </a:lvl1pPr>
          </a:lstStyle>
          <a:p>
            <a:pPr lvl="0"/>
            <a:r>
              <a:rPr lang="en-US" altLang="nl-BE" noProof="0"/>
              <a:t>Click to edit Master subtitle style</a:t>
            </a:r>
          </a:p>
        </p:txBody>
      </p:sp>
      <p:sp>
        <p:nvSpPr>
          <p:cNvPr id="6" name="Rectangle 9"/>
          <p:cNvSpPr>
            <a:spLocks noGrp="1" noChangeArrowheads="1"/>
          </p:cNvSpPr>
          <p:nvPr>
            <p:ph type="dt" sz="half" idx="10"/>
          </p:nvPr>
        </p:nvSpPr>
        <p:spPr>
          <a:xfrm>
            <a:off x="5795963" y="6453188"/>
            <a:ext cx="2854325" cy="360362"/>
          </a:xfrm>
        </p:spPr>
        <p:txBody>
          <a:bodyPr/>
          <a:lstStyle>
            <a:lvl1pPr>
              <a:defRPr/>
            </a:lvl1pPr>
          </a:lstStyle>
          <a:p>
            <a:pPr>
              <a:defRPr/>
            </a:pPr>
            <a:r>
              <a:rPr lang="nl-BE" altLang="nl-BE">
                <a:solidFill>
                  <a:srgbClr val="FFFFFF"/>
                </a:solidFill>
              </a:rPr>
              <a:t>19 december 2019</a:t>
            </a:r>
            <a:endParaRPr lang="en-US" altLang="nl-BE">
              <a:solidFill>
                <a:srgbClr val="FFFFFF"/>
              </a:solidFill>
            </a:endParaRPr>
          </a:p>
        </p:txBody>
      </p:sp>
      <p:sp>
        <p:nvSpPr>
          <p:cNvPr id="7" name="Rectangle 10"/>
          <p:cNvSpPr>
            <a:spLocks noGrp="1" noChangeArrowheads="1"/>
          </p:cNvSpPr>
          <p:nvPr>
            <p:ph type="ftr" sz="quarter" idx="11"/>
          </p:nvPr>
        </p:nvSpPr>
        <p:spPr>
          <a:xfrm>
            <a:off x="900113" y="6453188"/>
            <a:ext cx="5256212" cy="360362"/>
          </a:xfrm>
        </p:spPr>
        <p:txBody>
          <a:bodyPr/>
          <a:lstStyle>
            <a:lvl1pPr>
              <a:defRPr/>
            </a:lvl1pPr>
          </a:lstStyle>
          <a:p>
            <a:pPr>
              <a:defRPr/>
            </a:pPr>
            <a:r>
              <a:rPr lang="en-US" altLang="nl-BE">
                <a:solidFill>
                  <a:srgbClr val="FFFFFF"/>
                </a:solidFill>
              </a:rPr>
              <a:t>Informatievergadering Nieuwpoort – plannen voorontwerp</a:t>
            </a:r>
          </a:p>
        </p:txBody>
      </p:sp>
      <p:sp>
        <p:nvSpPr>
          <p:cNvPr id="8" name="Rectangle 11"/>
          <p:cNvSpPr>
            <a:spLocks noGrp="1" noChangeArrowheads="1"/>
          </p:cNvSpPr>
          <p:nvPr>
            <p:ph type="sldNum" sz="quarter" idx="12"/>
          </p:nvPr>
        </p:nvSpPr>
        <p:spPr>
          <a:xfrm>
            <a:off x="342900" y="6453188"/>
            <a:ext cx="557213" cy="360362"/>
          </a:xfrm>
        </p:spPr>
        <p:txBody>
          <a:bodyPr/>
          <a:lstStyle>
            <a:lvl1pPr>
              <a:defRPr/>
            </a:lvl1pPr>
          </a:lstStyle>
          <a:p>
            <a:pPr>
              <a:defRPr/>
            </a:pPr>
            <a:fld id="{8251DC72-D537-4509-A418-E9B69EA56C21}" type="slidenum">
              <a:rPr lang="en-US" altLang="nl-BE">
                <a:solidFill>
                  <a:srgbClr val="FFFFFF"/>
                </a:solidFill>
              </a:rPr>
              <a:pPr>
                <a:defRPr/>
              </a:pPr>
              <a:t>‹nr.›</a:t>
            </a:fld>
            <a:endParaRPr lang="en-US" altLang="nl-BE">
              <a:solidFill>
                <a:srgbClr val="FFFFFF"/>
              </a:solidFill>
            </a:endParaRPr>
          </a:p>
        </p:txBody>
      </p:sp>
    </p:spTree>
    <p:extLst>
      <p:ext uri="{BB962C8B-B14F-4D97-AF65-F5344CB8AC3E}">
        <p14:creationId xmlns:p14="http://schemas.microsoft.com/office/powerpoint/2010/main" val="34515948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uzzel met fot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jdelijke aanduiding voor dianummer 4"/>
          <p:cNvSpPr>
            <a:spLocks noGrp="1"/>
          </p:cNvSpPr>
          <p:nvPr>
            <p:ph type="sldNum" sz="quarter" idx="12"/>
          </p:nvPr>
        </p:nvSpPr>
        <p:spPr/>
        <p:txBody>
          <a:bodyPr/>
          <a:lstStyle>
            <a:lvl1pPr>
              <a:defRPr>
                <a:solidFill>
                  <a:schemeClr val="bg1"/>
                </a:solidFill>
              </a:defRPr>
            </a:lvl1pPr>
          </a:lstStyle>
          <a:p>
            <a:fld id="{E8F12D86-93AC-45BB-B8CA-9542A3CF9355}" type="slidenum">
              <a:rPr lang="nl-BE" smtClean="0"/>
              <a:pPr/>
              <a:t>‹nr.›</a:t>
            </a:fld>
            <a:endParaRPr lang="nl-BE"/>
          </a:p>
        </p:txBody>
      </p:sp>
      <p:pic>
        <p:nvPicPr>
          <p:cNvPr id="7" name="Afbeelding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78800" y="6295886"/>
            <a:ext cx="8177801" cy="289561"/>
          </a:xfrm>
          <a:prstGeom prst="rect">
            <a:avLst/>
          </a:prstGeom>
        </p:spPr>
      </p:pic>
      <p:sp>
        <p:nvSpPr>
          <p:cNvPr id="4" name="Tijdelijke aanduiding voor voettekst 3"/>
          <p:cNvSpPr>
            <a:spLocks noGrp="1"/>
          </p:cNvSpPr>
          <p:nvPr>
            <p:ph type="ftr" sz="quarter" idx="11"/>
          </p:nvPr>
        </p:nvSpPr>
        <p:spPr/>
        <p:txBody>
          <a:bodyPr/>
          <a:lstStyle>
            <a:lvl1pPr algn="l">
              <a:defRPr>
                <a:solidFill>
                  <a:schemeClr val="bg1"/>
                </a:solidFill>
              </a:defRPr>
            </a:lvl1pPr>
          </a:lstStyle>
          <a:p>
            <a:r>
              <a:rPr lang="nl-BE"/>
              <a:t>Informatievergadering Nieuwpoort – plannen voorontwerp</a:t>
            </a:r>
            <a:endParaRPr lang="nl-BE" dirty="0"/>
          </a:p>
        </p:txBody>
      </p:sp>
      <p:sp>
        <p:nvSpPr>
          <p:cNvPr id="17" name="Tijdelijke aanduiding voor tekst 9"/>
          <p:cNvSpPr>
            <a:spLocks noGrp="1"/>
          </p:cNvSpPr>
          <p:nvPr>
            <p:ph type="body" sz="quarter" idx="13" hasCustomPrompt="1"/>
          </p:nvPr>
        </p:nvSpPr>
        <p:spPr>
          <a:xfrm>
            <a:off x="507600" y="1900800"/>
            <a:ext cx="2934000" cy="2098800"/>
          </a:xfrm>
          <a:blipFill>
            <a:blip r:embed="rId4"/>
            <a:stretch>
              <a:fillRect/>
            </a:stretch>
          </a:blipFill>
        </p:spPr>
        <p:txBody>
          <a:bodyPr lIns="381600" tIns="349200" rIns="597600" bIns="349200" anchor="ctr" anchorCtr="0">
            <a:noAutofit/>
          </a:bodyPr>
          <a:lstStyle>
            <a:lvl1pPr>
              <a:spcBef>
                <a:spcPts val="0"/>
              </a:spcBef>
              <a:buClr>
                <a:schemeClr val="tx2"/>
              </a:buClr>
              <a:defRPr b="1" spc="0" baseline="0">
                <a:solidFill>
                  <a:schemeClr val="bg1"/>
                </a:solidFill>
              </a:defRPr>
            </a:lvl1pPr>
            <a:lvl2pPr>
              <a:spcBef>
                <a:spcPts val="0"/>
              </a:spcBef>
              <a:buClr>
                <a:schemeClr val="tx2"/>
              </a:buClr>
              <a:defRPr sz="3000">
                <a:solidFill>
                  <a:schemeClr val="bg1"/>
                </a:solidFill>
              </a:defRPr>
            </a:lvl2pPr>
            <a:lvl3pPr>
              <a:spcBef>
                <a:spcPts val="0"/>
              </a:spcBef>
              <a:buClr>
                <a:schemeClr val="tx2"/>
              </a:buClr>
              <a:defRPr sz="1200">
                <a:solidFill>
                  <a:schemeClr val="bg1"/>
                </a:solidFill>
              </a:defRPr>
            </a:lvl3pPr>
            <a:lvl4pPr>
              <a:spcBef>
                <a:spcPts val="0"/>
              </a:spcBef>
              <a:defRPr sz="1200">
                <a:solidFill>
                  <a:schemeClr val="bg1"/>
                </a:solidFill>
              </a:defRPr>
            </a:lvl4pPr>
            <a:lvl5pPr>
              <a:spcBef>
                <a:spcPts val="0"/>
              </a:spcBef>
              <a:defRPr sz="1200">
                <a:solidFill>
                  <a:schemeClr val="bg1"/>
                </a:solidFill>
              </a:defRPr>
            </a:lvl5pPr>
          </a:lstStyle>
          <a:p>
            <a:pPr lvl="0"/>
            <a:r>
              <a:rPr lang="nl-NL" dirty="0"/>
              <a:t>Klik om tekst toe te voegen</a:t>
            </a:r>
            <a:br>
              <a:rPr lang="nl-NL" dirty="0"/>
            </a:br>
            <a:r>
              <a:rPr lang="nl-NL" dirty="0"/>
              <a:t>[ </a:t>
            </a:r>
            <a:r>
              <a:rPr lang="nl-NL" dirty="0" err="1"/>
              <a:t>tab-toets</a:t>
            </a:r>
            <a:r>
              <a:rPr lang="nl-NL" dirty="0"/>
              <a:t> = grotere tekst ]</a:t>
            </a:r>
          </a:p>
        </p:txBody>
      </p:sp>
      <p:sp>
        <p:nvSpPr>
          <p:cNvPr id="19" name="Tijdelijke aanduiding voor tekst 9"/>
          <p:cNvSpPr>
            <a:spLocks noGrp="1"/>
          </p:cNvSpPr>
          <p:nvPr>
            <p:ph type="body" sz="quarter" idx="17" hasCustomPrompt="1"/>
          </p:nvPr>
        </p:nvSpPr>
        <p:spPr>
          <a:xfrm>
            <a:off x="3009600" y="3996609"/>
            <a:ext cx="2908800" cy="2098800"/>
          </a:xfrm>
          <a:blipFill>
            <a:blip r:embed="rId5"/>
            <a:stretch>
              <a:fillRect/>
            </a:stretch>
          </a:blipFill>
        </p:spPr>
        <p:txBody>
          <a:bodyPr lIns="597600" tIns="349200" rIns="381600" bIns="349200" anchor="ctr" anchorCtr="0">
            <a:noAutofit/>
          </a:bodyPr>
          <a:lstStyle>
            <a:lvl1pPr>
              <a:spcBef>
                <a:spcPts val="0"/>
              </a:spcBef>
              <a:buClr>
                <a:schemeClr val="accent6"/>
              </a:buClr>
              <a:defRPr b="1" spc="0" baseline="0">
                <a:solidFill>
                  <a:schemeClr val="bg1"/>
                </a:solidFill>
              </a:defRPr>
            </a:lvl1pPr>
            <a:lvl2pPr>
              <a:spcBef>
                <a:spcPts val="0"/>
              </a:spcBef>
              <a:buClr>
                <a:schemeClr val="accent6"/>
              </a:buClr>
              <a:defRPr sz="3000">
                <a:solidFill>
                  <a:schemeClr val="bg1"/>
                </a:solidFill>
              </a:defRPr>
            </a:lvl2pPr>
            <a:lvl3pPr>
              <a:spcBef>
                <a:spcPts val="0"/>
              </a:spcBef>
              <a:buClr>
                <a:schemeClr val="accent6"/>
              </a:buClr>
              <a:defRPr sz="1200">
                <a:solidFill>
                  <a:schemeClr val="bg1"/>
                </a:solidFill>
              </a:defRPr>
            </a:lvl3pPr>
            <a:lvl4pPr>
              <a:spcBef>
                <a:spcPts val="0"/>
              </a:spcBef>
              <a:buClr>
                <a:schemeClr val="accent6"/>
              </a:buClr>
              <a:defRPr sz="1200">
                <a:solidFill>
                  <a:schemeClr val="bg1"/>
                </a:solidFill>
              </a:defRPr>
            </a:lvl4pPr>
            <a:lvl5pPr>
              <a:spcBef>
                <a:spcPts val="0"/>
              </a:spcBef>
              <a:buClr>
                <a:schemeClr val="accent6"/>
              </a:buClr>
              <a:defRPr sz="1200">
                <a:solidFill>
                  <a:schemeClr val="bg1"/>
                </a:solidFill>
              </a:defRPr>
            </a:lvl5pPr>
          </a:lstStyle>
          <a:p>
            <a:pPr lvl="0"/>
            <a:r>
              <a:rPr lang="nl-NL" dirty="0"/>
              <a:t>Klik om tekst toe te voegen</a:t>
            </a:r>
            <a:br>
              <a:rPr lang="nl-NL" dirty="0"/>
            </a:br>
            <a:r>
              <a:rPr lang="nl-NL" dirty="0"/>
              <a:t>[ </a:t>
            </a:r>
            <a:r>
              <a:rPr lang="nl-NL" dirty="0" err="1"/>
              <a:t>tab-toets</a:t>
            </a:r>
            <a:r>
              <a:rPr lang="nl-NL" dirty="0"/>
              <a:t> = grotere tekst ]</a:t>
            </a:r>
          </a:p>
        </p:txBody>
      </p:sp>
      <p:sp>
        <p:nvSpPr>
          <p:cNvPr id="22" name="Tijdelijke aanduiding voor tekst 9"/>
          <p:cNvSpPr>
            <a:spLocks noGrp="1"/>
          </p:cNvSpPr>
          <p:nvPr>
            <p:ph type="body" sz="quarter" idx="18" hasCustomPrompt="1"/>
          </p:nvPr>
        </p:nvSpPr>
        <p:spPr>
          <a:xfrm>
            <a:off x="5918633" y="1900800"/>
            <a:ext cx="2718000" cy="2311200"/>
          </a:xfrm>
          <a:blipFill>
            <a:blip r:embed="rId6"/>
            <a:stretch>
              <a:fillRect/>
            </a:stretch>
          </a:blipFill>
        </p:spPr>
        <p:txBody>
          <a:bodyPr lIns="381600" tIns="349200" rIns="381600" bIns="565200" anchor="ctr" anchorCtr="0">
            <a:noAutofit/>
          </a:bodyPr>
          <a:lstStyle>
            <a:lvl1pPr>
              <a:spcBef>
                <a:spcPts val="0"/>
              </a:spcBef>
              <a:buClr>
                <a:schemeClr val="accent4"/>
              </a:buClr>
              <a:defRPr b="1" spc="0" baseline="0">
                <a:solidFill>
                  <a:schemeClr val="tx2"/>
                </a:solidFill>
              </a:defRPr>
            </a:lvl1pPr>
            <a:lvl2pPr>
              <a:spcBef>
                <a:spcPts val="0"/>
              </a:spcBef>
              <a:buClr>
                <a:schemeClr val="accent4"/>
              </a:buClr>
              <a:defRPr sz="3000">
                <a:solidFill>
                  <a:schemeClr val="tx2"/>
                </a:solidFill>
              </a:defRPr>
            </a:lvl2pPr>
            <a:lvl3pPr>
              <a:spcBef>
                <a:spcPts val="0"/>
              </a:spcBef>
              <a:buClr>
                <a:schemeClr val="accent4"/>
              </a:buClr>
              <a:defRPr sz="1200">
                <a:solidFill>
                  <a:schemeClr val="tx2"/>
                </a:solidFill>
              </a:defRPr>
            </a:lvl3pPr>
            <a:lvl4pPr>
              <a:spcBef>
                <a:spcPts val="0"/>
              </a:spcBef>
              <a:buClr>
                <a:schemeClr val="accent4"/>
              </a:buClr>
              <a:defRPr sz="1200">
                <a:solidFill>
                  <a:schemeClr val="tx2"/>
                </a:solidFill>
              </a:defRPr>
            </a:lvl4pPr>
            <a:lvl5pPr>
              <a:spcBef>
                <a:spcPts val="0"/>
              </a:spcBef>
              <a:buClr>
                <a:schemeClr val="accent4"/>
              </a:buClr>
              <a:defRPr sz="1200">
                <a:solidFill>
                  <a:schemeClr val="tx2"/>
                </a:solidFill>
              </a:defRPr>
            </a:lvl5pPr>
          </a:lstStyle>
          <a:p>
            <a:pPr lvl="0"/>
            <a:r>
              <a:rPr lang="nl-NL" dirty="0"/>
              <a:t>Klik om tekst toe te voegen</a:t>
            </a:r>
            <a:br>
              <a:rPr lang="nl-NL" dirty="0"/>
            </a:br>
            <a:r>
              <a:rPr lang="nl-NL" dirty="0"/>
              <a:t>[ </a:t>
            </a:r>
            <a:r>
              <a:rPr lang="nl-NL" dirty="0" err="1"/>
              <a:t>tab-toets</a:t>
            </a:r>
            <a:r>
              <a:rPr lang="nl-NL" dirty="0"/>
              <a:t> = grotere tekst ]</a:t>
            </a:r>
          </a:p>
        </p:txBody>
      </p:sp>
      <p:sp>
        <p:nvSpPr>
          <p:cNvPr id="9" name="Tijdelijke aanduiding voor datum 3"/>
          <p:cNvSpPr>
            <a:spLocks noGrp="1"/>
          </p:cNvSpPr>
          <p:nvPr>
            <p:ph type="dt" sz="half" idx="2"/>
          </p:nvPr>
        </p:nvSpPr>
        <p:spPr>
          <a:xfrm>
            <a:off x="6365506" y="6418800"/>
            <a:ext cx="1368151" cy="230400"/>
          </a:xfrm>
          <a:prstGeom prst="rect">
            <a:avLst/>
          </a:prstGeom>
        </p:spPr>
        <p:txBody>
          <a:bodyPr vert="horz" lIns="0" tIns="0" rIns="0" bIns="0" rtlCol="0" anchor="t" anchorCtr="0"/>
          <a:lstStyle>
            <a:lvl1pPr algn="r">
              <a:defRPr lang="nl-BE" sz="1200" smtClean="0">
                <a:solidFill>
                  <a:schemeClr val="bg1"/>
                </a:solidFill>
              </a:defRPr>
            </a:lvl1pPr>
          </a:lstStyle>
          <a:p>
            <a:r>
              <a:rPr lang="nl-BE"/>
              <a:t>19 december 2019</a:t>
            </a:r>
          </a:p>
        </p:txBody>
      </p:sp>
      <p:sp>
        <p:nvSpPr>
          <p:cNvPr id="10" name="Titel 1"/>
          <p:cNvSpPr>
            <a:spLocks noGrp="1"/>
          </p:cNvSpPr>
          <p:nvPr>
            <p:ph type="title" hasCustomPrompt="1"/>
          </p:nvPr>
        </p:nvSpPr>
        <p:spPr>
          <a:xfrm>
            <a:off x="483789" y="910800"/>
            <a:ext cx="8152843" cy="573984"/>
          </a:xfrm>
        </p:spPr>
        <p:txBody>
          <a:bodyPr/>
          <a:lstStyle>
            <a:lvl1pPr>
              <a:defRPr baseline="0"/>
            </a:lvl1pPr>
          </a:lstStyle>
          <a:p>
            <a:r>
              <a:rPr lang="nl-NL" dirty="0"/>
              <a:t>Klik voor de titel van de </a:t>
            </a:r>
            <a:r>
              <a:rPr lang="nl-NL" dirty="0" err="1"/>
              <a:t>puzzeldia</a:t>
            </a:r>
            <a:r>
              <a:rPr lang="nl-NL" dirty="0"/>
              <a:t> met foto</a:t>
            </a:r>
            <a:endParaRPr lang="nl-BE" dirty="0"/>
          </a:p>
        </p:txBody>
      </p:sp>
    </p:spTree>
    <p:extLst>
      <p:ext uri="{BB962C8B-B14F-4D97-AF65-F5344CB8AC3E}">
        <p14:creationId xmlns:p14="http://schemas.microsoft.com/office/powerpoint/2010/main" val="391159541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type="title" preserve="1">
  <p:cSld name="Titeldia 2 kleurvakken met logo">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4" name="Picture 15" descr="Frame_Red"/>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4" descr="gent_klaverblad2"/>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4500563" y="3213100"/>
            <a:ext cx="3816350" cy="278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Afbeelding 19"/>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936625" y="908050"/>
            <a:ext cx="3629025" cy="129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01" name="Rectangle 13"/>
          <p:cNvSpPr>
            <a:spLocks noGrp="1" noChangeArrowheads="1"/>
          </p:cNvSpPr>
          <p:nvPr>
            <p:ph type="ctrTitle"/>
          </p:nvPr>
        </p:nvSpPr>
        <p:spPr>
          <a:xfrm>
            <a:off x="4715967" y="3514725"/>
            <a:ext cx="3383954" cy="936625"/>
          </a:xfrm>
        </p:spPr>
        <p:txBody>
          <a:bodyPr anchor="b"/>
          <a:lstStyle>
            <a:lvl1pPr>
              <a:defRPr>
                <a:solidFill>
                  <a:schemeClr val="bg1"/>
                </a:solidFill>
              </a:defRPr>
            </a:lvl1pPr>
          </a:lstStyle>
          <a:p>
            <a:pPr lvl="0"/>
            <a:r>
              <a:rPr lang="en-US" altLang="nl-BE" noProof="0" dirty="0"/>
              <a:t>Click to edit Master title style</a:t>
            </a:r>
          </a:p>
        </p:txBody>
      </p:sp>
      <p:sp>
        <p:nvSpPr>
          <p:cNvPr id="12302" name="Rectangle 14"/>
          <p:cNvSpPr>
            <a:spLocks noGrp="1" noChangeArrowheads="1"/>
          </p:cNvSpPr>
          <p:nvPr>
            <p:ph type="subTitle" idx="1"/>
          </p:nvPr>
        </p:nvSpPr>
        <p:spPr>
          <a:xfrm>
            <a:off x="4715966" y="4667250"/>
            <a:ext cx="3383954" cy="1008063"/>
          </a:xfrm>
        </p:spPr>
        <p:txBody>
          <a:bodyPr/>
          <a:lstStyle>
            <a:lvl1pPr>
              <a:defRPr/>
            </a:lvl1pPr>
          </a:lstStyle>
          <a:p>
            <a:pPr lvl="0"/>
            <a:r>
              <a:rPr lang="en-US" altLang="nl-BE" noProof="0"/>
              <a:t>Click to edit Master subtitle style</a:t>
            </a:r>
          </a:p>
        </p:txBody>
      </p:sp>
      <p:sp>
        <p:nvSpPr>
          <p:cNvPr id="7" name="Rectangle 9"/>
          <p:cNvSpPr>
            <a:spLocks noGrp="1" noChangeArrowheads="1"/>
          </p:cNvSpPr>
          <p:nvPr>
            <p:ph type="dt" sz="half" idx="10"/>
          </p:nvPr>
        </p:nvSpPr>
        <p:spPr>
          <a:xfrm>
            <a:off x="5795963" y="6453188"/>
            <a:ext cx="2854325" cy="360362"/>
          </a:xfrm>
        </p:spPr>
        <p:txBody>
          <a:bodyPr/>
          <a:lstStyle>
            <a:lvl1pPr>
              <a:defRPr/>
            </a:lvl1pPr>
          </a:lstStyle>
          <a:p>
            <a:pPr>
              <a:defRPr/>
            </a:pPr>
            <a:r>
              <a:rPr lang="nl-BE" altLang="nl-BE">
                <a:solidFill>
                  <a:srgbClr val="FFFFFF"/>
                </a:solidFill>
              </a:rPr>
              <a:t>19 december 2019</a:t>
            </a:r>
            <a:endParaRPr lang="en-US" altLang="nl-BE">
              <a:solidFill>
                <a:srgbClr val="FFFFFF"/>
              </a:solidFill>
            </a:endParaRPr>
          </a:p>
        </p:txBody>
      </p:sp>
      <p:sp>
        <p:nvSpPr>
          <p:cNvPr id="8" name="Rectangle 10"/>
          <p:cNvSpPr>
            <a:spLocks noGrp="1" noChangeArrowheads="1"/>
          </p:cNvSpPr>
          <p:nvPr>
            <p:ph type="ftr" sz="quarter" idx="11"/>
          </p:nvPr>
        </p:nvSpPr>
        <p:spPr>
          <a:xfrm>
            <a:off x="900113" y="6453188"/>
            <a:ext cx="5256212" cy="360362"/>
          </a:xfrm>
        </p:spPr>
        <p:txBody>
          <a:bodyPr/>
          <a:lstStyle>
            <a:lvl1pPr>
              <a:defRPr/>
            </a:lvl1pPr>
          </a:lstStyle>
          <a:p>
            <a:pPr>
              <a:defRPr/>
            </a:pPr>
            <a:r>
              <a:rPr lang="en-US" altLang="nl-BE">
                <a:solidFill>
                  <a:srgbClr val="FFFFFF"/>
                </a:solidFill>
              </a:rPr>
              <a:t>Informatievergadering Nieuwpoort – plannen voorontwerp</a:t>
            </a:r>
          </a:p>
        </p:txBody>
      </p:sp>
      <p:sp>
        <p:nvSpPr>
          <p:cNvPr id="9" name="Rectangle 11"/>
          <p:cNvSpPr>
            <a:spLocks noGrp="1" noChangeArrowheads="1"/>
          </p:cNvSpPr>
          <p:nvPr>
            <p:ph type="sldNum" sz="quarter" idx="12"/>
          </p:nvPr>
        </p:nvSpPr>
        <p:spPr>
          <a:xfrm>
            <a:off x="342900" y="6453188"/>
            <a:ext cx="557213" cy="360362"/>
          </a:xfrm>
        </p:spPr>
        <p:txBody>
          <a:bodyPr/>
          <a:lstStyle>
            <a:lvl1pPr>
              <a:defRPr/>
            </a:lvl1pPr>
          </a:lstStyle>
          <a:p>
            <a:pPr>
              <a:defRPr/>
            </a:pPr>
            <a:fld id="{B0FE986E-D5A0-4B3C-9612-72B2617154BC}" type="slidenum">
              <a:rPr lang="en-US" altLang="nl-BE">
                <a:solidFill>
                  <a:srgbClr val="FFFFFF"/>
                </a:solidFill>
              </a:rPr>
              <a:pPr>
                <a:defRPr/>
              </a:pPr>
              <a:t>‹nr.›</a:t>
            </a:fld>
            <a:endParaRPr lang="en-US" altLang="nl-BE">
              <a:solidFill>
                <a:srgbClr val="FFFFFF"/>
              </a:solidFill>
            </a:endParaRPr>
          </a:p>
        </p:txBody>
      </p:sp>
    </p:spTree>
    <p:extLst>
      <p:ext uri="{BB962C8B-B14F-4D97-AF65-F5344CB8AC3E}">
        <p14:creationId xmlns:p14="http://schemas.microsoft.com/office/powerpoint/2010/main" val="217956938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Rectangle 10"/>
          <p:cNvSpPr>
            <a:spLocks noGrp="1" noChangeArrowheads="1"/>
          </p:cNvSpPr>
          <p:nvPr>
            <p:ph type="dt" sz="half" idx="10"/>
          </p:nvPr>
        </p:nvSpPr>
        <p:spPr>
          <a:ln/>
        </p:spPr>
        <p:txBody>
          <a:bodyPr/>
          <a:lstStyle>
            <a:lvl1pPr>
              <a:defRPr/>
            </a:lvl1pPr>
          </a:lstStyle>
          <a:p>
            <a:pPr>
              <a:defRPr/>
            </a:pPr>
            <a:r>
              <a:rPr lang="nl-BE" altLang="nl-BE">
                <a:solidFill>
                  <a:srgbClr val="FFFFFF"/>
                </a:solidFill>
              </a:rPr>
              <a:t>19 december 2019</a:t>
            </a:r>
            <a:endParaRPr lang="en-US" altLang="nl-BE">
              <a:solidFill>
                <a:srgbClr val="FFFFFF"/>
              </a:solidFill>
            </a:endParaRPr>
          </a:p>
        </p:txBody>
      </p:sp>
      <p:sp>
        <p:nvSpPr>
          <p:cNvPr id="3" name="Rectangle 11"/>
          <p:cNvSpPr>
            <a:spLocks noGrp="1" noChangeArrowheads="1"/>
          </p:cNvSpPr>
          <p:nvPr>
            <p:ph type="ftr" sz="quarter" idx="11"/>
          </p:nvPr>
        </p:nvSpPr>
        <p:spPr>
          <a:ln/>
        </p:spPr>
        <p:txBody>
          <a:bodyPr/>
          <a:lstStyle>
            <a:lvl1pPr>
              <a:defRPr/>
            </a:lvl1pPr>
          </a:lstStyle>
          <a:p>
            <a:pPr>
              <a:defRPr/>
            </a:pPr>
            <a:r>
              <a:rPr lang="en-US" altLang="nl-BE">
                <a:solidFill>
                  <a:srgbClr val="FFFFFF"/>
                </a:solidFill>
              </a:rPr>
              <a:t>Informatievergadering Nieuwpoort – plannen voorontwerp</a:t>
            </a:r>
          </a:p>
        </p:txBody>
      </p:sp>
      <p:sp>
        <p:nvSpPr>
          <p:cNvPr id="4" name="Rectangle 12"/>
          <p:cNvSpPr>
            <a:spLocks noGrp="1" noChangeArrowheads="1"/>
          </p:cNvSpPr>
          <p:nvPr>
            <p:ph type="sldNum" sz="quarter" idx="12"/>
          </p:nvPr>
        </p:nvSpPr>
        <p:spPr>
          <a:ln/>
        </p:spPr>
        <p:txBody>
          <a:bodyPr/>
          <a:lstStyle>
            <a:lvl1pPr>
              <a:defRPr/>
            </a:lvl1pPr>
          </a:lstStyle>
          <a:p>
            <a:pPr>
              <a:defRPr/>
            </a:pPr>
            <a:fld id="{BA0E38B8-801A-4A7E-8B7B-F50CC5ED47E0}" type="slidenum">
              <a:rPr lang="en-US" altLang="nl-BE">
                <a:solidFill>
                  <a:srgbClr val="FFFFFF"/>
                </a:solidFill>
              </a:rPr>
              <a:pPr>
                <a:defRPr/>
              </a:pPr>
              <a:t>‹nr.›</a:t>
            </a:fld>
            <a:endParaRPr lang="en-US" altLang="nl-BE">
              <a:solidFill>
                <a:srgbClr val="FFFFFF"/>
              </a:solidFill>
            </a:endParaRPr>
          </a:p>
        </p:txBody>
      </p:sp>
    </p:spTree>
    <p:extLst>
      <p:ext uri="{BB962C8B-B14F-4D97-AF65-F5344CB8AC3E}">
        <p14:creationId xmlns:p14="http://schemas.microsoft.com/office/powerpoint/2010/main" val="11566167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nl-BE"/>
          </a:p>
        </p:txBody>
      </p:sp>
      <p:sp>
        <p:nvSpPr>
          <p:cNvPr id="3" name="Rectangle 10"/>
          <p:cNvSpPr>
            <a:spLocks noGrp="1" noChangeArrowheads="1"/>
          </p:cNvSpPr>
          <p:nvPr>
            <p:ph type="dt" sz="half" idx="10"/>
          </p:nvPr>
        </p:nvSpPr>
        <p:spPr>
          <a:ln/>
        </p:spPr>
        <p:txBody>
          <a:bodyPr/>
          <a:lstStyle>
            <a:lvl1pPr>
              <a:defRPr/>
            </a:lvl1pPr>
          </a:lstStyle>
          <a:p>
            <a:pPr>
              <a:defRPr/>
            </a:pPr>
            <a:r>
              <a:rPr lang="nl-BE" altLang="nl-BE">
                <a:solidFill>
                  <a:srgbClr val="FFFFFF"/>
                </a:solidFill>
              </a:rPr>
              <a:t>19 december 2019</a:t>
            </a:r>
            <a:endParaRPr lang="en-US" altLang="nl-BE">
              <a:solidFill>
                <a:srgbClr val="FFFFFF"/>
              </a:solidFill>
            </a:endParaRPr>
          </a:p>
        </p:txBody>
      </p:sp>
      <p:sp>
        <p:nvSpPr>
          <p:cNvPr id="4" name="Rectangle 11"/>
          <p:cNvSpPr>
            <a:spLocks noGrp="1" noChangeArrowheads="1"/>
          </p:cNvSpPr>
          <p:nvPr>
            <p:ph type="ftr" sz="quarter" idx="11"/>
          </p:nvPr>
        </p:nvSpPr>
        <p:spPr>
          <a:ln/>
        </p:spPr>
        <p:txBody>
          <a:bodyPr/>
          <a:lstStyle>
            <a:lvl1pPr>
              <a:defRPr/>
            </a:lvl1pPr>
          </a:lstStyle>
          <a:p>
            <a:pPr>
              <a:defRPr/>
            </a:pPr>
            <a:r>
              <a:rPr lang="en-US" altLang="nl-BE">
                <a:solidFill>
                  <a:srgbClr val="FFFFFF"/>
                </a:solidFill>
              </a:rPr>
              <a:t>Informatievergadering Nieuwpoort – plannen voorontwerp</a:t>
            </a:r>
          </a:p>
        </p:txBody>
      </p:sp>
      <p:sp>
        <p:nvSpPr>
          <p:cNvPr id="5" name="Rectangle 12"/>
          <p:cNvSpPr>
            <a:spLocks noGrp="1" noChangeArrowheads="1"/>
          </p:cNvSpPr>
          <p:nvPr>
            <p:ph type="sldNum" sz="quarter" idx="12"/>
          </p:nvPr>
        </p:nvSpPr>
        <p:spPr>
          <a:ln/>
        </p:spPr>
        <p:txBody>
          <a:bodyPr/>
          <a:lstStyle>
            <a:lvl1pPr>
              <a:defRPr/>
            </a:lvl1pPr>
          </a:lstStyle>
          <a:p>
            <a:pPr>
              <a:defRPr/>
            </a:pPr>
            <a:fld id="{D3D3C47A-89C8-47BD-AD27-BB6D46295AC4}" type="slidenum">
              <a:rPr lang="en-US" altLang="nl-BE">
                <a:solidFill>
                  <a:srgbClr val="FFFFFF"/>
                </a:solidFill>
              </a:rPr>
              <a:pPr>
                <a:defRPr/>
              </a:pPr>
              <a:t>‹nr.›</a:t>
            </a:fld>
            <a:endParaRPr lang="en-US" altLang="nl-BE">
              <a:solidFill>
                <a:srgbClr val="FFFFFF"/>
              </a:solidFill>
            </a:endParaRPr>
          </a:p>
        </p:txBody>
      </p:sp>
    </p:spTree>
    <p:extLst>
      <p:ext uri="{BB962C8B-B14F-4D97-AF65-F5344CB8AC3E}">
        <p14:creationId xmlns:p14="http://schemas.microsoft.com/office/powerpoint/2010/main" val="83029769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nl-BE"/>
          </a:p>
        </p:txBody>
      </p:sp>
      <p:sp>
        <p:nvSpPr>
          <p:cNvPr id="3" name="Tijdelijke aanduiding voor inhoud 2"/>
          <p:cNvSpPr>
            <a:spLocks noGrp="1"/>
          </p:cNvSpPr>
          <p:nvPr>
            <p:ph idx="1"/>
          </p:nvPr>
        </p:nvSpPr>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Rectangle 10"/>
          <p:cNvSpPr>
            <a:spLocks noGrp="1" noChangeArrowheads="1"/>
          </p:cNvSpPr>
          <p:nvPr>
            <p:ph type="dt" sz="half" idx="10"/>
          </p:nvPr>
        </p:nvSpPr>
        <p:spPr>
          <a:ln/>
        </p:spPr>
        <p:txBody>
          <a:bodyPr/>
          <a:lstStyle>
            <a:lvl1pPr>
              <a:defRPr/>
            </a:lvl1pPr>
          </a:lstStyle>
          <a:p>
            <a:pPr>
              <a:defRPr/>
            </a:pPr>
            <a:r>
              <a:rPr lang="nl-BE" altLang="nl-BE">
                <a:solidFill>
                  <a:srgbClr val="FFFFFF"/>
                </a:solidFill>
              </a:rPr>
              <a:t>19 december 2019</a:t>
            </a:r>
            <a:endParaRPr lang="en-US" altLang="nl-BE">
              <a:solidFill>
                <a:srgbClr val="FFFFFF"/>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r>
              <a:rPr lang="en-US" altLang="nl-BE">
                <a:solidFill>
                  <a:srgbClr val="FFFFFF"/>
                </a:solidFill>
              </a:rPr>
              <a:t>Informatievergadering Nieuwpoort – plannen voorontwerp</a:t>
            </a:r>
          </a:p>
        </p:txBody>
      </p:sp>
      <p:sp>
        <p:nvSpPr>
          <p:cNvPr id="6" name="Rectangle 12"/>
          <p:cNvSpPr>
            <a:spLocks noGrp="1" noChangeArrowheads="1"/>
          </p:cNvSpPr>
          <p:nvPr>
            <p:ph type="sldNum" sz="quarter" idx="12"/>
          </p:nvPr>
        </p:nvSpPr>
        <p:spPr>
          <a:ln/>
        </p:spPr>
        <p:txBody>
          <a:bodyPr/>
          <a:lstStyle>
            <a:lvl1pPr>
              <a:defRPr/>
            </a:lvl1pPr>
          </a:lstStyle>
          <a:p>
            <a:pPr>
              <a:defRPr/>
            </a:pPr>
            <a:fld id="{A6210D0C-1CD3-45D7-AEB4-37903876B975}" type="slidenum">
              <a:rPr lang="en-US" altLang="nl-BE">
                <a:solidFill>
                  <a:srgbClr val="FFFFFF"/>
                </a:solidFill>
              </a:rPr>
              <a:pPr>
                <a:defRPr/>
              </a:pPr>
              <a:t>‹nr.›</a:t>
            </a:fld>
            <a:endParaRPr lang="en-US" altLang="nl-BE">
              <a:solidFill>
                <a:srgbClr val="FFFFFF"/>
              </a:solidFill>
            </a:endParaRPr>
          </a:p>
        </p:txBody>
      </p:sp>
    </p:spTree>
    <p:extLst>
      <p:ext uri="{BB962C8B-B14F-4D97-AF65-F5344CB8AC3E}">
        <p14:creationId xmlns:p14="http://schemas.microsoft.com/office/powerpoint/2010/main" val="60624089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 preserve="1">
  <p:cSld name="basisdia">
    <p:spTree>
      <p:nvGrpSpPr>
        <p:cNvPr id="1" name=""/>
        <p:cNvGrpSpPr/>
        <p:nvPr/>
      </p:nvGrpSpPr>
      <p:grpSpPr>
        <a:xfrm>
          <a:off x="0" y="0"/>
          <a:ext cx="0" cy="0"/>
          <a:chOff x="0" y="0"/>
          <a:chExt cx="0" cy="0"/>
        </a:xfrm>
      </p:grpSpPr>
      <p:pic>
        <p:nvPicPr>
          <p:cNvPr id="7" name="Afbeelding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79449" y="6295886"/>
            <a:ext cx="8177801" cy="289561"/>
          </a:xfrm>
          <a:prstGeom prst="rect">
            <a:avLst/>
          </a:prstGeom>
        </p:spPr>
      </p:pic>
      <p:sp>
        <p:nvSpPr>
          <p:cNvPr id="2" name="Titel 1"/>
          <p:cNvSpPr>
            <a:spLocks noGrp="1"/>
          </p:cNvSpPr>
          <p:nvPr>
            <p:ph type="title" hasCustomPrompt="1"/>
          </p:nvPr>
        </p:nvSpPr>
        <p:spPr/>
        <p:txBody>
          <a:bodyPr/>
          <a:lstStyle>
            <a:lvl1pPr>
              <a:defRPr/>
            </a:lvl1pPr>
          </a:lstStyle>
          <a:p>
            <a:r>
              <a:rPr lang="nl-NL" dirty="0"/>
              <a:t>Klik om titel van de </a:t>
            </a:r>
            <a:r>
              <a:rPr lang="nl-NL" dirty="0" err="1"/>
              <a:t>basisdia</a:t>
            </a:r>
            <a:r>
              <a:rPr lang="nl-NL" dirty="0"/>
              <a:t> in te geven</a:t>
            </a:r>
            <a:endParaRPr lang="nl-BE" dirty="0"/>
          </a:p>
        </p:txBody>
      </p:sp>
      <p:sp>
        <p:nvSpPr>
          <p:cNvPr id="3" name="Tijdelijke aanduiding voor inhoud 2"/>
          <p:cNvSpPr>
            <a:spLocks noGrp="1"/>
          </p:cNvSpPr>
          <p:nvPr>
            <p:ph idx="1" hasCustomPrompt="1"/>
          </p:nvPr>
        </p:nvSpPr>
        <p:spPr/>
        <p:txBody>
          <a:bodyPr/>
          <a:lstStyle>
            <a:lvl1pPr>
              <a:defRPr baseline="0"/>
            </a:lvl1pPr>
          </a:lstStyle>
          <a:p>
            <a:pPr lvl="0"/>
            <a:r>
              <a:rPr lang="nl-NL" dirty="0"/>
              <a:t>Klik om de inhoud van de </a:t>
            </a:r>
            <a:r>
              <a:rPr lang="nl-NL" dirty="0" err="1"/>
              <a:t>basisdia</a:t>
            </a:r>
            <a:r>
              <a:rPr lang="nl-NL" dirty="0"/>
              <a:t> in te voegen. </a:t>
            </a:r>
            <a:br>
              <a:rPr lang="nl-NL" dirty="0"/>
            </a:br>
            <a:r>
              <a:rPr lang="nl-NL" dirty="0"/>
              <a:t>Beperk je bij voorkeur tot 7 tekstlijnen. </a:t>
            </a:r>
          </a:p>
          <a:p>
            <a:pPr lvl="1"/>
            <a:r>
              <a:rPr lang="nl-NL" dirty="0"/>
              <a:t>Tweede niveau</a:t>
            </a:r>
          </a:p>
          <a:p>
            <a:pPr lvl="2"/>
            <a:r>
              <a:rPr lang="nl-NL" dirty="0"/>
              <a:t>Derde niveau</a:t>
            </a:r>
          </a:p>
          <a:p>
            <a:pPr lvl="3"/>
            <a:r>
              <a:rPr lang="nl-NL" dirty="0"/>
              <a:t>Vierde niveau</a:t>
            </a:r>
          </a:p>
          <a:p>
            <a:pPr lvl="4"/>
            <a:r>
              <a:rPr lang="nl-NL" dirty="0"/>
              <a:t>Vijfde niveau</a:t>
            </a:r>
            <a:endParaRPr lang="nl-BE" dirty="0"/>
          </a:p>
        </p:txBody>
      </p:sp>
      <p:sp>
        <p:nvSpPr>
          <p:cNvPr id="5" name="Tijdelijke aanduiding voor voettekst 4"/>
          <p:cNvSpPr>
            <a:spLocks noGrp="1"/>
          </p:cNvSpPr>
          <p:nvPr>
            <p:ph type="ftr" sz="quarter" idx="11"/>
          </p:nvPr>
        </p:nvSpPr>
        <p:spPr/>
        <p:txBody>
          <a:bodyPr/>
          <a:lstStyle/>
          <a:p>
            <a:pPr algn="l"/>
            <a:r>
              <a:rPr lang="nl-BE"/>
              <a:t>Informatievergadering Nieuwpoort – plannen voorontwerp</a:t>
            </a:r>
            <a:endParaRPr lang="nl-BE" dirty="0"/>
          </a:p>
        </p:txBody>
      </p:sp>
      <p:sp>
        <p:nvSpPr>
          <p:cNvPr id="6" name="Tijdelijke aanduiding voor dianummer 5"/>
          <p:cNvSpPr>
            <a:spLocks noGrp="1"/>
          </p:cNvSpPr>
          <p:nvPr>
            <p:ph type="sldNum" sz="quarter" idx="12"/>
          </p:nvPr>
        </p:nvSpPr>
        <p:spPr/>
        <p:txBody>
          <a:bodyPr/>
          <a:lstStyle/>
          <a:p>
            <a:fld id="{E8F12D86-93AC-45BB-B8CA-9542A3CF9355}" type="slidenum">
              <a:rPr lang="nl-BE" smtClean="0"/>
              <a:pPr/>
              <a:t>‹nr.›</a:t>
            </a:fld>
            <a:endParaRPr lang="nl-BE"/>
          </a:p>
        </p:txBody>
      </p:sp>
      <p:sp>
        <p:nvSpPr>
          <p:cNvPr id="9" name="Tijdelijke aanduiding voor datum 3"/>
          <p:cNvSpPr>
            <a:spLocks noGrp="1"/>
          </p:cNvSpPr>
          <p:nvPr>
            <p:ph type="dt" sz="half" idx="2"/>
          </p:nvPr>
        </p:nvSpPr>
        <p:spPr>
          <a:xfrm>
            <a:off x="6365506" y="6418800"/>
            <a:ext cx="1368151" cy="230400"/>
          </a:xfrm>
          <a:prstGeom prst="rect">
            <a:avLst/>
          </a:prstGeom>
        </p:spPr>
        <p:txBody>
          <a:bodyPr vert="horz" lIns="0" tIns="0" rIns="0" bIns="0" rtlCol="0" anchor="t" anchorCtr="0"/>
          <a:lstStyle>
            <a:lvl1pPr algn="r">
              <a:defRPr lang="nl-BE" sz="1200" smtClean="0">
                <a:solidFill>
                  <a:srgbClr val="2C3F48"/>
                </a:solidFill>
              </a:defRPr>
            </a:lvl1pPr>
          </a:lstStyle>
          <a:p>
            <a:r>
              <a:rPr lang="nl-BE"/>
              <a:t>19 december 2019</a:t>
            </a:r>
            <a:endParaRPr/>
          </a:p>
        </p:txBody>
      </p:sp>
    </p:spTree>
    <p:extLst>
      <p:ext uri="{BB962C8B-B14F-4D97-AF65-F5344CB8AC3E}">
        <p14:creationId xmlns:p14="http://schemas.microsoft.com/office/powerpoint/2010/main" val="413474946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 preserve="1">
  <p:cSld name="basisdia met 2 kolommen">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762719" y="910800"/>
            <a:ext cx="7610400" cy="1143000"/>
          </a:xfrm>
        </p:spPr>
        <p:txBody>
          <a:bodyPr/>
          <a:lstStyle>
            <a:lvl1pPr>
              <a:defRPr baseline="0"/>
            </a:lvl1pPr>
          </a:lstStyle>
          <a:p>
            <a:r>
              <a:rPr lang="nl-NL" dirty="0"/>
              <a:t>Klik om de titel van de </a:t>
            </a:r>
            <a:r>
              <a:rPr lang="nl-NL" dirty="0" err="1"/>
              <a:t>basisdia</a:t>
            </a:r>
            <a:r>
              <a:rPr lang="nl-NL" dirty="0"/>
              <a:t> </a:t>
            </a:r>
            <a:br>
              <a:rPr lang="nl-NL" dirty="0"/>
            </a:br>
            <a:r>
              <a:rPr lang="nl-NL" dirty="0"/>
              <a:t>met 2 kolommen in te geven</a:t>
            </a:r>
            <a:endParaRPr lang="nl-BE" dirty="0"/>
          </a:p>
        </p:txBody>
      </p:sp>
      <p:sp>
        <p:nvSpPr>
          <p:cNvPr id="3" name="Tijdelijke aanduiding voor inhoud 2"/>
          <p:cNvSpPr>
            <a:spLocks noGrp="1"/>
          </p:cNvSpPr>
          <p:nvPr>
            <p:ph idx="1"/>
          </p:nvPr>
        </p:nvSpPr>
        <p:spPr>
          <a:xfrm>
            <a:off x="1189520" y="1789201"/>
            <a:ext cx="3337200" cy="4232087"/>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dirty="0"/>
          </a:p>
        </p:txBody>
      </p:sp>
      <p:sp>
        <p:nvSpPr>
          <p:cNvPr id="5" name="Tijdelijke aanduiding voor voettekst 4"/>
          <p:cNvSpPr>
            <a:spLocks noGrp="1"/>
          </p:cNvSpPr>
          <p:nvPr>
            <p:ph type="ftr" sz="quarter" idx="11"/>
          </p:nvPr>
        </p:nvSpPr>
        <p:spPr/>
        <p:txBody>
          <a:bodyPr/>
          <a:lstStyle/>
          <a:p>
            <a:pPr algn="l"/>
            <a:r>
              <a:rPr lang="nl-BE"/>
              <a:t>Informatievergadering Nieuwpoort – plannen voorontwerp</a:t>
            </a:r>
            <a:endParaRPr lang="nl-BE" dirty="0"/>
          </a:p>
        </p:txBody>
      </p:sp>
      <p:sp>
        <p:nvSpPr>
          <p:cNvPr id="6" name="Tijdelijke aanduiding voor dianummer 5"/>
          <p:cNvSpPr>
            <a:spLocks noGrp="1"/>
          </p:cNvSpPr>
          <p:nvPr>
            <p:ph type="sldNum" sz="quarter" idx="12"/>
          </p:nvPr>
        </p:nvSpPr>
        <p:spPr/>
        <p:txBody>
          <a:bodyPr/>
          <a:lstStyle/>
          <a:p>
            <a:fld id="{E8F12D86-93AC-45BB-B8CA-9542A3CF9355}" type="slidenum">
              <a:rPr lang="nl-BE" smtClean="0"/>
              <a:pPr/>
              <a:t>‹nr.›</a:t>
            </a:fld>
            <a:endParaRPr lang="nl-BE"/>
          </a:p>
        </p:txBody>
      </p:sp>
      <p:pic>
        <p:nvPicPr>
          <p:cNvPr id="7" name="Afbeelding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79449" y="6295886"/>
            <a:ext cx="8177801" cy="289561"/>
          </a:xfrm>
          <a:prstGeom prst="rect">
            <a:avLst/>
          </a:prstGeom>
        </p:spPr>
      </p:pic>
      <p:sp>
        <p:nvSpPr>
          <p:cNvPr id="8" name="Tijdelijke aanduiding voor inhoud 2"/>
          <p:cNvSpPr>
            <a:spLocks noGrp="1"/>
          </p:cNvSpPr>
          <p:nvPr>
            <p:ph idx="13"/>
          </p:nvPr>
        </p:nvSpPr>
        <p:spPr>
          <a:xfrm>
            <a:off x="5035919" y="1789201"/>
            <a:ext cx="3337200" cy="4232087"/>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dirty="0"/>
          </a:p>
        </p:txBody>
      </p:sp>
      <p:sp>
        <p:nvSpPr>
          <p:cNvPr id="10" name="Tijdelijke aanduiding voor datum 3"/>
          <p:cNvSpPr>
            <a:spLocks noGrp="1"/>
          </p:cNvSpPr>
          <p:nvPr>
            <p:ph type="dt" sz="half" idx="2"/>
          </p:nvPr>
        </p:nvSpPr>
        <p:spPr>
          <a:xfrm>
            <a:off x="6365506" y="6418800"/>
            <a:ext cx="1368151" cy="230400"/>
          </a:xfrm>
          <a:prstGeom prst="rect">
            <a:avLst/>
          </a:prstGeom>
        </p:spPr>
        <p:txBody>
          <a:bodyPr vert="horz" lIns="0" tIns="0" rIns="0" bIns="0" rtlCol="0" anchor="t" anchorCtr="0"/>
          <a:lstStyle>
            <a:lvl1pPr algn="r">
              <a:defRPr lang="nl-BE" sz="1200" smtClean="0">
                <a:solidFill>
                  <a:srgbClr val="2C3F48"/>
                </a:solidFill>
              </a:defRPr>
            </a:lvl1pPr>
          </a:lstStyle>
          <a:p>
            <a:r>
              <a:rPr lang="nl-BE"/>
              <a:t>19 december 2019</a:t>
            </a:r>
            <a:endParaRPr/>
          </a:p>
        </p:txBody>
      </p:sp>
    </p:spTree>
    <p:extLst>
      <p:ext uri="{BB962C8B-B14F-4D97-AF65-F5344CB8AC3E}">
        <p14:creationId xmlns:p14="http://schemas.microsoft.com/office/powerpoint/2010/main" val="405432056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figuur">
    <p:spTree>
      <p:nvGrpSpPr>
        <p:cNvPr id="1" name=""/>
        <p:cNvGrpSpPr/>
        <p:nvPr/>
      </p:nvGrpSpPr>
      <p:grpSpPr>
        <a:xfrm>
          <a:off x="0" y="0"/>
          <a:ext cx="0" cy="0"/>
          <a:chOff x="0" y="0"/>
          <a:chExt cx="0" cy="0"/>
        </a:xfrm>
      </p:grpSpPr>
      <p:pic>
        <p:nvPicPr>
          <p:cNvPr id="6" name="Afbeelding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79449" y="6295886"/>
            <a:ext cx="8177801" cy="289561"/>
          </a:xfrm>
          <a:prstGeom prst="rect">
            <a:avLst/>
          </a:prstGeom>
        </p:spPr>
      </p:pic>
      <p:sp>
        <p:nvSpPr>
          <p:cNvPr id="4" name="Tijdelijke aanduiding voor voettekst 3"/>
          <p:cNvSpPr>
            <a:spLocks noGrp="1"/>
          </p:cNvSpPr>
          <p:nvPr>
            <p:ph type="ftr" sz="quarter" idx="11"/>
          </p:nvPr>
        </p:nvSpPr>
        <p:spPr/>
        <p:txBody>
          <a:bodyPr/>
          <a:lstStyle>
            <a:lvl1pPr algn="l">
              <a:defRPr/>
            </a:lvl1pPr>
          </a:lstStyle>
          <a:p>
            <a:r>
              <a:rPr lang="nl-BE"/>
              <a:t>Informatievergadering Nieuwpoort – plannen voorontwerp</a:t>
            </a:r>
          </a:p>
        </p:txBody>
      </p:sp>
      <p:sp>
        <p:nvSpPr>
          <p:cNvPr id="5" name="Tijdelijke aanduiding voor dianummer 4"/>
          <p:cNvSpPr>
            <a:spLocks noGrp="1"/>
          </p:cNvSpPr>
          <p:nvPr>
            <p:ph type="sldNum" sz="quarter" idx="12"/>
          </p:nvPr>
        </p:nvSpPr>
        <p:spPr/>
        <p:txBody>
          <a:bodyPr/>
          <a:lstStyle/>
          <a:p>
            <a:fld id="{E8F12D86-93AC-45BB-B8CA-9542A3CF9355}" type="slidenum">
              <a:rPr lang="nl-BE" smtClean="0"/>
              <a:pPr/>
              <a:t>‹nr.›</a:t>
            </a:fld>
            <a:endParaRPr lang="nl-BE"/>
          </a:p>
        </p:txBody>
      </p:sp>
      <p:sp>
        <p:nvSpPr>
          <p:cNvPr id="8" name="Tijdelijke aanduiding voor inhoud 7"/>
          <p:cNvSpPr>
            <a:spLocks noGrp="1"/>
          </p:cNvSpPr>
          <p:nvPr>
            <p:ph sz="quarter" idx="13" hasCustomPrompt="1"/>
          </p:nvPr>
        </p:nvSpPr>
        <p:spPr>
          <a:xfrm>
            <a:off x="507600" y="759600"/>
            <a:ext cx="8128800" cy="5320800"/>
          </a:xfrm>
        </p:spPr>
        <p:txBody>
          <a:bodyPr anchor="ctr" anchorCtr="0"/>
          <a:lstStyle>
            <a:lvl1pPr marL="0" indent="0" algn="ctr">
              <a:buNone/>
              <a:defRPr baseline="0">
                <a:solidFill>
                  <a:schemeClr val="tx1">
                    <a:lumMod val="50000"/>
                    <a:lumOff val="50000"/>
                  </a:schemeClr>
                </a:solidFill>
              </a:defRPr>
            </a:lvl1pPr>
          </a:lstStyle>
          <a:p>
            <a:pPr lvl="0"/>
            <a:r>
              <a:rPr lang="nl-NL" dirty="0"/>
              <a:t>Klik hier om een </a:t>
            </a:r>
            <a:br>
              <a:rPr lang="nl-NL" dirty="0"/>
            </a:br>
            <a:r>
              <a:rPr lang="nl-NL" dirty="0"/>
              <a:t>tabel - grafiek - foto - video</a:t>
            </a:r>
            <a:br>
              <a:rPr lang="nl-NL" dirty="0"/>
            </a:br>
            <a:br>
              <a:rPr lang="nl-NL" dirty="0"/>
            </a:br>
            <a:br>
              <a:rPr lang="nl-NL" dirty="0"/>
            </a:br>
            <a:br>
              <a:rPr lang="nl-NL" dirty="0"/>
            </a:br>
            <a:r>
              <a:rPr lang="nl-NL" dirty="0"/>
              <a:t>in te voegen</a:t>
            </a:r>
            <a:br>
              <a:rPr lang="nl-NL" dirty="0"/>
            </a:br>
            <a:endParaRPr lang="nl-NL" dirty="0"/>
          </a:p>
        </p:txBody>
      </p:sp>
      <p:sp>
        <p:nvSpPr>
          <p:cNvPr id="9" name="Tijdelijke aanduiding voor datum 3"/>
          <p:cNvSpPr>
            <a:spLocks noGrp="1"/>
          </p:cNvSpPr>
          <p:nvPr>
            <p:ph type="dt" sz="half" idx="2"/>
          </p:nvPr>
        </p:nvSpPr>
        <p:spPr>
          <a:xfrm>
            <a:off x="6365506" y="6418800"/>
            <a:ext cx="1368151" cy="230400"/>
          </a:xfrm>
          <a:prstGeom prst="rect">
            <a:avLst/>
          </a:prstGeom>
        </p:spPr>
        <p:txBody>
          <a:bodyPr vert="horz" lIns="0" tIns="0" rIns="0" bIns="0" rtlCol="0" anchor="t" anchorCtr="0"/>
          <a:lstStyle>
            <a:lvl1pPr algn="r">
              <a:defRPr lang="nl-BE" sz="1200" smtClean="0">
                <a:solidFill>
                  <a:srgbClr val="2C3F48"/>
                </a:solidFill>
              </a:defRPr>
            </a:lvl1pPr>
          </a:lstStyle>
          <a:p>
            <a:r>
              <a:rPr lang="nl-BE"/>
              <a:t>19 december 2019</a:t>
            </a:r>
            <a:endParaRPr/>
          </a:p>
        </p:txBody>
      </p:sp>
    </p:spTree>
    <p:extLst>
      <p:ext uri="{BB962C8B-B14F-4D97-AF65-F5344CB8AC3E}">
        <p14:creationId xmlns:p14="http://schemas.microsoft.com/office/powerpoint/2010/main" val="242309544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basisdia met kadertekst">
    <p:spTree>
      <p:nvGrpSpPr>
        <p:cNvPr id="1" name=""/>
        <p:cNvGrpSpPr/>
        <p:nvPr/>
      </p:nvGrpSpPr>
      <p:grpSpPr>
        <a:xfrm>
          <a:off x="0" y="0"/>
          <a:ext cx="0" cy="0"/>
          <a:chOff x="0" y="0"/>
          <a:chExt cx="0" cy="0"/>
        </a:xfrm>
      </p:grpSpPr>
      <p:pic>
        <p:nvPicPr>
          <p:cNvPr id="7" name="Afbeelding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79449" y="6295886"/>
            <a:ext cx="8177801" cy="289561"/>
          </a:xfrm>
          <a:prstGeom prst="rect">
            <a:avLst/>
          </a:prstGeom>
        </p:spPr>
      </p:pic>
      <p:sp>
        <p:nvSpPr>
          <p:cNvPr id="5" name="Tijdelijke aanduiding voor voettekst 4"/>
          <p:cNvSpPr>
            <a:spLocks noGrp="1"/>
          </p:cNvSpPr>
          <p:nvPr>
            <p:ph type="ftr" sz="quarter" idx="11"/>
          </p:nvPr>
        </p:nvSpPr>
        <p:spPr/>
        <p:txBody>
          <a:bodyPr/>
          <a:lstStyle/>
          <a:p>
            <a:pPr algn="l"/>
            <a:r>
              <a:rPr lang="nl-BE"/>
              <a:t>Informatievergadering Nieuwpoort – plannen voorontwerp</a:t>
            </a:r>
            <a:endParaRPr lang="nl-BE" dirty="0"/>
          </a:p>
        </p:txBody>
      </p:sp>
      <p:sp>
        <p:nvSpPr>
          <p:cNvPr id="6" name="Tijdelijke aanduiding voor dianummer 5"/>
          <p:cNvSpPr>
            <a:spLocks noGrp="1"/>
          </p:cNvSpPr>
          <p:nvPr>
            <p:ph type="sldNum" sz="quarter" idx="12"/>
          </p:nvPr>
        </p:nvSpPr>
        <p:spPr/>
        <p:txBody>
          <a:bodyPr/>
          <a:lstStyle/>
          <a:p>
            <a:fld id="{E8F12D86-93AC-45BB-B8CA-9542A3CF9355}" type="slidenum">
              <a:rPr lang="nl-BE" smtClean="0"/>
              <a:pPr/>
              <a:t>‹nr.›</a:t>
            </a:fld>
            <a:endParaRPr lang="nl-BE"/>
          </a:p>
        </p:txBody>
      </p:sp>
      <p:sp>
        <p:nvSpPr>
          <p:cNvPr id="9" name="Tijdelijke aanduiding voor tekst 7"/>
          <p:cNvSpPr>
            <a:spLocks noGrp="1"/>
          </p:cNvSpPr>
          <p:nvPr>
            <p:ph type="body" sz="quarter" idx="13" hasCustomPrompt="1"/>
          </p:nvPr>
        </p:nvSpPr>
        <p:spPr>
          <a:xfrm>
            <a:off x="5842800" y="0"/>
            <a:ext cx="2793600" cy="4179600"/>
          </a:xfrm>
          <a:solidFill>
            <a:schemeClr val="accent1"/>
          </a:solidFill>
        </p:spPr>
        <p:txBody>
          <a:bodyPr lIns="254160" tIns="975600" rIns="254160" bIns="288000" anchor="t" anchorCtr="0">
            <a:noAutofit/>
          </a:bodyPr>
          <a:lstStyle>
            <a:lvl1pPr>
              <a:buClr>
                <a:schemeClr val="tx2"/>
              </a:buClr>
              <a:defRPr sz="2300" baseline="0">
                <a:solidFill>
                  <a:schemeClr val="bg1"/>
                </a:solidFill>
              </a:defRPr>
            </a:lvl1pPr>
            <a:lvl2pPr>
              <a:buClr>
                <a:schemeClr val="tx2"/>
              </a:buClr>
              <a:defRPr sz="2300">
                <a:solidFill>
                  <a:schemeClr val="bg1"/>
                </a:solidFill>
              </a:defRPr>
            </a:lvl2pPr>
            <a:lvl3pPr>
              <a:buClr>
                <a:schemeClr val="bg1"/>
              </a:buClr>
              <a:defRPr sz="2300">
                <a:solidFill>
                  <a:schemeClr val="bg1"/>
                </a:solidFill>
              </a:defRPr>
            </a:lvl3pPr>
            <a:lvl4pPr>
              <a:buClr>
                <a:schemeClr val="bg1"/>
              </a:buClr>
              <a:defRPr sz="2300">
                <a:solidFill>
                  <a:schemeClr val="bg1"/>
                </a:solidFill>
              </a:defRPr>
            </a:lvl4pPr>
            <a:lvl5pPr>
              <a:buClr>
                <a:schemeClr val="bg1"/>
              </a:buClr>
              <a:defRPr sz="2300">
                <a:solidFill>
                  <a:schemeClr val="bg1"/>
                </a:solidFill>
              </a:defRPr>
            </a:lvl5pPr>
          </a:lstStyle>
          <a:p>
            <a:pPr lvl="0"/>
            <a:r>
              <a:rPr lang="nl-NL" dirty="0"/>
              <a:t>Voeg tekst toe of laat blanco.</a:t>
            </a:r>
            <a:br>
              <a:rPr lang="nl-NL" dirty="0"/>
            </a:br>
            <a:r>
              <a:rPr lang="nl-NL" dirty="0"/>
              <a:t>[ tabtoets aan het begin van een alinea = </a:t>
            </a:r>
            <a:r>
              <a:rPr lang="nl-NL" dirty="0" err="1"/>
              <a:t>subkopje</a:t>
            </a:r>
            <a:r>
              <a:rPr lang="nl-NL" dirty="0"/>
              <a:t>. </a:t>
            </a:r>
            <a:br>
              <a:rPr lang="nl-NL" dirty="0"/>
            </a:br>
            <a:r>
              <a:rPr lang="nl-NL" dirty="0" err="1"/>
              <a:t>shift+tab</a:t>
            </a:r>
            <a:r>
              <a:rPr lang="nl-NL" dirty="0"/>
              <a:t> = spring terug naar gewone tekstopmaak. ]</a:t>
            </a:r>
            <a:endParaRPr lang="nl-BE" dirty="0"/>
          </a:p>
        </p:txBody>
      </p:sp>
      <p:sp>
        <p:nvSpPr>
          <p:cNvPr id="2" name="Titel 1"/>
          <p:cNvSpPr>
            <a:spLocks noGrp="1"/>
          </p:cNvSpPr>
          <p:nvPr>
            <p:ph type="title" hasCustomPrompt="1"/>
          </p:nvPr>
        </p:nvSpPr>
        <p:spPr>
          <a:xfrm>
            <a:off x="762719" y="910800"/>
            <a:ext cx="4568400" cy="1143000"/>
          </a:xfrm>
        </p:spPr>
        <p:txBody>
          <a:bodyPr/>
          <a:lstStyle>
            <a:lvl1pPr>
              <a:defRPr/>
            </a:lvl1pPr>
          </a:lstStyle>
          <a:p>
            <a:r>
              <a:rPr lang="nl-NL" dirty="0"/>
              <a:t>Klik voor de titel van de </a:t>
            </a:r>
            <a:r>
              <a:rPr lang="nl-NL" dirty="0" err="1"/>
              <a:t>basisdia</a:t>
            </a:r>
            <a:r>
              <a:rPr lang="nl-NL" dirty="0"/>
              <a:t> met kadertekst</a:t>
            </a:r>
            <a:endParaRPr lang="nl-BE" dirty="0"/>
          </a:p>
        </p:txBody>
      </p:sp>
      <p:sp>
        <p:nvSpPr>
          <p:cNvPr id="3" name="Tijdelijke aanduiding voor inhoud 2"/>
          <p:cNvSpPr>
            <a:spLocks noGrp="1"/>
          </p:cNvSpPr>
          <p:nvPr>
            <p:ph idx="1"/>
          </p:nvPr>
        </p:nvSpPr>
        <p:spPr>
          <a:xfrm>
            <a:off x="1189520" y="1789201"/>
            <a:ext cx="4140000" cy="4232087"/>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dirty="0"/>
          </a:p>
        </p:txBody>
      </p:sp>
      <p:sp>
        <p:nvSpPr>
          <p:cNvPr id="11" name="Tijdelijke aanduiding voor datum 3"/>
          <p:cNvSpPr>
            <a:spLocks noGrp="1"/>
          </p:cNvSpPr>
          <p:nvPr>
            <p:ph type="dt" sz="half" idx="2"/>
          </p:nvPr>
        </p:nvSpPr>
        <p:spPr>
          <a:xfrm>
            <a:off x="6365506" y="6418800"/>
            <a:ext cx="1368151" cy="230400"/>
          </a:xfrm>
          <a:prstGeom prst="rect">
            <a:avLst/>
          </a:prstGeom>
        </p:spPr>
        <p:txBody>
          <a:bodyPr vert="horz" lIns="0" tIns="0" rIns="0" bIns="0" rtlCol="0" anchor="t" anchorCtr="0"/>
          <a:lstStyle>
            <a:lvl1pPr algn="r">
              <a:defRPr lang="nl-BE" sz="1200" smtClean="0">
                <a:solidFill>
                  <a:srgbClr val="2C3F48"/>
                </a:solidFill>
              </a:defRPr>
            </a:lvl1pPr>
          </a:lstStyle>
          <a:p>
            <a:r>
              <a:rPr lang="nl-BE"/>
              <a:t>19 december 2019</a:t>
            </a:r>
            <a:endParaRPr/>
          </a:p>
        </p:txBody>
      </p:sp>
    </p:spTree>
    <p:extLst>
      <p:ext uri="{BB962C8B-B14F-4D97-AF65-F5344CB8AC3E}">
        <p14:creationId xmlns:p14="http://schemas.microsoft.com/office/powerpoint/2010/main" val="246417063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basisdia met zijkolom">
    <p:spTree>
      <p:nvGrpSpPr>
        <p:cNvPr id="1" name=""/>
        <p:cNvGrpSpPr/>
        <p:nvPr/>
      </p:nvGrpSpPr>
      <p:grpSpPr>
        <a:xfrm>
          <a:off x="0" y="0"/>
          <a:ext cx="0" cy="0"/>
          <a:chOff x="0" y="0"/>
          <a:chExt cx="0" cy="0"/>
        </a:xfrm>
      </p:grpSpPr>
      <p:pic>
        <p:nvPicPr>
          <p:cNvPr id="7" name="Afbeelding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79449" y="6295886"/>
            <a:ext cx="8177801" cy="289561"/>
          </a:xfrm>
          <a:prstGeom prst="rect">
            <a:avLst/>
          </a:prstGeom>
        </p:spPr>
      </p:pic>
      <p:sp>
        <p:nvSpPr>
          <p:cNvPr id="5" name="Tijdelijke aanduiding voor voettekst 4"/>
          <p:cNvSpPr>
            <a:spLocks noGrp="1"/>
          </p:cNvSpPr>
          <p:nvPr>
            <p:ph type="ftr" sz="quarter" idx="11"/>
          </p:nvPr>
        </p:nvSpPr>
        <p:spPr/>
        <p:txBody>
          <a:bodyPr/>
          <a:lstStyle/>
          <a:p>
            <a:pPr algn="l"/>
            <a:r>
              <a:rPr lang="nl-BE"/>
              <a:t>Informatievergadering Nieuwpoort – plannen voorontwerp</a:t>
            </a:r>
            <a:endParaRPr lang="nl-BE" dirty="0"/>
          </a:p>
        </p:txBody>
      </p:sp>
      <p:sp>
        <p:nvSpPr>
          <p:cNvPr id="6" name="Tijdelijke aanduiding voor dianummer 5"/>
          <p:cNvSpPr>
            <a:spLocks noGrp="1"/>
          </p:cNvSpPr>
          <p:nvPr>
            <p:ph type="sldNum" sz="quarter" idx="12"/>
          </p:nvPr>
        </p:nvSpPr>
        <p:spPr/>
        <p:txBody>
          <a:bodyPr/>
          <a:lstStyle/>
          <a:p>
            <a:fld id="{E8F12D86-93AC-45BB-B8CA-9542A3CF9355}" type="slidenum">
              <a:rPr lang="nl-BE" smtClean="0"/>
              <a:pPr/>
              <a:t>‹nr.›</a:t>
            </a:fld>
            <a:endParaRPr lang="nl-BE"/>
          </a:p>
        </p:txBody>
      </p:sp>
      <p:sp>
        <p:nvSpPr>
          <p:cNvPr id="8" name="Tijdelijke aanduiding voor tekst 7"/>
          <p:cNvSpPr>
            <a:spLocks noGrp="1"/>
          </p:cNvSpPr>
          <p:nvPr>
            <p:ph type="body" sz="quarter" idx="13" hasCustomPrompt="1"/>
          </p:nvPr>
        </p:nvSpPr>
        <p:spPr>
          <a:xfrm>
            <a:off x="5155200" y="0"/>
            <a:ext cx="3988800" cy="6858000"/>
          </a:xfrm>
          <a:solidFill>
            <a:schemeClr val="accent1"/>
          </a:solidFill>
        </p:spPr>
        <p:txBody>
          <a:bodyPr lIns="687960" tIns="975600" rIns="507960" bIns="756000" anchor="t" anchorCtr="0">
            <a:noAutofit/>
          </a:bodyPr>
          <a:lstStyle>
            <a:lvl1pPr>
              <a:buClr>
                <a:schemeClr val="tx2"/>
              </a:buClr>
              <a:defRPr sz="2300">
                <a:solidFill>
                  <a:schemeClr val="bg1"/>
                </a:solidFill>
              </a:defRPr>
            </a:lvl1pPr>
            <a:lvl2pPr>
              <a:buClr>
                <a:schemeClr val="tx2"/>
              </a:buClr>
              <a:defRPr sz="2300">
                <a:solidFill>
                  <a:schemeClr val="bg1"/>
                </a:solidFill>
              </a:defRPr>
            </a:lvl2pPr>
            <a:lvl3pPr>
              <a:buClr>
                <a:schemeClr val="bg1"/>
              </a:buClr>
              <a:defRPr sz="2300">
                <a:solidFill>
                  <a:schemeClr val="bg1"/>
                </a:solidFill>
              </a:defRPr>
            </a:lvl3pPr>
            <a:lvl4pPr>
              <a:buClr>
                <a:schemeClr val="bg1"/>
              </a:buClr>
              <a:defRPr sz="2300">
                <a:solidFill>
                  <a:schemeClr val="bg1"/>
                </a:solidFill>
              </a:defRPr>
            </a:lvl4pPr>
            <a:lvl5pPr>
              <a:buClr>
                <a:schemeClr val="bg1"/>
              </a:buClr>
              <a:defRPr sz="2300">
                <a:solidFill>
                  <a:schemeClr val="bg1"/>
                </a:solidFill>
              </a:defRPr>
            </a:lvl5pPr>
          </a:lstStyle>
          <a:p>
            <a:pPr lvl="0"/>
            <a:r>
              <a:rPr lang="nl-NL" dirty="0"/>
              <a:t>Klik om tekst toe te voegen of laat blanco.</a:t>
            </a:r>
            <a:br>
              <a:rPr lang="nl-NL" dirty="0"/>
            </a:br>
            <a:r>
              <a:rPr lang="nl-NL" dirty="0"/>
              <a:t>[ tabtoets aan het begin van een alinea   = </a:t>
            </a:r>
            <a:r>
              <a:rPr lang="nl-NL" dirty="0" err="1"/>
              <a:t>subkopje</a:t>
            </a:r>
            <a:r>
              <a:rPr lang="nl-NL" dirty="0"/>
              <a:t>. </a:t>
            </a:r>
            <a:br>
              <a:rPr lang="nl-NL" dirty="0"/>
            </a:br>
            <a:r>
              <a:rPr lang="nl-NL" dirty="0" err="1"/>
              <a:t>shift+tab</a:t>
            </a:r>
            <a:r>
              <a:rPr lang="nl-NL" dirty="0"/>
              <a:t> = spring terug naar gewone tekstopmaak. ]</a:t>
            </a:r>
            <a:endParaRPr lang="nl-BE" dirty="0"/>
          </a:p>
        </p:txBody>
      </p:sp>
      <p:sp>
        <p:nvSpPr>
          <p:cNvPr id="11" name="Tijdelijke aanduiding voor tekst 7"/>
          <p:cNvSpPr>
            <a:spLocks noGrp="1"/>
          </p:cNvSpPr>
          <p:nvPr>
            <p:ph type="body" sz="quarter" idx="16" hasCustomPrompt="1"/>
          </p:nvPr>
        </p:nvSpPr>
        <p:spPr>
          <a:xfrm>
            <a:off x="4831200" y="0"/>
            <a:ext cx="784800" cy="6858000"/>
          </a:xfrm>
          <a:blipFill>
            <a:blip r:embed="rId3"/>
            <a:stretch>
              <a:fillRect/>
            </a:stretch>
          </a:blipFill>
        </p:spPr>
        <p:txBody>
          <a:bodyPr/>
          <a:lstStyle>
            <a:lvl1pPr marL="0" indent="0">
              <a:buNone/>
              <a:defRPr/>
            </a:lvl1pPr>
          </a:lstStyle>
          <a:p>
            <a:pPr lvl="0"/>
            <a:r>
              <a:rPr lang="nl-NL" dirty="0"/>
              <a:t> </a:t>
            </a:r>
            <a:endParaRPr lang="nl-BE" dirty="0"/>
          </a:p>
        </p:txBody>
      </p:sp>
      <p:sp>
        <p:nvSpPr>
          <p:cNvPr id="2" name="Titel 1"/>
          <p:cNvSpPr>
            <a:spLocks noGrp="1"/>
          </p:cNvSpPr>
          <p:nvPr>
            <p:ph type="title" hasCustomPrompt="1"/>
          </p:nvPr>
        </p:nvSpPr>
        <p:spPr>
          <a:xfrm>
            <a:off x="762719" y="910800"/>
            <a:ext cx="4060800" cy="1143000"/>
          </a:xfrm>
        </p:spPr>
        <p:txBody>
          <a:bodyPr/>
          <a:lstStyle>
            <a:lvl1pPr>
              <a:defRPr baseline="0"/>
            </a:lvl1pPr>
          </a:lstStyle>
          <a:p>
            <a:r>
              <a:rPr lang="nl-NL" dirty="0"/>
              <a:t>Klik voor de titel van </a:t>
            </a:r>
            <a:r>
              <a:rPr lang="nl-NL" dirty="0" err="1"/>
              <a:t>debasisdia</a:t>
            </a:r>
            <a:r>
              <a:rPr lang="nl-NL" dirty="0"/>
              <a:t> met zijkolom</a:t>
            </a:r>
            <a:endParaRPr lang="nl-BE" dirty="0"/>
          </a:p>
        </p:txBody>
      </p:sp>
      <p:sp>
        <p:nvSpPr>
          <p:cNvPr id="3" name="Tijdelijke aanduiding voor inhoud 2"/>
          <p:cNvSpPr>
            <a:spLocks noGrp="1"/>
          </p:cNvSpPr>
          <p:nvPr>
            <p:ph idx="1"/>
          </p:nvPr>
        </p:nvSpPr>
        <p:spPr>
          <a:xfrm>
            <a:off x="1189519" y="1789201"/>
            <a:ext cx="3632400" cy="4232087"/>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dirty="0"/>
          </a:p>
        </p:txBody>
      </p:sp>
    </p:spTree>
    <p:extLst>
      <p:ext uri="{BB962C8B-B14F-4D97-AF65-F5344CB8AC3E}">
        <p14:creationId xmlns:p14="http://schemas.microsoft.com/office/powerpoint/2010/main" val="2368329163"/>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basisdia met foto">
    <p:spTree>
      <p:nvGrpSpPr>
        <p:cNvPr id="1" name=""/>
        <p:cNvGrpSpPr/>
        <p:nvPr/>
      </p:nvGrpSpPr>
      <p:grpSpPr>
        <a:xfrm>
          <a:off x="0" y="0"/>
          <a:ext cx="0" cy="0"/>
          <a:chOff x="0" y="0"/>
          <a:chExt cx="0" cy="0"/>
        </a:xfrm>
      </p:grpSpPr>
      <p:pic>
        <p:nvPicPr>
          <p:cNvPr id="7" name="Afbeelding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79449" y="6295886"/>
            <a:ext cx="8177801" cy="289561"/>
          </a:xfrm>
          <a:prstGeom prst="rect">
            <a:avLst/>
          </a:prstGeom>
        </p:spPr>
      </p:pic>
      <p:sp>
        <p:nvSpPr>
          <p:cNvPr id="5" name="Tijdelijke aanduiding voor voettekst 4"/>
          <p:cNvSpPr>
            <a:spLocks noGrp="1"/>
          </p:cNvSpPr>
          <p:nvPr>
            <p:ph type="ftr" sz="quarter" idx="11"/>
          </p:nvPr>
        </p:nvSpPr>
        <p:spPr/>
        <p:txBody>
          <a:bodyPr/>
          <a:lstStyle/>
          <a:p>
            <a:pPr algn="l"/>
            <a:r>
              <a:rPr lang="nl-BE"/>
              <a:t>Informatievergadering Nieuwpoort – plannen voorontwerp</a:t>
            </a:r>
            <a:endParaRPr lang="nl-BE" dirty="0"/>
          </a:p>
        </p:txBody>
      </p:sp>
      <p:sp>
        <p:nvSpPr>
          <p:cNvPr id="6" name="Tijdelijke aanduiding voor dianummer 5"/>
          <p:cNvSpPr>
            <a:spLocks noGrp="1"/>
          </p:cNvSpPr>
          <p:nvPr>
            <p:ph type="sldNum" sz="quarter" idx="12"/>
          </p:nvPr>
        </p:nvSpPr>
        <p:spPr/>
        <p:txBody>
          <a:bodyPr/>
          <a:lstStyle/>
          <a:p>
            <a:fld id="{E8F12D86-93AC-45BB-B8CA-9542A3CF9355}" type="slidenum">
              <a:rPr lang="nl-BE" smtClean="0"/>
              <a:pPr/>
              <a:t>‹nr.›</a:t>
            </a:fld>
            <a:endParaRPr lang="nl-BE"/>
          </a:p>
        </p:txBody>
      </p:sp>
      <p:sp>
        <p:nvSpPr>
          <p:cNvPr id="12" name="Tijdelijke aanduiding voor afbeelding 11"/>
          <p:cNvSpPr>
            <a:spLocks noGrp="1"/>
          </p:cNvSpPr>
          <p:nvPr>
            <p:ph type="pic" sz="quarter" idx="15" hasCustomPrompt="1"/>
          </p:nvPr>
        </p:nvSpPr>
        <p:spPr>
          <a:xfrm>
            <a:off x="5155200" y="0"/>
            <a:ext cx="3988800" cy="6858000"/>
          </a:xfrm>
          <a:solidFill>
            <a:schemeClr val="bg2">
              <a:lumMod val="90000"/>
            </a:schemeClr>
          </a:solidFill>
        </p:spPr>
        <p:txBody>
          <a:bodyPr anchor="ctr" anchorCtr="0">
            <a:noAutofit/>
          </a:bodyPr>
          <a:lstStyle>
            <a:lvl1pPr marL="0" indent="0" algn="ctr">
              <a:buNone/>
              <a:defRPr>
                <a:solidFill>
                  <a:schemeClr val="tx1">
                    <a:lumMod val="50000"/>
                    <a:lumOff val="50000"/>
                  </a:schemeClr>
                </a:solidFill>
              </a:defRPr>
            </a:lvl1pPr>
          </a:lstStyle>
          <a:p>
            <a:r>
              <a:rPr lang="nl-BE" dirty="0"/>
              <a:t>Klik hier </a:t>
            </a:r>
            <a:br>
              <a:rPr lang="nl-BE" dirty="0"/>
            </a:br>
            <a:r>
              <a:rPr lang="nl-BE" dirty="0"/>
              <a:t>om een </a:t>
            </a:r>
            <a:br>
              <a:rPr lang="nl-BE" dirty="0"/>
            </a:br>
            <a:br>
              <a:rPr lang="nl-BE" dirty="0"/>
            </a:br>
            <a:r>
              <a:rPr lang="nl-BE" dirty="0"/>
              <a:t>afbeelding </a:t>
            </a:r>
            <a:br>
              <a:rPr lang="nl-BE" dirty="0"/>
            </a:br>
            <a:r>
              <a:rPr lang="nl-BE" dirty="0"/>
              <a:t>in te voegen</a:t>
            </a:r>
          </a:p>
        </p:txBody>
      </p:sp>
      <p:sp>
        <p:nvSpPr>
          <p:cNvPr id="9" name="Tijdelijke aanduiding voor tekst 7"/>
          <p:cNvSpPr>
            <a:spLocks noGrp="1"/>
          </p:cNvSpPr>
          <p:nvPr>
            <p:ph type="body" sz="quarter" idx="16" hasCustomPrompt="1"/>
          </p:nvPr>
        </p:nvSpPr>
        <p:spPr>
          <a:xfrm>
            <a:off x="4831200" y="0"/>
            <a:ext cx="784800" cy="6858000"/>
          </a:xfrm>
          <a:blipFill>
            <a:blip r:embed="rId3"/>
            <a:stretch>
              <a:fillRect/>
            </a:stretch>
          </a:blipFill>
        </p:spPr>
        <p:txBody>
          <a:bodyPr/>
          <a:lstStyle>
            <a:lvl1pPr marL="0" indent="0">
              <a:buNone/>
              <a:defRPr/>
            </a:lvl1pPr>
          </a:lstStyle>
          <a:p>
            <a:pPr lvl="0"/>
            <a:r>
              <a:rPr lang="nl-NL" dirty="0"/>
              <a:t> </a:t>
            </a:r>
            <a:endParaRPr lang="nl-BE" dirty="0"/>
          </a:p>
        </p:txBody>
      </p:sp>
      <p:sp>
        <p:nvSpPr>
          <p:cNvPr id="2" name="Titel 1"/>
          <p:cNvSpPr>
            <a:spLocks noGrp="1"/>
          </p:cNvSpPr>
          <p:nvPr>
            <p:ph type="title" hasCustomPrompt="1"/>
          </p:nvPr>
        </p:nvSpPr>
        <p:spPr>
          <a:xfrm>
            <a:off x="762719" y="910800"/>
            <a:ext cx="4060800" cy="1143000"/>
          </a:xfrm>
        </p:spPr>
        <p:txBody>
          <a:bodyPr/>
          <a:lstStyle>
            <a:lvl1pPr>
              <a:defRPr/>
            </a:lvl1pPr>
          </a:lstStyle>
          <a:p>
            <a:r>
              <a:rPr lang="nl-NL" dirty="0"/>
              <a:t>Klik voor de titel van de </a:t>
            </a:r>
            <a:r>
              <a:rPr lang="nl-NL" dirty="0" err="1"/>
              <a:t>basisdia</a:t>
            </a:r>
            <a:r>
              <a:rPr lang="nl-NL" dirty="0"/>
              <a:t> met foto</a:t>
            </a:r>
            <a:endParaRPr lang="nl-BE" dirty="0"/>
          </a:p>
        </p:txBody>
      </p:sp>
      <p:sp>
        <p:nvSpPr>
          <p:cNvPr id="3" name="Tijdelijke aanduiding voor inhoud 2"/>
          <p:cNvSpPr>
            <a:spLocks noGrp="1"/>
          </p:cNvSpPr>
          <p:nvPr>
            <p:ph idx="1"/>
          </p:nvPr>
        </p:nvSpPr>
        <p:spPr>
          <a:xfrm>
            <a:off x="1189519" y="1789201"/>
            <a:ext cx="3632400" cy="4232087"/>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dirty="0"/>
          </a:p>
        </p:txBody>
      </p:sp>
    </p:spTree>
    <p:extLst>
      <p:ext uri="{BB962C8B-B14F-4D97-AF65-F5344CB8AC3E}">
        <p14:creationId xmlns:p14="http://schemas.microsoft.com/office/powerpoint/2010/main" val="28261503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kleurdia met 1 kolom">
    <p:bg>
      <p:bgPr>
        <a:solidFill>
          <a:schemeClr val="tx2"/>
        </a:solidFill>
        <a:effectLst/>
      </p:bgPr>
    </p:bg>
    <p:spTree>
      <p:nvGrpSpPr>
        <p:cNvPr id="1" name=""/>
        <p:cNvGrpSpPr/>
        <p:nvPr/>
      </p:nvGrpSpPr>
      <p:grpSpPr>
        <a:xfrm>
          <a:off x="0" y="0"/>
          <a:ext cx="0" cy="0"/>
          <a:chOff x="0" y="0"/>
          <a:chExt cx="0" cy="0"/>
        </a:xfrm>
      </p:grpSpPr>
      <p:pic>
        <p:nvPicPr>
          <p:cNvPr id="4" name="Afbeelding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2185415"/>
          </a:xfrm>
          <a:prstGeom prst="rect">
            <a:avLst/>
          </a:prstGeom>
        </p:spPr>
      </p:pic>
      <p:pic>
        <p:nvPicPr>
          <p:cNvPr id="10" name="Afbeelding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78800" y="6295886"/>
            <a:ext cx="8177801" cy="289561"/>
          </a:xfrm>
          <a:prstGeom prst="rect">
            <a:avLst/>
          </a:prstGeom>
        </p:spPr>
      </p:pic>
      <p:sp>
        <p:nvSpPr>
          <p:cNvPr id="5" name="Tijdelijke aanduiding voor voettekst 4"/>
          <p:cNvSpPr>
            <a:spLocks noGrp="1"/>
          </p:cNvSpPr>
          <p:nvPr>
            <p:ph type="ftr" sz="quarter" idx="11"/>
          </p:nvPr>
        </p:nvSpPr>
        <p:spPr/>
        <p:txBody>
          <a:bodyPr/>
          <a:lstStyle>
            <a:lvl1pPr>
              <a:defRPr>
                <a:solidFill>
                  <a:schemeClr val="bg1"/>
                </a:solidFill>
              </a:defRPr>
            </a:lvl1pPr>
          </a:lstStyle>
          <a:p>
            <a:pPr algn="l"/>
            <a:r>
              <a:rPr lang="nl-BE"/>
              <a:t>Informatievergadering Nieuwpoort – plannen voorontwerp</a:t>
            </a:r>
            <a:endParaRPr lang="nl-BE" dirty="0"/>
          </a:p>
        </p:txBody>
      </p:sp>
      <p:sp>
        <p:nvSpPr>
          <p:cNvPr id="6" name="Tijdelijke aanduiding voor dianummer 5"/>
          <p:cNvSpPr>
            <a:spLocks noGrp="1"/>
          </p:cNvSpPr>
          <p:nvPr>
            <p:ph type="sldNum" sz="quarter" idx="12"/>
          </p:nvPr>
        </p:nvSpPr>
        <p:spPr/>
        <p:txBody>
          <a:bodyPr/>
          <a:lstStyle>
            <a:lvl1pPr>
              <a:defRPr>
                <a:solidFill>
                  <a:schemeClr val="bg1"/>
                </a:solidFill>
              </a:defRPr>
            </a:lvl1pPr>
          </a:lstStyle>
          <a:p>
            <a:fld id="{E8F12D86-93AC-45BB-B8CA-9542A3CF9355}" type="slidenum">
              <a:rPr lang="nl-BE" smtClean="0"/>
              <a:pPr/>
              <a:t>‹nr.›</a:t>
            </a:fld>
            <a:endParaRPr lang="nl-BE" dirty="0"/>
          </a:p>
        </p:txBody>
      </p:sp>
      <p:sp>
        <p:nvSpPr>
          <p:cNvPr id="2" name="Titel 1"/>
          <p:cNvSpPr>
            <a:spLocks noGrp="1"/>
          </p:cNvSpPr>
          <p:nvPr>
            <p:ph type="title" hasCustomPrompt="1"/>
          </p:nvPr>
        </p:nvSpPr>
        <p:spPr>
          <a:xfrm>
            <a:off x="762719" y="423316"/>
            <a:ext cx="7893882" cy="1143000"/>
          </a:xfrm>
        </p:spPr>
        <p:txBody>
          <a:bodyPr anchor="b" anchorCtr="0"/>
          <a:lstStyle>
            <a:lvl1pPr>
              <a:defRPr sz="3700" baseline="0">
                <a:solidFill>
                  <a:schemeClr val="tx2"/>
                </a:solidFill>
              </a:defRPr>
            </a:lvl1pPr>
          </a:lstStyle>
          <a:p>
            <a:r>
              <a:rPr lang="nl-NL" dirty="0"/>
              <a:t>Klik voor de titel van de</a:t>
            </a:r>
            <a:br>
              <a:rPr lang="nl-NL" dirty="0"/>
            </a:br>
            <a:r>
              <a:rPr lang="nl-NL" dirty="0" err="1"/>
              <a:t>kleurdia</a:t>
            </a:r>
            <a:r>
              <a:rPr lang="nl-NL" dirty="0"/>
              <a:t> met 1 kolom</a:t>
            </a:r>
            <a:endParaRPr lang="nl-BE" dirty="0"/>
          </a:p>
        </p:txBody>
      </p:sp>
      <p:sp>
        <p:nvSpPr>
          <p:cNvPr id="3" name="Tijdelijke aanduiding voor inhoud 2"/>
          <p:cNvSpPr>
            <a:spLocks noGrp="1"/>
          </p:cNvSpPr>
          <p:nvPr>
            <p:ph idx="1"/>
          </p:nvPr>
        </p:nvSpPr>
        <p:spPr>
          <a:xfrm>
            <a:off x="731765" y="2756387"/>
            <a:ext cx="7924835" cy="2960414"/>
          </a:xfrm>
        </p:spPr>
        <p:txBody>
          <a:bodyPr>
            <a:noAutofit/>
          </a:bodyPr>
          <a:lstStyle>
            <a:lvl1pPr>
              <a:buClr>
                <a:schemeClr val="tx2"/>
              </a:buClr>
              <a:defRPr sz="2700">
                <a:solidFill>
                  <a:schemeClr val="bg1"/>
                </a:solidFill>
              </a:defRPr>
            </a:lvl1pPr>
            <a:lvl2pPr>
              <a:buClr>
                <a:schemeClr val="tx2"/>
              </a:buClr>
              <a:defRPr sz="2500">
                <a:solidFill>
                  <a:schemeClr val="bg1"/>
                </a:solidFill>
              </a:defRPr>
            </a:lvl2pPr>
            <a:lvl3pPr>
              <a:buClr>
                <a:schemeClr val="bg1"/>
              </a:buClr>
              <a:defRPr sz="2700">
                <a:solidFill>
                  <a:schemeClr val="bg1"/>
                </a:solidFill>
              </a:defRPr>
            </a:lvl3pPr>
            <a:lvl4pPr>
              <a:buClr>
                <a:schemeClr val="bg1"/>
              </a:buClr>
              <a:defRPr sz="2500">
                <a:solidFill>
                  <a:schemeClr val="bg1"/>
                </a:solidFill>
              </a:defRPr>
            </a:lvl4pPr>
            <a:lvl5pPr>
              <a:buClr>
                <a:schemeClr val="bg1"/>
              </a:buClr>
              <a:defRPr sz="2500">
                <a:solidFill>
                  <a:schemeClr val="bg1"/>
                </a:solidFill>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dirty="0"/>
          </a:p>
        </p:txBody>
      </p:sp>
      <p:sp>
        <p:nvSpPr>
          <p:cNvPr id="9" name="Tijdelijke aanduiding voor datum 3"/>
          <p:cNvSpPr>
            <a:spLocks noGrp="1"/>
          </p:cNvSpPr>
          <p:nvPr>
            <p:ph type="dt" sz="half" idx="2"/>
          </p:nvPr>
        </p:nvSpPr>
        <p:spPr>
          <a:xfrm>
            <a:off x="6365506" y="6418800"/>
            <a:ext cx="1368151" cy="230400"/>
          </a:xfrm>
          <a:prstGeom prst="rect">
            <a:avLst/>
          </a:prstGeom>
        </p:spPr>
        <p:txBody>
          <a:bodyPr vert="horz" lIns="0" tIns="0" rIns="0" bIns="0" rtlCol="0" anchor="t" anchorCtr="0"/>
          <a:lstStyle>
            <a:lvl1pPr algn="r">
              <a:defRPr lang="nl-BE" sz="1200" smtClean="0">
                <a:solidFill>
                  <a:schemeClr val="bg1"/>
                </a:solidFill>
              </a:defRPr>
            </a:lvl1pPr>
          </a:lstStyle>
          <a:p>
            <a:r>
              <a:rPr lang="nl-BE"/>
              <a:t>19 december 2019</a:t>
            </a:r>
          </a:p>
        </p:txBody>
      </p:sp>
    </p:spTree>
    <p:extLst>
      <p:ext uri="{BB962C8B-B14F-4D97-AF65-F5344CB8AC3E}">
        <p14:creationId xmlns:p14="http://schemas.microsoft.com/office/powerpoint/2010/main" val="4118637076"/>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puzzel">
    <p:spTree>
      <p:nvGrpSpPr>
        <p:cNvPr id="1" name=""/>
        <p:cNvGrpSpPr/>
        <p:nvPr/>
      </p:nvGrpSpPr>
      <p:grpSpPr>
        <a:xfrm>
          <a:off x="0" y="0"/>
          <a:ext cx="0" cy="0"/>
          <a:chOff x="0" y="0"/>
          <a:chExt cx="0" cy="0"/>
        </a:xfrm>
      </p:grpSpPr>
      <p:pic>
        <p:nvPicPr>
          <p:cNvPr id="4" name="Afbeelding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07600" y="1900800"/>
            <a:ext cx="8129033" cy="4191009"/>
          </a:xfrm>
          <a:prstGeom prst="rect">
            <a:avLst/>
          </a:prstGeom>
        </p:spPr>
      </p:pic>
      <p:pic>
        <p:nvPicPr>
          <p:cNvPr id="7" name="Afbeelding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79449" y="6295886"/>
            <a:ext cx="8177801" cy="289561"/>
          </a:xfrm>
          <a:prstGeom prst="rect">
            <a:avLst/>
          </a:prstGeom>
        </p:spPr>
      </p:pic>
      <p:sp>
        <p:nvSpPr>
          <p:cNvPr id="2" name="Titel 1"/>
          <p:cNvSpPr>
            <a:spLocks noGrp="1"/>
          </p:cNvSpPr>
          <p:nvPr>
            <p:ph type="title" hasCustomPrompt="1"/>
          </p:nvPr>
        </p:nvSpPr>
        <p:spPr>
          <a:xfrm>
            <a:off x="483789" y="910800"/>
            <a:ext cx="8152843" cy="573984"/>
          </a:xfrm>
        </p:spPr>
        <p:txBody>
          <a:bodyPr/>
          <a:lstStyle>
            <a:lvl1pPr>
              <a:defRPr baseline="0"/>
            </a:lvl1pPr>
          </a:lstStyle>
          <a:p>
            <a:r>
              <a:rPr lang="nl-NL" dirty="0"/>
              <a:t>Klik voor de titel van de </a:t>
            </a:r>
            <a:r>
              <a:rPr lang="nl-NL" dirty="0" err="1"/>
              <a:t>puzzeldia</a:t>
            </a:r>
            <a:endParaRPr lang="nl-BE" dirty="0"/>
          </a:p>
        </p:txBody>
      </p:sp>
      <p:sp>
        <p:nvSpPr>
          <p:cNvPr id="5" name="Tijdelijke aanduiding voor voettekst 4"/>
          <p:cNvSpPr>
            <a:spLocks noGrp="1"/>
          </p:cNvSpPr>
          <p:nvPr>
            <p:ph type="ftr" sz="quarter" idx="11"/>
          </p:nvPr>
        </p:nvSpPr>
        <p:spPr/>
        <p:txBody>
          <a:bodyPr/>
          <a:lstStyle/>
          <a:p>
            <a:pPr algn="l"/>
            <a:r>
              <a:rPr lang="nl-BE"/>
              <a:t>Informatievergadering Nieuwpoort – plannen voorontwerp</a:t>
            </a:r>
            <a:endParaRPr lang="nl-BE" dirty="0"/>
          </a:p>
        </p:txBody>
      </p:sp>
      <p:sp>
        <p:nvSpPr>
          <p:cNvPr id="6" name="Tijdelijke aanduiding voor dianummer 5"/>
          <p:cNvSpPr>
            <a:spLocks noGrp="1"/>
          </p:cNvSpPr>
          <p:nvPr>
            <p:ph type="sldNum" sz="quarter" idx="12"/>
          </p:nvPr>
        </p:nvSpPr>
        <p:spPr/>
        <p:txBody>
          <a:bodyPr/>
          <a:lstStyle/>
          <a:p>
            <a:fld id="{E8F12D86-93AC-45BB-B8CA-9542A3CF9355}" type="slidenum">
              <a:rPr lang="nl-BE" smtClean="0"/>
              <a:pPr/>
              <a:t>‹nr.›</a:t>
            </a:fld>
            <a:endParaRPr lang="nl-BE"/>
          </a:p>
        </p:txBody>
      </p:sp>
      <p:sp>
        <p:nvSpPr>
          <p:cNvPr id="10" name="Tijdelijke aanduiding voor tekst 9"/>
          <p:cNvSpPr>
            <a:spLocks noGrp="1"/>
          </p:cNvSpPr>
          <p:nvPr>
            <p:ph type="body" sz="quarter" idx="13" hasCustomPrompt="1"/>
          </p:nvPr>
        </p:nvSpPr>
        <p:spPr>
          <a:xfrm>
            <a:off x="507600" y="1900800"/>
            <a:ext cx="2718000" cy="2095200"/>
          </a:xfrm>
        </p:spPr>
        <p:txBody>
          <a:bodyPr lIns="381600" tIns="349200" rIns="381600" bIns="349200" anchor="ctr" anchorCtr="0">
            <a:noAutofit/>
          </a:bodyPr>
          <a:lstStyle>
            <a:lvl1pPr>
              <a:spcBef>
                <a:spcPts val="0"/>
              </a:spcBef>
              <a:buClr>
                <a:schemeClr val="tx2"/>
              </a:buClr>
              <a:defRPr b="1" spc="0" baseline="0">
                <a:solidFill>
                  <a:schemeClr val="bg1"/>
                </a:solidFill>
              </a:defRPr>
            </a:lvl1pPr>
            <a:lvl2pPr>
              <a:spcBef>
                <a:spcPts val="0"/>
              </a:spcBef>
              <a:buClr>
                <a:schemeClr val="tx2"/>
              </a:buClr>
              <a:defRPr sz="3000">
                <a:solidFill>
                  <a:schemeClr val="bg1"/>
                </a:solidFill>
              </a:defRPr>
            </a:lvl2pPr>
            <a:lvl3pPr>
              <a:spcBef>
                <a:spcPts val="0"/>
              </a:spcBef>
              <a:buClr>
                <a:schemeClr val="tx2"/>
              </a:buClr>
              <a:defRPr sz="1200">
                <a:solidFill>
                  <a:schemeClr val="bg1"/>
                </a:solidFill>
              </a:defRPr>
            </a:lvl3pPr>
            <a:lvl4pPr>
              <a:spcBef>
                <a:spcPts val="0"/>
              </a:spcBef>
              <a:defRPr sz="1200">
                <a:solidFill>
                  <a:schemeClr val="bg1"/>
                </a:solidFill>
              </a:defRPr>
            </a:lvl4pPr>
            <a:lvl5pPr>
              <a:spcBef>
                <a:spcPts val="0"/>
              </a:spcBef>
              <a:defRPr sz="1200">
                <a:solidFill>
                  <a:schemeClr val="bg1"/>
                </a:solidFill>
              </a:defRPr>
            </a:lvl5pPr>
          </a:lstStyle>
          <a:p>
            <a:pPr lvl="0"/>
            <a:r>
              <a:rPr lang="nl-NL" dirty="0"/>
              <a:t>Klik om tekst toe te voegen</a:t>
            </a:r>
            <a:br>
              <a:rPr lang="nl-NL" dirty="0"/>
            </a:br>
            <a:r>
              <a:rPr lang="nl-NL" dirty="0"/>
              <a:t>[ </a:t>
            </a:r>
            <a:r>
              <a:rPr lang="nl-NL" dirty="0" err="1"/>
              <a:t>tab-toets</a:t>
            </a:r>
            <a:r>
              <a:rPr lang="nl-NL" dirty="0"/>
              <a:t> = grotere tekst ]</a:t>
            </a:r>
          </a:p>
        </p:txBody>
      </p:sp>
      <p:sp>
        <p:nvSpPr>
          <p:cNvPr id="12" name="Tijdelijke aanduiding voor tekst 9"/>
          <p:cNvSpPr>
            <a:spLocks noGrp="1"/>
          </p:cNvSpPr>
          <p:nvPr>
            <p:ph type="body" sz="quarter" idx="14" hasCustomPrompt="1"/>
          </p:nvPr>
        </p:nvSpPr>
        <p:spPr>
          <a:xfrm>
            <a:off x="3225717" y="1900800"/>
            <a:ext cx="2692800" cy="2095200"/>
          </a:xfrm>
        </p:spPr>
        <p:txBody>
          <a:bodyPr lIns="381600" tIns="349200" rIns="381600" bIns="349200" anchor="ctr" anchorCtr="0">
            <a:noAutofit/>
          </a:bodyPr>
          <a:lstStyle>
            <a:lvl1pPr>
              <a:spcBef>
                <a:spcPts val="0"/>
              </a:spcBef>
              <a:buClr>
                <a:schemeClr val="accent3"/>
              </a:buClr>
              <a:defRPr b="1" spc="0" baseline="0">
                <a:solidFill>
                  <a:schemeClr val="bg1"/>
                </a:solidFill>
              </a:defRPr>
            </a:lvl1pPr>
            <a:lvl2pPr>
              <a:spcBef>
                <a:spcPts val="0"/>
              </a:spcBef>
              <a:buClr>
                <a:schemeClr val="accent3"/>
              </a:buClr>
              <a:defRPr sz="3000">
                <a:solidFill>
                  <a:schemeClr val="bg1"/>
                </a:solidFill>
              </a:defRPr>
            </a:lvl2pPr>
            <a:lvl3pPr>
              <a:spcBef>
                <a:spcPts val="0"/>
              </a:spcBef>
              <a:buClr>
                <a:schemeClr val="accent3"/>
              </a:buClr>
              <a:defRPr sz="1200">
                <a:solidFill>
                  <a:schemeClr val="bg1"/>
                </a:solidFill>
              </a:defRPr>
            </a:lvl3pPr>
            <a:lvl4pPr>
              <a:spcBef>
                <a:spcPts val="0"/>
              </a:spcBef>
              <a:buClr>
                <a:schemeClr val="accent3"/>
              </a:buClr>
              <a:defRPr sz="1200">
                <a:solidFill>
                  <a:schemeClr val="bg1"/>
                </a:solidFill>
              </a:defRPr>
            </a:lvl4pPr>
            <a:lvl5pPr>
              <a:spcBef>
                <a:spcPts val="0"/>
              </a:spcBef>
              <a:buClr>
                <a:schemeClr val="accent3"/>
              </a:buClr>
              <a:defRPr sz="1200">
                <a:solidFill>
                  <a:schemeClr val="bg1"/>
                </a:solidFill>
              </a:defRPr>
            </a:lvl5pPr>
          </a:lstStyle>
          <a:p>
            <a:pPr lvl="0"/>
            <a:r>
              <a:rPr lang="nl-NL" dirty="0"/>
              <a:t>Klik om tekst toe te voegen</a:t>
            </a:r>
            <a:br>
              <a:rPr lang="nl-NL" dirty="0"/>
            </a:br>
            <a:r>
              <a:rPr lang="nl-NL" dirty="0"/>
              <a:t>[ </a:t>
            </a:r>
            <a:r>
              <a:rPr lang="nl-NL" dirty="0" err="1"/>
              <a:t>tab-toets</a:t>
            </a:r>
            <a:r>
              <a:rPr lang="nl-NL" dirty="0"/>
              <a:t> = grotere tekst ]</a:t>
            </a:r>
          </a:p>
        </p:txBody>
      </p:sp>
      <p:sp>
        <p:nvSpPr>
          <p:cNvPr id="13" name="Tijdelijke aanduiding voor tekst 9"/>
          <p:cNvSpPr>
            <a:spLocks noGrp="1"/>
          </p:cNvSpPr>
          <p:nvPr>
            <p:ph type="body" sz="quarter" idx="15" hasCustomPrompt="1"/>
          </p:nvPr>
        </p:nvSpPr>
        <p:spPr>
          <a:xfrm>
            <a:off x="5918633" y="1900800"/>
            <a:ext cx="2718000" cy="2095200"/>
          </a:xfrm>
        </p:spPr>
        <p:txBody>
          <a:bodyPr lIns="381600" tIns="349200" rIns="381600" bIns="349200" anchor="ctr" anchorCtr="0">
            <a:noAutofit/>
          </a:bodyPr>
          <a:lstStyle>
            <a:lvl1pPr>
              <a:spcBef>
                <a:spcPts val="0"/>
              </a:spcBef>
              <a:buClr>
                <a:schemeClr val="accent4"/>
              </a:buClr>
              <a:defRPr b="1" spc="0" baseline="0">
                <a:solidFill>
                  <a:schemeClr val="tx2"/>
                </a:solidFill>
              </a:defRPr>
            </a:lvl1pPr>
            <a:lvl2pPr>
              <a:spcBef>
                <a:spcPts val="0"/>
              </a:spcBef>
              <a:buClr>
                <a:schemeClr val="accent4"/>
              </a:buClr>
              <a:defRPr sz="3000">
                <a:solidFill>
                  <a:schemeClr val="tx2"/>
                </a:solidFill>
              </a:defRPr>
            </a:lvl2pPr>
            <a:lvl3pPr>
              <a:spcBef>
                <a:spcPts val="0"/>
              </a:spcBef>
              <a:buClr>
                <a:schemeClr val="accent4"/>
              </a:buClr>
              <a:defRPr sz="1200">
                <a:solidFill>
                  <a:schemeClr val="tx2"/>
                </a:solidFill>
              </a:defRPr>
            </a:lvl3pPr>
            <a:lvl4pPr>
              <a:spcBef>
                <a:spcPts val="0"/>
              </a:spcBef>
              <a:buClr>
                <a:schemeClr val="accent4"/>
              </a:buClr>
              <a:defRPr sz="1200">
                <a:solidFill>
                  <a:schemeClr val="tx2"/>
                </a:solidFill>
              </a:defRPr>
            </a:lvl4pPr>
            <a:lvl5pPr>
              <a:spcBef>
                <a:spcPts val="0"/>
              </a:spcBef>
              <a:buClr>
                <a:schemeClr val="accent4"/>
              </a:buClr>
              <a:defRPr sz="1200">
                <a:solidFill>
                  <a:schemeClr val="tx2"/>
                </a:solidFill>
              </a:defRPr>
            </a:lvl5pPr>
          </a:lstStyle>
          <a:p>
            <a:pPr lvl="0"/>
            <a:r>
              <a:rPr lang="nl-NL" dirty="0"/>
              <a:t>Klik om tekst toe te voegen</a:t>
            </a:r>
            <a:br>
              <a:rPr lang="nl-NL" dirty="0"/>
            </a:br>
            <a:r>
              <a:rPr lang="nl-NL" dirty="0"/>
              <a:t>[ </a:t>
            </a:r>
            <a:r>
              <a:rPr lang="nl-NL" dirty="0" err="1"/>
              <a:t>tab-toets</a:t>
            </a:r>
            <a:r>
              <a:rPr lang="nl-NL" dirty="0"/>
              <a:t> = grotere tekst ]</a:t>
            </a:r>
          </a:p>
        </p:txBody>
      </p:sp>
      <p:sp>
        <p:nvSpPr>
          <p:cNvPr id="14" name="Tijdelijke aanduiding voor tekst 9"/>
          <p:cNvSpPr>
            <a:spLocks noGrp="1"/>
          </p:cNvSpPr>
          <p:nvPr>
            <p:ph type="body" sz="quarter" idx="16" hasCustomPrompt="1"/>
          </p:nvPr>
        </p:nvSpPr>
        <p:spPr>
          <a:xfrm>
            <a:off x="507600" y="3996609"/>
            <a:ext cx="2718000" cy="2095200"/>
          </a:xfrm>
        </p:spPr>
        <p:txBody>
          <a:bodyPr lIns="381600" tIns="349200" rIns="381600" bIns="349200" anchor="ctr" anchorCtr="0">
            <a:noAutofit/>
          </a:bodyPr>
          <a:lstStyle>
            <a:lvl1pPr>
              <a:spcBef>
                <a:spcPts val="0"/>
              </a:spcBef>
              <a:buClr>
                <a:schemeClr val="accent4"/>
              </a:buClr>
              <a:defRPr b="1" spc="0" baseline="0">
                <a:solidFill>
                  <a:schemeClr val="tx2"/>
                </a:solidFill>
              </a:defRPr>
            </a:lvl1pPr>
            <a:lvl2pPr>
              <a:spcBef>
                <a:spcPts val="0"/>
              </a:spcBef>
              <a:buClr>
                <a:schemeClr val="accent4"/>
              </a:buClr>
              <a:defRPr sz="3000">
                <a:solidFill>
                  <a:schemeClr val="tx2"/>
                </a:solidFill>
              </a:defRPr>
            </a:lvl2pPr>
            <a:lvl3pPr>
              <a:spcBef>
                <a:spcPts val="0"/>
              </a:spcBef>
              <a:buClr>
                <a:schemeClr val="accent4"/>
              </a:buClr>
              <a:defRPr sz="1200">
                <a:solidFill>
                  <a:schemeClr val="tx2"/>
                </a:solidFill>
              </a:defRPr>
            </a:lvl3pPr>
            <a:lvl4pPr>
              <a:spcBef>
                <a:spcPts val="0"/>
              </a:spcBef>
              <a:buClr>
                <a:schemeClr val="accent4"/>
              </a:buClr>
              <a:defRPr sz="1200">
                <a:solidFill>
                  <a:schemeClr val="tx2"/>
                </a:solidFill>
              </a:defRPr>
            </a:lvl4pPr>
            <a:lvl5pPr>
              <a:spcBef>
                <a:spcPts val="0"/>
              </a:spcBef>
              <a:buClr>
                <a:schemeClr val="accent4"/>
              </a:buClr>
              <a:defRPr sz="1200">
                <a:solidFill>
                  <a:schemeClr val="tx2"/>
                </a:solidFill>
              </a:defRPr>
            </a:lvl5pPr>
          </a:lstStyle>
          <a:p>
            <a:pPr lvl="0"/>
            <a:r>
              <a:rPr lang="nl-NL" dirty="0"/>
              <a:t>Klik om tekst toe te voegen</a:t>
            </a:r>
            <a:br>
              <a:rPr lang="nl-NL" dirty="0"/>
            </a:br>
            <a:r>
              <a:rPr lang="nl-NL" dirty="0"/>
              <a:t>[ </a:t>
            </a:r>
            <a:r>
              <a:rPr lang="nl-NL" dirty="0" err="1"/>
              <a:t>tab-toets</a:t>
            </a:r>
            <a:r>
              <a:rPr lang="nl-NL" dirty="0"/>
              <a:t> = grotere tekst ]</a:t>
            </a:r>
          </a:p>
        </p:txBody>
      </p:sp>
      <p:sp>
        <p:nvSpPr>
          <p:cNvPr id="15" name="Tijdelijke aanduiding voor tekst 9"/>
          <p:cNvSpPr>
            <a:spLocks noGrp="1"/>
          </p:cNvSpPr>
          <p:nvPr>
            <p:ph type="body" sz="quarter" idx="17" hasCustomPrompt="1"/>
          </p:nvPr>
        </p:nvSpPr>
        <p:spPr>
          <a:xfrm>
            <a:off x="3225717" y="3996609"/>
            <a:ext cx="2692800" cy="2095200"/>
          </a:xfrm>
        </p:spPr>
        <p:txBody>
          <a:bodyPr lIns="381600" tIns="349200" rIns="381600" bIns="349200" anchor="ctr" anchorCtr="0">
            <a:noAutofit/>
          </a:bodyPr>
          <a:lstStyle>
            <a:lvl1pPr>
              <a:spcBef>
                <a:spcPts val="0"/>
              </a:spcBef>
              <a:buClr>
                <a:schemeClr val="accent6"/>
              </a:buClr>
              <a:defRPr b="1" spc="0" baseline="0">
                <a:solidFill>
                  <a:schemeClr val="bg1"/>
                </a:solidFill>
              </a:defRPr>
            </a:lvl1pPr>
            <a:lvl2pPr>
              <a:spcBef>
                <a:spcPts val="0"/>
              </a:spcBef>
              <a:buClr>
                <a:schemeClr val="accent6"/>
              </a:buClr>
              <a:defRPr sz="3000">
                <a:solidFill>
                  <a:schemeClr val="bg1"/>
                </a:solidFill>
              </a:defRPr>
            </a:lvl2pPr>
            <a:lvl3pPr>
              <a:spcBef>
                <a:spcPts val="0"/>
              </a:spcBef>
              <a:buClr>
                <a:schemeClr val="accent6"/>
              </a:buClr>
              <a:defRPr sz="1200">
                <a:solidFill>
                  <a:schemeClr val="bg1"/>
                </a:solidFill>
              </a:defRPr>
            </a:lvl3pPr>
            <a:lvl4pPr>
              <a:spcBef>
                <a:spcPts val="0"/>
              </a:spcBef>
              <a:buClr>
                <a:schemeClr val="accent6"/>
              </a:buClr>
              <a:defRPr sz="1200">
                <a:solidFill>
                  <a:schemeClr val="bg1"/>
                </a:solidFill>
              </a:defRPr>
            </a:lvl4pPr>
            <a:lvl5pPr>
              <a:spcBef>
                <a:spcPts val="0"/>
              </a:spcBef>
              <a:buClr>
                <a:schemeClr val="accent6"/>
              </a:buClr>
              <a:defRPr sz="1200">
                <a:solidFill>
                  <a:schemeClr val="bg1"/>
                </a:solidFill>
              </a:defRPr>
            </a:lvl5pPr>
          </a:lstStyle>
          <a:p>
            <a:pPr lvl="0"/>
            <a:r>
              <a:rPr lang="nl-NL" dirty="0"/>
              <a:t>Klik om tekst toe te voegen</a:t>
            </a:r>
            <a:br>
              <a:rPr lang="nl-NL" dirty="0"/>
            </a:br>
            <a:r>
              <a:rPr lang="nl-NL" dirty="0"/>
              <a:t>[ </a:t>
            </a:r>
            <a:r>
              <a:rPr lang="nl-NL" dirty="0" err="1"/>
              <a:t>tab-toets</a:t>
            </a:r>
            <a:r>
              <a:rPr lang="nl-NL" dirty="0"/>
              <a:t> = grotere tekst ]</a:t>
            </a:r>
          </a:p>
        </p:txBody>
      </p:sp>
      <p:sp>
        <p:nvSpPr>
          <p:cNvPr id="16" name="Tijdelijke aanduiding voor tekst 9"/>
          <p:cNvSpPr>
            <a:spLocks noGrp="1"/>
          </p:cNvSpPr>
          <p:nvPr>
            <p:ph type="body" sz="quarter" idx="18" hasCustomPrompt="1"/>
          </p:nvPr>
        </p:nvSpPr>
        <p:spPr>
          <a:xfrm>
            <a:off x="5918633" y="3996609"/>
            <a:ext cx="2718000" cy="2095200"/>
          </a:xfrm>
        </p:spPr>
        <p:txBody>
          <a:bodyPr lIns="381600" tIns="349200" rIns="381600" bIns="349200" anchor="ctr" anchorCtr="0">
            <a:noAutofit/>
          </a:bodyPr>
          <a:lstStyle>
            <a:lvl1pPr>
              <a:spcBef>
                <a:spcPts val="0"/>
              </a:spcBef>
              <a:buClr>
                <a:schemeClr val="accent3"/>
              </a:buClr>
              <a:defRPr b="1" spc="0" baseline="0">
                <a:solidFill>
                  <a:schemeClr val="bg1"/>
                </a:solidFill>
              </a:defRPr>
            </a:lvl1pPr>
            <a:lvl2pPr>
              <a:spcBef>
                <a:spcPts val="0"/>
              </a:spcBef>
              <a:buClr>
                <a:schemeClr val="accent3"/>
              </a:buClr>
              <a:defRPr sz="3000">
                <a:solidFill>
                  <a:schemeClr val="bg1"/>
                </a:solidFill>
              </a:defRPr>
            </a:lvl2pPr>
            <a:lvl3pPr>
              <a:spcBef>
                <a:spcPts val="0"/>
              </a:spcBef>
              <a:buClr>
                <a:schemeClr val="accent3"/>
              </a:buClr>
              <a:defRPr sz="1200">
                <a:solidFill>
                  <a:schemeClr val="bg1"/>
                </a:solidFill>
              </a:defRPr>
            </a:lvl3pPr>
            <a:lvl4pPr>
              <a:spcBef>
                <a:spcPts val="0"/>
              </a:spcBef>
              <a:buClr>
                <a:schemeClr val="accent3"/>
              </a:buClr>
              <a:defRPr sz="1200">
                <a:solidFill>
                  <a:schemeClr val="bg1"/>
                </a:solidFill>
              </a:defRPr>
            </a:lvl4pPr>
            <a:lvl5pPr>
              <a:spcBef>
                <a:spcPts val="0"/>
              </a:spcBef>
              <a:buClr>
                <a:schemeClr val="accent3"/>
              </a:buClr>
              <a:defRPr sz="1200">
                <a:solidFill>
                  <a:schemeClr val="bg1"/>
                </a:solidFill>
              </a:defRPr>
            </a:lvl5pPr>
          </a:lstStyle>
          <a:p>
            <a:pPr lvl="0"/>
            <a:r>
              <a:rPr lang="nl-NL" dirty="0"/>
              <a:t>Klik om tekst toe te voegen</a:t>
            </a:r>
            <a:br>
              <a:rPr lang="nl-NL" dirty="0"/>
            </a:br>
            <a:r>
              <a:rPr lang="nl-NL" dirty="0"/>
              <a:t>[ </a:t>
            </a:r>
            <a:r>
              <a:rPr lang="nl-NL" dirty="0" err="1"/>
              <a:t>tab-toets</a:t>
            </a:r>
            <a:r>
              <a:rPr lang="nl-NL" dirty="0"/>
              <a:t> = grotere tekst ]</a:t>
            </a:r>
          </a:p>
        </p:txBody>
      </p:sp>
      <p:sp>
        <p:nvSpPr>
          <p:cNvPr id="18" name="Tijdelijke aanduiding voor datum 3"/>
          <p:cNvSpPr>
            <a:spLocks noGrp="1"/>
          </p:cNvSpPr>
          <p:nvPr>
            <p:ph type="dt" sz="half" idx="2"/>
          </p:nvPr>
        </p:nvSpPr>
        <p:spPr>
          <a:xfrm>
            <a:off x="6365506" y="6418800"/>
            <a:ext cx="1368151" cy="230400"/>
          </a:xfrm>
          <a:prstGeom prst="rect">
            <a:avLst/>
          </a:prstGeom>
        </p:spPr>
        <p:txBody>
          <a:bodyPr vert="horz" lIns="0" tIns="0" rIns="0" bIns="0" rtlCol="0" anchor="t" anchorCtr="0"/>
          <a:lstStyle>
            <a:lvl1pPr algn="r">
              <a:defRPr lang="nl-BE" sz="1200" smtClean="0">
                <a:solidFill>
                  <a:srgbClr val="2C3F48"/>
                </a:solidFill>
              </a:defRPr>
            </a:lvl1pPr>
          </a:lstStyle>
          <a:p>
            <a:r>
              <a:rPr lang="nl-BE"/>
              <a:t>19 december 2019</a:t>
            </a:r>
            <a:endParaRPr/>
          </a:p>
        </p:txBody>
      </p:sp>
    </p:spTree>
    <p:extLst>
      <p:ext uri="{BB962C8B-B14F-4D97-AF65-F5344CB8AC3E}">
        <p14:creationId xmlns:p14="http://schemas.microsoft.com/office/powerpoint/2010/main" val="386739246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puzzel met fot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jdelijke aanduiding voor dianummer 4"/>
          <p:cNvSpPr>
            <a:spLocks noGrp="1"/>
          </p:cNvSpPr>
          <p:nvPr>
            <p:ph type="sldNum" sz="quarter" idx="12"/>
          </p:nvPr>
        </p:nvSpPr>
        <p:spPr/>
        <p:txBody>
          <a:bodyPr/>
          <a:lstStyle>
            <a:lvl1pPr>
              <a:defRPr>
                <a:solidFill>
                  <a:schemeClr val="bg1"/>
                </a:solidFill>
              </a:defRPr>
            </a:lvl1pPr>
          </a:lstStyle>
          <a:p>
            <a:fld id="{E8F12D86-93AC-45BB-B8CA-9542A3CF9355}" type="slidenum">
              <a:rPr lang="nl-BE" smtClean="0">
                <a:solidFill>
                  <a:prstClr val="white"/>
                </a:solidFill>
              </a:rPr>
              <a:pPr/>
              <a:t>‹nr.›</a:t>
            </a:fld>
            <a:endParaRPr lang="nl-BE">
              <a:solidFill>
                <a:prstClr val="white"/>
              </a:solidFill>
            </a:endParaRPr>
          </a:p>
        </p:txBody>
      </p:sp>
      <p:pic>
        <p:nvPicPr>
          <p:cNvPr id="7" name="Afbeelding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78800" y="6295886"/>
            <a:ext cx="8177801" cy="289561"/>
          </a:xfrm>
          <a:prstGeom prst="rect">
            <a:avLst/>
          </a:prstGeom>
        </p:spPr>
      </p:pic>
      <p:sp>
        <p:nvSpPr>
          <p:cNvPr id="4" name="Tijdelijke aanduiding voor voettekst 3"/>
          <p:cNvSpPr>
            <a:spLocks noGrp="1"/>
          </p:cNvSpPr>
          <p:nvPr>
            <p:ph type="ftr" sz="quarter" idx="11"/>
          </p:nvPr>
        </p:nvSpPr>
        <p:spPr/>
        <p:txBody>
          <a:bodyPr/>
          <a:lstStyle>
            <a:lvl1pPr algn="l">
              <a:defRPr>
                <a:solidFill>
                  <a:schemeClr val="bg1"/>
                </a:solidFill>
              </a:defRPr>
            </a:lvl1pPr>
          </a:lstStyle>
          <a:p>
            <a:r>
              <a:rPr lang="nl-BE">
                <a:solidFill>
                  <a:prstClr val="white"/>
                </a:solidFill>
              </a:rPr>
              <a:t>Informatievergadering Nieuwpoort – plannen voorontwerp</a:t>
            </a:r>
            <a:endParaRPr lang="nl-BE" dirty="0">
              <a:solidFill>
                <a:prstClr val="white"/>
              </a:solidFill>
            </a:endParaRPr>
          </a:p>
        </p:txBody>
      </p:sp>
      <p:sp>
        <p:nvSpPr>
          <p:cNvPr id="17" name="Tijdelijke aanduiding voor tekst 9"/>
          <p:cNvSpPr>
            <a:spLocks noGrp="1"/>
          </p:cNvSpPr>
          <p:nvPr>
            <p:ph type="body" sz="quarter" idx="13" hasCustomPrompt="1"/>
          </p:nvPr>
        </p:nvSpPr>
        <p:spPr>
          <a:xfrm>
            <a:off x="507600" y="1900800"/>
            <a:ext cx="2934000" cy="2098800"/>
          </a:xfrm>
          <a:blipFill>
            <a:blip r:embed="rId4"/>
            <a:stretch>
              <a:fillRect/>
            </a:stretch>
          </a:blipFill>
        </p:spPr>
        <p:txBody>
          <a:bodyPr lIns="381600" tIns="349200" rIns="597600" bIns="349200" anchor="ctr" anchorCtr="0">
            <a:noAutofit/>
          </a:bodyPr>
          <a:lstStyle>
            <a:lvl1pPr>
              <a:spcBef>
                <a:spcPts val="0"/>
              </a:spcBef>
              <a:buClr>
                <a:schemeClr val="tx2"/>
              </a:buClr>
              <a:defRPr b="1" spc="0" baseline="0">
                <a:solidFill>
                  <a:schemeClr val="bg1"/>
                </a:solidFill>
              </a:defRPr>
            </a:lvl1pPr>
            <a:lvl2pPr>
              <a:spcBef>
                <a:spcPts val="0"/>
              </a:spcBef>
              <a:buClr>
                <a:schemeClr val="tx2"/>
              </a:buClr>
              <a:defRPr sz="3000">
                <a:solidFill>
                  <a:schemeClr val="bg1"/>
                </a:solidFill>
              </a:defRPr>
            </a:lvl2pPr>
            <a:lvl3pPr>
              <a:spcBef>
                <a:spcPts val="0"/>
              </a:spcBef>
              <a:buClr>
                <a:schemeClr val="tx2"/>
              </a:buClr>
              <a:defRPr sz="1200">
                <a:solidFill>
                  <a:schemeClr val="bg1"/>
                </a:solidFill>
              </a:defRPr>
            </a:lvl3pPr>
            <a:lvl4pPr>
              <a:spcBef>
                <a:spcPts val="0"/>
              </a:spcBef>
              <a:defRPr sz="1200">
                <a:solidFill>
                  <a:schemeClr val="bg1"/>
                </a:solidFill>
              </a:defRPr>
            </a:lvl4pPr>
            <a:lvl5pPr>
              <a:spcBef>
                <a:spcPts val="0"/>
              </a:spcBef>
              <a:defRPr sz="1200">
                <a:solidFill>
                  <a:schemeClr val="bg1"/>
                </a:solidFill>
              </a:defRPr>
            </a:lvl5pPr>
          </a:lstStyle>
          <a:p>
            <a:pPr lvl="0"/>
            <a:r>
              <a:rPr lang="nl-NL" dirty="0"/>
              <a:t>Klik om tekst toe te voegen</a:t>
            </a:r>
            <a:br>
              <a:rPr lang="nl-NL" dirty="0"/>
            </a:br>
            <a:r>
              <a:rPr lang="nl-NL" dirty="0"/>
              <a:t>[ </a:t>
            </a:r>
            <a:r>
              <a:rPr lang="nl-NL" dirty="0" err="1"/>
              <a:t>tab-toets</a:t>
            </a:r>
            <a:r>
              <a:rPr lang="nl-NL" dirty="0"/>
              <a:t> = grotere tekst ]</a:t>
            </a:r>
          </a:p>
        </p:txBody>
      </p:sp>
      <p:sp>
        <p:nvSpPr>
          <p:cNvPr id="19" name="Tijdelijke aanduiding voor tekst 9"/>
          <p:cNvSpPr>
            <a:spLocks noGrp="1"/>
          </p:cNvSpPr>
          <p:nvPr>
            <p:ph type="body" sz="quarter" idx="17" hasCustomPrompt="1"/>
          </p:nvPr>
        </p:nvSpPr>
        <p:spPr>
          <a:xfrm>
            <a:off x="3009600" y="3996609"/>
            <a:ext cx="2908800" cy="2098800"/>
          </a:xfrm>
          <a:blipFill>
            <a:blip r:embed="rId5"/>
            <a:stretch>
              <a:fillRect/>
            </a:stretch>
          </a:blipFill>
        </p:spPr>
        <p:txBody>
          <a:bodyPr lIns="597600" tIns="349200" rIns="381600" bIns="349200" anchor="ctr" anchorCtr="0">
            <a:noAutofit/>
          </a:bodyPr>
          <a:lstStyle>
            <a:lvl1pPr>
              <a:spcBef>
                <a:spcPts val="0"/>
              </a:spcBef>
              <a:buClr>
                <a:schemeClr val="accent6"/>
              </a:buClr>
              <a:defRPr b="1" spc="0" baseline="0">
                <a:solidFill>
                  <a:schemeClr val="bg1"/>
                </a:solidFill>
              </a:defRPr>
            </a:lvl1pPr>
            <a:lvl2pPr>
              <a:spcBef>
                <a:spcPts val="0"/>
              </a:spcBef>
              <a:buClr>
                <a:schemeClr val="accent6"/>
              </a:buClr>
              <a:defRPr sz="3000">
                <a:solidFill>
                  <a:schemeClr val="bg1"/>
                </a:solidFill>
              </a:defRPr>
            </a:lvl2pPr>
            <a:lvl3pPr>
              <a:spcBef>
                <a:spcPts val="0"/>
              </a:spcBef>
              <a:buClr>
                <a:schemeClr val="accent6"/>
              </a:buClr>
              <a:defRPr sz="1200">
                <a:solidFill>
                  <a:schemeClr val="bg1"/>
                </a:solidFill>
              </a:defRPr>
            </a:lvl3pPr>
            <a:lvl4pPr>
              <a:spcBef>
                <a:spcPts val="0"/>
              </a:spcBef>
              <a:buClr>
                <a:schemeClr val="accent6"/>
              </a:buClr>
              <a:defRPr sz="1200">
                <a:solidFill>
                  <a:schemeClr val="bg1"/>
                </a:solidFill>
              </a:defRPr>
            </a:lvl4pPr>
            <a:lvl5pPr>
              <a:spcBef>
                <a:spcPts val="0"/>
              </a:spcBef>
              <a:buClr>
                <a:schemeClr val="accent6"/>
              </a:buClr>
              <a:defRPr sz="1200">
                <a:solidFill>
                  <a:schemeClr val="bg1"/>
                </a:solidFill>
              </a:defRPr>
            </a:lvl5pPr>
          </a:lstStyle>
          <a:p>
            <a:pPr lvl="0"/>
            <a:r>
              <a:rPr lang="nl-NL" dirty="0"/>
              <a:t>Klik om tekst toe te voegen</a:t>
            </a:r>
            <a:br>
              <a:rPr lang="nl-NL" dirty="0"/>
            </a:br>
            <a:r>
              <a:rPr lang="nl-NL" dirty="0"/>
              <a:t>[ </a:t>
            </a:r>
            <a:r>
              <a:rPr lang="nl-NL" dirty="0" err="1"/>
              <a:t>tab-toets</a:t>
            </a:r>
            <a:r>
              <a:rPr lang="nl-NL" dirty="0"/>
              <a:t> = grotere tekst ]</a:t>
            </a:r>
          </a:p>
        </p:txBody>
      </p:sp>
      <p:sp>
        <p:nvSpPr>
          <p:cNvPr id="22" name="Tijdelijke aanduiding voor tekst 9"/>
          <p:cNvSpPr>
            <a:spLocks noGrp="1"/>
          </p:cNvSpPr>
          <p:nvPr>
            <p:ph type="body" sz="quarter" idx="18" hasCustomPrompt="1"/>
          </p:nvPr>
        </p:nvSpPr>
        <p:spPr>
          <a:xfrm>
            <a:off x="5918633" y="1900800"/>
            <a:ext cx="2718000" cy="2311200"/>
          </a:xfrm>
          <a:blipFill>
            <a:blip r:embed="rId6"/>
            <a:stretch>
              <a:fillRect/>
            </a:stretch>
          </a:blipFill>
        </p:spPr>
        <p:txBody>
          <a:bodyPr lIns="381600" tIns="349200" rIns="381600" bIns="565200" anchor="ctr" anchorCtr="0">
            <a:noAutofit/>
          </a:bodyPr>
          <a:lstStyle>
            <a:lvl1pPr>
              <a:spcBef>
                <a:spcPts val="0"/>
              </a:spcBef>
              <a:buClr>
                <a:schemeClr val="accent4"/>
              </a:buClr>
              <a:defRPr b="1" spc="0" baseline="0">
                <a:solidFill>
                  <a:schemeClr val="tx2"/>
                </a:solidFill>
              </a:defRPr>
            </a:lvl1pPr>
            <a:lvl2pPr>
              <a:spcBef>
                <a:spcPts val="0"/>
              </a:spcBef>
              <a:buClr>
                <a:schemeClr val="accent4"/>
              </a:buClr>
              <a:defRPr sz="3000">
                <a:solidFill>
                  <a:schemeClr val="tx2"/>
                </a:solidFill>
              </a:defRPr>
            </a:lvl2pPr>
            <a:lvl3pPr>
              <a:spcBef>
                <a:spcPts val="0"/>
              </a:spcBef>
              <a:buClr>
                <a:schemeClr val="accent4"/>
              </a:buClr>
              <a:defRPr sz="1200">
                <a:solidFill>
                  <a:schemeClr val="tx2"/>
                </a:solidFill>
              </a:defRPr>
            </a:lvl3pPr>
            <a:lvl4pPr>
              <a:spcBef>
                <a:spcPts val="0"/>
              </a:spcBef>
              <a:buClr>
                <a:schemeClr val="accent4"/>
              </a:buClr>
              <a:defRPr sz="1200">
                <a:solidFill>
                  <a:schemeClr val="tx2"/>
                </a:solidFill>
              </a:defRPr>
            </a:lvl4pPr>
            <a:lvl5pPr>
              <a:spcBef>
                <a:spcPts val="0"/>
              </a:spcBef>
              <a:buClr>
                <a:schemeClr val="accent4"/>
              </a:buClr>
              <a:defRPr sz="1200">
                <a:solidFill>
                  <a:schemeClr val="tx2"/>
                </a:solidFill>
              </a:defRPr>
            </a:lvl5pPr>
          </a:lstStyle>
          <a:p>
            <a:pPr lvl="0"/>
            <a:r>
              <a:rPr lang="nl-NL" dirty="0"/>
              <a:t>Klik om tekst toe te voegen</a:t>
            </a:r>
            <a:br>
              <a:rPr lang="nl-NL" dirty="0"/>
            </a:br>
            <a:r>
              <a:rPr lang="nl-NL" dirty="0"/>
              <a:t>[ </a:t>
            </a:r>
            <a:r>
              <a:rPr lang="nl-NL" dirty="0" err="1"/>
              <a:t>tab-toets</a:t>
            </a:r>
            <a:r>
              <a:rPr lang="nl-NL" dirty="0"/>
              <a:t> = grotere tekst ]</a:t>
            </a:r>
          </a:p>
        </p:txBody>
      </p:sp>
      <p:sp>
        <p:nvSpPr>
          <p:cNvPr id="9" name="Tijdelijke aanduiding voor datum 3"/>
          <p:cNvSpPr>
            <a:spLocks noGrp="1"/>
          </p:cNvSpPr>
          <p:nvPr>
            <p:ph type="dt" sz="half" idx="2"/>
          </p:nvPr>
        </p:nvSpPr>
        <p:spPr>
          <a:xfrm>
            <a:off x="6365506" y="6418800"/>
            <a:ext cx="1368151" cy="230400"/>
          </a:xfrm>
          <a:prstGeom prst="rect">
            <a:avLst/>
          </a:prstGeom>
        </p:spPr>
        <p:txBody>
          <a:bodyPr vert="horz" lIns="0" tIns="0" rIns="0" bIns="0" rtlCol="0" anchor="t" anchorCtr="0"/>
          <a:lstStyle>
            <a:lvl1pPr algn="r">
              <a:defRPr lang="nl-BE" sz="1200" smtClean="0">
                <a:solidFill>
                  <a:schemeClr val="bg1"/>
                </a:solidFill>
              </a:defRPr>
            </a:lvl1pPr>
          </a:lstStyle>
          <a:p>
            <a:r>
              <a:rPr lang="nl-BE">
                <a:solidFill>
                  <a:prstClr val="white"/>
                </a:solidFill>
              </a:rPr>
              <a:t>19 december 2019</a:t>
            </a:r>
            <a:endParaRPr>
              <a:solidFill>
                <a:prstClr val="white"/>
              </a:solidFill>
            </a:endParaRPr>
          </a:p>
        </p:txBody>
      </p:sp>
      <p:sp>
        <p:nvSpPr>
          <p:cNvPr id="10" name="Titel 1"/>
          <p:cNvSpPr>
            <a:spLocks noGrp="1"/>
          </p:cNvSpPr>
          <p:nvPr>
            <p:ph type="title" hasCustomPrompt="1"/>
          </p:nvPr>
        </p:nvSpPr>
        <p:spPr>
          <a:xfrm>
            <a:off x="483789" y="910800"/>
            <a:ext cx="8152843" cy="573984"/>
          </a:xfrm>
        </p:spPr>
        <p:txBody>
          <a:bodyPr/>
          <a:lstStyle>
            <a:lvl1pPr>
              <a:defRPr baseline="0"/>
            </a:lvl1pPr>
          </a:lstStyle>
          <a:p>
            <a:r>
              <a:rPr lang="nl-NL" dirty="0"/>
              <a:t>Klik voor de titel van de </a:t>
            </a:r>
            <a:r>
              <a:rPr lang="nl-NL" dirty="0" err="1"/>
              <a:t>puzzeldia</a:t>
            </a:r>
            <a:r>
              <a:rPr lang="nl-NL" dirty="0"/>
              <a:t> met foto</a:t>
            </a:r>
            <a:endParaRPr lang="nl-BE" dirty="0"/>
          </a:p>
        </p:txBody>
      </p:sp>
    </p:spTree>
    <p:extLst>
      <p:ext uri="{BB962C8B-B14F-4D97-AF65-F5344CB8AC3E}">
        <p14:creationId xmlns:p14="http://schemas.microsoft.com/office/powerpoint/2010/main" val="312237119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kleurdia met 1 kolom">
    <p:bg>
      <p:bgPr>
        <a:solidFill>
          <a:schemeClr val="tx2"/>
        </a:solidFill>
        <a:effectLst/>
      </p:bgPr>
    </p:bg>
    <p:spTree>
      <p:nvGrpSpPr>
        <p:cNvPr id="1" name=""/>
        <p:cNvGrpSpPr/>
        <p:nvPr/>
      </p:nvGrpSpPr>
      <p:grpSpPr>
        <a:xfrm>
          <a:off x="0" y="0"/>
          <a:ext cx="0" cy="0"/>
          <a:chOff x="0" y="0"/>
          <a:chExt cx="0" cy="0"/>
        </a:xfrm>
      </p:grpSpPr>
      <p:pic>
        <p:nvPicPr>
          <p:cNvPr id="4" name="Afbeelding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2185415"/>
          </a:xfrm>
          <a:prstGeom prst="rect">
            <a:avLst/>
          </a:prstGeom>
        </p:spPr>
      </p:pic>
      <p:pic>
        <p:nvPicPr>
          <p:cNvPr id="10" name="Afbeelding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78800" y="6295886"/>
            <a:ext cx="8177801" cy="289561"/>
          </a:xfrm>
          <a:prstGeom prst="rect">
            <a:avLst/>
          </a:prstGeom>
        </p:spPr>
      </p:pic>
      <p:sp>
        <p:nvSpPr>
          <p:cNvPr id="5" name="Tijdelijke aanduiding voor voettekst 4"/>
          <p:cNvSpPr>
            <a:spLocks noGrp="1"/>
          </p:cNvSpPr>
          <p:nvPr>
            <p:ph type="ftr" sz="quarter" idx="11"/>
          </p:nvPr>
        </p:nvSpPr>
        <p:spPr/>
        <p:txBody>
          <a:bodyPr/>
          <a:lstStyle>
            <a:lvl1pPr>
              <a:defRPr>
                <a:solidFill>
                  <a:schemeClr val="bg1"/>
                </a:solidFill>
              </a:defRPr>
            </a:lvl1pPr>
          </a:lstStyle>
          <a:p>
            <a:pPr algn="l"/>
            <a:r>
              <a:rPr lang="nl-BE">
                <a:solidFill>
                  <a:prstClr val="white"/>
                </a:solidFill>
              </a:rPr>
              <a:t>Informatievergadering Nieuwpoort – plannen voorontwerp</a:t>
            </a:r>
            <a:endParaRPr lang="nl-BE" dirty="0">
              <a:solidFill>
                <a:prstClr val="white"/>
              </a:solidFill>
            </a:endParaRPr>
          </a:p>
        </p:txBody>
      </p:sp>
      <p:sp>
        <p:nvSpPr>
          <p:cNvPr id="6" name="Tijdelijke aanduiding voor dianummer 5"/>
          <p:cNvSpPr>
            <a:spLocks noGrp="1"/>
          </p:cNvSpPr>
          <p:nvPr>
            <p:ph type="sldNum" sz="quarter" idx="12"/>
          </p:nvPr>
        </p:nvSpPr>
        <p:spPr/>
        <p:txBody>
          <a:bodyPr/>
          <a:lstStyle>
            <a:lvl1pPr>
              <a:defRPr>
                <a:solidFill>
                  <a:schemeClr val="bg1"/>
                </a:solidFill>
              </a:defRPr>
            </a:lvl1pPr>
          </a:lstStyle>
          <a:p>
            <a:fld id="{E8F12D86-93AC-45BB-B8CA-9542A3CF9355}" type="slidenum">
              <a:rPr lang="nl-BE" smtClean="0">
                <a:solidFill>
                  <a:prstClr val="white"/>
                </a:solidFill>
              </a:rPr>
              <a:pPr/>
              <a:t>‹nr.›</a:t>
            </a:fld>
            <a:endParaRPr lang="nl-BE" dirty="0">
              <a:solidFill>
                <a:prstClr val="white"/>
              </a:solidFill>
            </a:endParaRPr>
          </a:p>
        </p:txBody>
      </p:sp>
      <p:sp>
        <p:nvSpPr>
          <p:cNvPr id="2" name="Titel 1"/>
          <p:cNvSpPr>
            <a:spLocks noGrp="1"/>
          </p:cNvSpPr>
          <p:nvPr>
            <p:ph type="title" hasCustomPrompt="1"/>
          </p:nvPr>
        </p:nvSpPr>
        <p:spPr>
          <a:xfrm>
            <a:off x="762719" y="423316"/>
            <a:ext cx="7893882" cy="1143000"/>
          </a:xfrm>
        </p:spPr>
        <p:txBody>
          <a:bodyPr anchor="b" anchorCtr="0"/>
          <a:lstStyle>
            <a:lvl1pPr>
              <a:defRPr sz="3700" baseline="0">
                <a:solidFill>
                  <a:schemeClr val="tx2"/>
                </a:solidFill>
              </a:defRPr>
            </a:lvl1pPr>
          </a:lstStyle>
          <a:p>
            <a:r>
              <a:rPr lang="nl-NL" dirty="0"/>
              <a:t>Klik voor de titel van de</a:t>
            </a:r>
            <a:br>
              <a:rPr lang="nl-NL" dirty="0"/>
            </a:br>
            <a:r>
              <a:rPr lang="nl-NL" dirty="0" err="1"/>
              <a:t>kleurdia</a:t>
            </a:r>
            <a:r>
              <a:rPr lang="nl-NL" dirty="0"/>
              <a:t> met 1 kolom</a:t>
            </a:r>
            <a:endParaRPr lang="nl-BE" dirty="0"/>
          </a:p>
        </p:txBody>
      </p:sp>
      <p:sp>
        <p:nvSpPr>
          <p:cNvPr id="3" name="Tijdelijke aanduiding voor inhoud 2"/>
          <p:cNvSpPr>
            <a:spLocks noGrp="1"/>
          </p:cNvSpPr>
          <p:nvPr>
            <p:ph idx="1"/>
          </p:nvPr>
        </p:nvSpPr>
        <p:spPr>
          <a:xfrm>
            <a:off x="731765" y="2756387"/>
            <a:ext cx="7924835" cy="2960414"/>
          </a:xfrm>
        </p:spPr>
        <p:txBody>
          <a:bodyPr>
            <a:noAutofit/>
          </a:bodyPr>
          <a:lstStyle>
            <a:lvl1pPr>
              <a:buClr>
                <a:schemeClr val="tx2"/>
              </a:buClr>
              <a:defRPr sz="2700">
                <a:solidFill>
                  <a:schemeClr val="bg1"/>
                </a:solidFill>
              </a:defRPr>
            </a:lvl1pPr>
            <a:lvl2pPr>
              <a:buClr>
                <a:schemeClr val="tx2"/>
              </a:buClr>
              <a:defRPr sz="2500">
                <a:solidFill>
                  <a:schemeClr val="bg1"/>
                </a:solidFill>
              </a:defRPr>
            </a:lvl2pPr>
            <a:lvl3pPr>
              <a:buClr>
                <a:schemeClr val="bg1"/>
              </a:buClr>
              <a:defRPr sz="2700">
                <a:solidFill>
                  <a:schemeClr val="bg1"/>
                </a:solidFill>
              </a:defRPr>
            </a:lvl3pPr>
            <a:lvl4pPr>
              <a:buClr>
                <a:schemeClr val="bg1"/>
              </a:buClr>
              <a:defRPr sz="2500">
                <a:solidFill>
                  <a:schemeClr val="bg1"/>
                </a:solidFill>
              </a:defRPr>
            </a:lvl4pPr>
            <a:lvl5pPr>
              <a:buClr>
                <a:schemeClr val="bg1"/>
              </a:buClr>
              <a:defRPr sz="2500">
                <a:solidFill>
                  <a:schemeClr val="bg1"/>
                </a:solidFill>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dirty="0"/>
          </a:p>
        </p:txBody>
      </p:sp>
      <p:sp>
        <p:nvSpPr>
          <p:cNvPr id="9" name="Tijdelijke aanduiding voor datum 3"/>
          <p:cNvSpPr>
            <a:spLocks noGrp="1"/>
          </p:cNvSpPr>
          <p:nvPr>
            <p:ph type="dt" sz="half" idx="2"/>
          </p:nvPr>
        </p:nvSpPr>
        <p:spPr>
          <a:xfrm>
            <a:off x="6365506" y="6418800"/>
            <a:ext cx="1368151" cy="230400"/>
          </a:xfrm>
          <a:prstGeom prst="rect">
            <a:avLst/>
          </a:prstGeom>
        </p:spPr>
        <p:txBody>
          <a:bodyPr vert="horz" lIns="0" tIns="0" rIns="0" bIns="0" rtlCol="0" anchor="t" anchorCtr="0"/>
          <a:lstStyle>
            <a:lvl1pPr algn="r">
              <a:defRPr lang="nl-BE" sz="1200" smtClean="0">
                <a:solidFill>
                  <a:schemeClr val="bg1"/>
                </a:solidFill>
              </a:defRPr>
            </a:lvl1pPr>
          </a:lstStyle>
          <a:p>
            <a:r>
              <a:rPr lang="nl-BE">
                <a:solidFill>
                  <a:prstClr val="white"/>
                </a:solidFill>
              </a:rPr>
              <a:t>19 december 2019</a:t>
            </a:r>
            <a:endParaRPr>
              <a:solidFill>
                <a:prstClr val="white"/>
              </a:solidFill>
            </a:endParaRPr>
          </a:p>
        </p:txBody>
      </p:sp>
    </p:spTree>
    <p:extLst>
      <p:ext uri="{BB962C8B-B14F-4D97-AF65-F5344CB8AC3E}">
        <p14:creationId xmlns:p14="http://schemas.microsoft.com/office/powerpoint/2010/main" val="150030264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 preserve="1">
  <p:cSld name="kleurdia met 2 kolommen">
    <p:bg>
      <p:bgPr>
        <a:solidFill>
          <a:schemeClr val="tx2"/>
        </a:solidFill>
        <a:effectLst/>
      </p:bgPr>
    </p:bg>
    <p:spTree>
      <p:nvGrpSpPr>
        <p:cNvPr id="1" name=""/>
        <p:cNvGrpSpPr/>
        <p:nvPr/>
      </p:nvGrpSpPr>
      <p:grpSpPr>
        <a:xfrm>
          <a:off x="0" y="0"/>
          <a:ext cx="0" cy="0"/>
          <a:chOff x="0" y="0"/>
          <a:chExt cx="0" cy="0"/>
        </a:xfrm>
      </p:grpSpPr>
      <p:pic>
        <p:nvPicPr>
          <p:cNvPr id="4" name="Afbeelding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2185415"/>
          </a:xfrm>
          <a:prstGeom prst="rect">
            <a:avLst/>
          </a:prstGeom>
        </p:spPr>
      </p:pic>
      <p:pic>
        <p:nvPicPr>
          <p:cNvPr id="10" name="Afbeelding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78800" y="6295886"/>
            <a:ext cx="8177801" cy="289561"/>
          </a:xfrm>
          <a:prstGeom prst="rect">
            <a:avLst/>
          </a:prstGeom>
        </p:spPr>
      </p:pic>
      <p:sp>
        <p:nvSpPr>
          <p:cNvPr id="5" name="Tijdelijke aanduiding voor voettekst 4"/>
          <p:cNvSpPr>
            <a:spLocks noGrp="1"/>
          </p:cNvSpPr>
          <p:nvPr>
            <p:ph type="ftr" sz="quarter" idx="11"/>
          </p:nvPr>
        </p:nvSpPr>
        <p:spPr/>
        <p:txBody>
          <a:bodyPr/>
          <a:lstStyle>
            <a:lvl1pPr>
              <a:defRPr>
                <a:solidFill>
                  <a:schemeClr val="bg1"/>
                </a:solidFill>
              </a:defRPr>
            </a:lvl1pPr>
          </a:lstStyle>
          <a:p>
            <a:pPr algn="l"/>
            <a:r>
              <a:rPr lang="nl-BE">
                <a:solidFill>
                  <a:prstClr val="white"/>
                </a:solidFill>
              </a:rPr>
              <a:t>Informatievergadering Nieuwpoort – plannen voorontwerp</a:t>
            </a:r>
            <a:endParaRPr lang="nl-BE" dirty="0">
              <a:solidFill>
                <a:prstClr val="white"/>
              </a:solidFill>
            </a:endParaRPr>
          </a:p>
        </p:txBody>
      </p:sp>
      <p:sp>
        <p:nvSpPr>
          <p:cNvPr id="6" name="Tijdelijke aanduiding voor dianummer 5"/>
          <p:cNvSpPr>
            <a:spLocks noGrp="1"/>
          </p:cNvSpPr>
          <p:nvPr>
            <p:ph type="sldNum" sz="quarter" idx="12"/>
          </p:nvPr>
        </p:nvSpPr>
        <p:spPr/>
        <p:txBody>
          <a:bodyPr/>
          <a:lstStyle>
            <a:lvl1pPr>
              <a:defRPr>
                <a:solidFill>
                  <a:schemeClr val="bg1"/>
                </a:solidFill>
              </a:defRPr>
            </a:lvl1pPr>
          </a:lstStyle>
          <a:p>
            <a:fld id="{E8F12D86-93AC-45BB-B8CA-9542A3CF9355}" type="slidenum">
              <a:rPr lang="nl-BE" smtClean="0">
                <a:solidFill>
                  <a:prstClr val="white"/>
                </a:solidFill>
              </a:rPr>
              <a:pPr/>
              <a:t>‹nr.›</a:t>
            </a:fld>
            <a:endParaRPr lang="nl-BE" dirty="0">
              <a:solidFill>
                <a:prstClr val="white"/>
              </a:solidFill>
            </a:endParaRPr>
          </a:p>
        </p:txBody>
      </p:sp>
      <p:sp>
        <p:nvSpPr>
          <p:cNvPr id="2" name="Titel 1"/>
          <p:cNvSpPr>
            <a:spLocks noGrp="1"/>
          </p:cNvSpPr>
          <p:nvPr>
            <p:ph type="title" hasCustomPrompt="1"/>
          </p:nvPr>
        </p:nvSpPr>
        <p:spPr>
          <a:xfrm>
            <a:off x="762719" y="423316"/>
            <a:ext cx="7893882" cy="1143000"/>
          </a:xfrm>
        </p:spPr>
        <p:txBody>
          <a:bodyPr anchor="b" anchorCtr="0"/>
          <a:lstStyle>
            <a:lvl1pPr>
              <a:defRPr sz="3700" baseline="0">
                <a:solidFill>
                  <a:schemeClr val="tx2"/>
                </a:solidFill>
              </a:defRPr>
            </a:lvl1pPr>
          </a:lstStyle>
          <a:p>
            <a:r>
              <a:rPr lang="nl-NL" dirty="0"/>
              <a:t>Klik voor de titel van de</a:t>
            </a:r>
            <a:br>
              <a:rPr lang="nl-NL" dirty="0"/>
            </a:br>
            <a:r>
              <a:rPr lang="nl-NL" dirty="0" err="1"/>
              <a:t>kleurdia</a:t>
            </a:r>
            <a:r>
              <a:rPr lang="nl-NL" dirty="0"/>
              <a:t> met 2 kolommen</a:t>
            </a:r>
            <a:endParaRPr lang="nl-BE" dirty="0"/>
          </a:p>
        </p:txBody>
      </p:sp>
      <p:sp>
        <p:nvSpPr>
          <p:cNvPr id="8" name="Tijdelijke aanduiding voor inhoud 2"/>
          <p:cNvSpPr>
            <a:spLocks noGrp="1"/>
          </p:cNvSpPr>
          <p:nvPr>
            <p:ph idx="13"/>
          </p:nvPr>
        </p:nvSpPr>
        <p:spPr>
          <a:xfrm>
            <a:off x="4959401" y="2757601"/>
            <a:ext cx="3697200" cy="2959200"/>
          </a:xfrm>
        </p:spPr>
        <p:txBody>
          <a:bodyPr>
            <a:noAutofit/>
          </a:bodyPr>
          <a:lstStyle>
            <a:lvl1pPr>
              <a:buClr>
                <a:schemeClr val="tx2"/>
              </a:buClr>
              <a:defRPr sz="2700">
                <a:solidFill>
                  <a:schemeClr val="bg1"/>
                </a:solidFill>
              </a:defRPr>
            </a:lvl1pPr>
            <a:lvl2pPr>
              <a:buClr>
                <a:schemeClr val="tx2"/>
              </a:buClr>
              <a:defRPr sz="2500">
                <a:solidFill>
                  <a:schemeClr val="bg1"/>
                </a:solidFill>
              </a:defRPr>
            </a:lvl2pPr>
            <a:lvl3pPr>
              <a:buClr>
                <a:schemeClr val="bg1"/>
              </a:buClr>
              <a:defRPr sz="2700">
                <a:solidFill>
                  <a:schemeClr val="bg1"/>
                </a:solidFill>
              </a:defRPr>
            </a:lvl3pPr>
            <a:lvl4pPr>
              <a:buClr>
                <a:schemeClr val="bg1"/>
              </a:buClr>
              <a:defRPr sz="2500">
                <a:solidFill>
                  <a:schemeClr val="bg1"/>
                </a:solidFill>
              </a:defRPr>
            </a:lvl4pPr>
            <a:lvl5pPr>
              <a:buClr>
                <a:schemeClr val="bg1"/>
              </a:buClr>
              <a:defRPr sz="2500">
                <a:solidFill>
                  <a:schemeClr val="bg1"/>
                </a:solidFill>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dirty="0"/>
          </a:p>
        </p:txBody>
      </p:sp>
      <p:sp>
        <p:nvSpPr>
          <p:cNvPr id="3" name="Tijdelijke aanduiding voor inhoud 2"/>
          <p:cNvSpPr>
            <a:spLocks noGrp="1"/>
          </p:cNvSpPr>
          <p:nvPr>
            <p:ph idx="1"/>
          </p:nvPr>
        </p:nvSpPr>
        <p:spPr>
          <a:xfrm>
            <a:off x="731766" y="2756387"/>
            <a:ext cx="3697200" cy="2960414"/>
          </a:xfrm>
        </p:spPr>
        <p:txBody>
          <a:bodyPr>
            <a:noAutofit/>
          </a:bodyPr>
          <a:lstStyle>
            <a:lvl1pPr>
              <a:buClr>
                <a:schemeClr val="tx2"/>
              </a:buClr>
              <a:defRPr sz="2700">
                <a:solidFill>
                  <a:schemeClr val="bg1"/>
                </a:solidFill>
              </a:defRPr>
            </a:lvl1pPr>
            <a:lvl2pPr>
              <a:buClr>
                <a:schemeClr val="tx2"/>
              </a:buClr>
              <a:defRPr sz="2500">
                <a:solidFill>
                  <a:schemeClr val="bg1"/>
                </a:solidFill>
              </a:defRPr>
            </a:lvl2pPr>
            <a:lvl3pPr>
              <a:buClr>
                <a:schemeClr val="bg1"/>
              </a:buClr>
              <a:defRPr sz="2700">
                <a:solidFill>
                  <a:schemeClr val="bg1"/>
                </a:solidFill>
              </a:defRPr>
            </a:lvl3pPr>
            <a:lvl4pPr>
              <a:buClr>
                <a:schemeClr val="bg1"/>
              </a:buClr>
              <a:defRPr sz="2500">
                <a:solidFill>
                  <a:schemeClr val="bg1"/>
                </a:solidFill>
              </a:defRPr>
            </a:lvl4pPr>
            <a:lvl5pPr>
              <a:buClr>
                <a:schemeClr val="bg1"/>
              </a:buClr>
              <a:defRPr sz="2500">
                <a:solidFill>
                  <a:schemeClr val="bg1"/>
                </a:solidFill>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dirty="0"/>
          </a:p>
        </p:txBody>
      </p:sp>
      <p:sp>
        <p:nvSpPr>
          <p:cNvPr id="11" name="Tijdelijke aanduiding voor datum 3"/>
          <p:cNvSpPr>
            <a:spLocks noGrp="1"/>
          </p:cNvSpPr>
          <p:nvPr>
            <p:ph type="dt" sz="half" idx="2"/>
          </p:nvPr>
        </p:nvSpPr>
        <p:spPr>
          <a:xfrm>
            <a:off x="6365506" y="6418800"/>
            <a:ext cx="1368151" cy="230400"/>
          </a:xfrm>
          <a:prstGeom prst="rect">
            <a:avLst/>
          </a:prstGeom>
        </p:spPr>
        <p:txBody>
          <a:bodyPr vert="horz" lIns="0" tIns="0" rIns="0" bIns="0" rtlCol="0" anchor="t" anchorCtr="0"/>
          <a:lstStyle>
            <a:lvl1pPr algn="r">
              <a:defRPr lang="nl-BE" sz="1200" smtClean="0">
                <a:solidFill>
                  <a:schemeClr val="bg1"/>
                </a:solidFill>
              </a:defRPr>
            </a:lvl1pPr>
          </a:lstStyle>
          <a:p>
            <a:r>
              <a:rPr lang="nl-BE">
                <a:solidFill>
                  <a:prstClr val="white"/>
                </a:solidFill>
              </a:rPr>
              <a:t>19 december 2019</a:t>
            </a:r>
            <a:endParaRPr>
              <a:solidFill>
                <a:prstClr val="white"/>
              </a:solidFill>
            </a:endParaRPr>
          </a:p>
        </p:txBody>
      </p:sp>
    </p:spTree>
    <p:extLst>
      <p:ext uri="{BB962C8B-B14F-4D97-AF65-F5344CB8AC3E}">
        <p14:creationId xmlns:p14="http://schemas.microsoft.com/office/powerpoint/2010/main" val="1334704706"/>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kleurdia met tekst en foto">
    <p:bg>
      <p:bgPr>
        <a:solidFill>
          <a:schemeClr val="bg1"/>
        </a:solidFill>
        <a:effectLst/>
      </p:bgPr>
    </p:bg>
    <p:spTree>
      <p:nvGrpSpPr>
        <p:cNvPr id="1" name=""/>
        <p:cNvGrpSpPr/>
        <p:nvPr/>
      </p:nvGrpSpPr>
      <p:grpSpPr>
        <a:xfrm>
          <a:off x="0" y="0"/>
          <a:ext cx="0" cy="0"/>
          <a:chOff x="0" y="0"/>
          <a:chExt cx="0" cy="0"/>
        </a:xfrm>
      </p:grpSpPr>
      <p:pic>
        <p:nvPicPr>
          <p:cNvPr id="11" name="Afbeelding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79449" y="6295886"/>
            <a:ext cx="8177801" cy="289561"/>
          </a:xfrm>
          <a:prstGeom prst="rect">
            <a:avLst/>
          </a:prstGeom>
        </p:spPr>
      </p:pic>
      <p:pic>
        <p:nvPicPr>
          <p:cNvPr id="7" name="Afbeelding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9144000" cy="2185415"/>
          </a:xfrm>
          <a:prstGeom prst="rect">
            <a:avLst/>
          </a:prstGeom>
        </p:spPr>
      </p:pic>
      <p:sp>
        <p:nvSpPr>
          <p:cNvPr id="5" name="Tijdelijke aanduiding voor voettekst 4"/>
          <p:cNvSpPr>
            <a:spLocks noGrp="1"/>
          </p:cNvSpPr>
          <p:nvPr>
            <p:ph type="ftr" sz="quarter" idx="11"/>
          </p:nvPr>
        </p:nvSpPr>
        <p:spPr/>
        <p:txBody>
          <a:bodyPr/>
          <a:lstStyle>
            <a:lvl1pPr>
              <a:defRPr>
                <a:solidFill>
                  <a:schemeClr val="tx1"/>
                </a:solidFill>
              </a:defRPr>
            </a:lvl1pPr>
          </a:lstStyle>
          <a:p>
            <a:pPr algn="l"/>
            <a:r>
              <a:rPr lang="nl-BE">
                <a:solidFill>
                  <a:prstClr val="black"/>
                </a:solidFill>
              </a:rPr>
              <a:t>Informatievergadering Nieuwpoort – plannen voorontwerp</a:t>
            </a:r>
            <a:endParaRPr lang="nl-BE" dirty="0">
              <a:solidFill>
                <a:prstClr val="black"/>
              </a:solidFill>
            </a:endParaRPr>
          </a:p>
        </p:txBody>
      </p:sp>
      <p:sp>
        <p:nvSpPr>
          <p:cNvPr id="6" name="Tijdelijke aanduiding voor dianummer 5"/>
          <p:cNvSpPr>
            <a:spLocks noGrp="1"/>
          </p:cNvSpPr>
          <p:nvPr>
            <p:ph type="sldNum" sz="quarter" idx="12"/>
          </p:nvPr>
        </p:nvSpPr>
        <p:spPr/>
        <p:txBody>
          <a:bodyPr/>
          <a:lstStyle>
            <a:lvl1pPr>
              <a:defRPr>
                <a:solidFill>
                  <a:schemeClr val="tx1"/>
                </a:solidFill>
              </a:defRPr>
            </a:lvl1pPr>
          </a:lstStyle>
          <a:p>
            <a:fld id="{E8F12D86-93AC-45BB-B8CA-9542A3CF9355}" type="slidenum">
              <a:rPr lang="nl-BE" smtClean="0">
                <a:solidFill>
                  <a:prstClr val="black"/>
                </a:solidFill>
              </a:rPr>
              <a:pPr/>
              <a:t>‹nr.›</a:t>
            </a:fld>
            <a:endParaRPr lang="nl-BE" dirty="0">
              <a:solidFill>
                <a:prstClr val="black"/>
              </a:solidFill>
            </a:endParaRPr>
          </a:p>
        </p:txBody>
      </p:sp>
      <p:sp>
        <p:nvSpPr>
          <p:cNvPr id="2" name="Titel 1"/>
          <p:cNvSpPr>
            <a:spLocks noGrp="1"/>
          </p:cNvSpPr>
          <p:nvPr>
            <p:ph type="title" hasCustomPrompt="1"/>
          </p:nvPr>
        </p:nvSpPr>
        <p:spPr>
          <a:xfrm>
            <a:off x="762719" y="423316"/>
            <a:ext cx="7893882" cy="1143000"/>
          </a:xfrm>
        </p:spPr>
        <p:txBody>
          <a:bodyPr anchor="b" anchorCtr="0"/>
          <a:lstStyle>
            <a:lvl1pPr>
              <a:defRPr sz="3700" baseline="0">
                <a:solidFill>
                  <a:schemeClr val="bg1"/>
                </a:solidFill>
              </a:defRPr>
            </a:lvl1pPr>
          </a:lstStyle>
          <a:p>
            <a:r>
              <a:rPr lang="nl-NL" dirty="0"/>
              <a:t>Klik voor de titel van de</a:t>
            </a:r>
            <a:br>
              <a:rPr lang="nl-NL" dirty="0"/>
            </a:br>
            <a:r>
              <a:rPr lang="nl-NL" dirty="0" err="1"/>
              <a:t>kleurdia</a:t>
            </a:r>
            <a:r>
              <a:rPr lang="nl-NL" dirty="0"/>
              <a:t> met tekst en foto</a:t>
            </a:r>
            <a:endParaRPr lang="nl-BE" dirty="0"/>
          </a:p>
        </p:txBody>
      </p:sp>
      <p:sp>
        <p:nvSpPr>
          <p:cNvPr id="3" name="Tijdelijke aanduiding voor inhoud 2"/>
          <p:cNvSpPr>
            <a:spLocks noGrp="1"/>
          </p:cNvSpPr>
          <p:nvPr>
            <p:ph idx="1"/>
          </p:nvPr>
        </p:nvSpPr>
        <p:spPr>
          <a:xfrm>
            <a:off x="731766" y="2756387"/>
            <a:ext cx="3697200" cy="2960414"/>
          </a:xfrm>
        </p:spPr>
        <p:txBody>
          <a:bodyPr>
            <a:noAutofit/>
          </a:bodyPr>
          <a:lstStyle>
            <a:lvl1pPr>
              <a:buClr>
                <a:schemeClr val="bg1"/>
              </a:buClr>
              <a:defRPr sz="2700">
                <a:solidFill>
                  <a:schemeClr val="tx1"/>
                </a:solidFill>
              </a:defRPr>
            </a:lvl1pPr>
            <a:lvl2pPr>
              <a:buClr>
                <a:schemeClr val="bg1"/>
              </a:buClr>
              <a:defRPr sz="2500">
                <a:solidFill>
                  <a:schemeClr val="tx1"/>
                </a:solidFill>
              </a:defRPr>
            </a:lvl2pPr>
            <a:lvl3pPr>
              <a:buClr>
                <a:schemeClr val="tx2"/>
              </a:buClr>
              <a:defRPr sz="2700">
                <a:solidFill>
                  <a:schemeClr val="tx1"/>
                </a:solidFill>
              </a:defRPr>
            </a:lvl3pPr>
            <a:lvl4pPr>
              <a:buClr>
                <a:schemeClr val="tx2"/>
              </a:buClr>
              <a:defRPr sz="2500">
                <a:solidFill>
                  <a:schemeClr val="tx1"/>
                </a:solidFill>
              </a:defRPr>
            </a:lvl4pPr>
            <a:lvl5pPr>
              <a:buClr>
                <a:schemeClr val="tx2"/>
              </a:buClr>
              <a:defRPr sz="2500">
                <a:solidFill>
                  <a:schemeClr val="tx1"/>
                </a:solidFill>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dirty="0"/>
          </a:p>
        </p:txBody>
      </p:sp>
      <p:sp>
        <p:nvSpPr>
          <p:cNvPr id="12" name="Tijdelijke aanduiding voor afbeelding 11"/>
          <p:cNvSpPr>
            <a:spLocks noGrp="1"/>
          </p:cNvSpPr>
          <p:nvPr>
            <p:ph type="pic" sz="quarter" idx="15" hasCustomPrompt="1"/>
          </p:nvPr>
        </p:nvSpPr>
        <p:spPr>
          <a:xfrm>
            <a:off x="5079600" y="2476800"/>
            <a:ext cx="3556800" cy="3240000"/>
          </a:xfrm>
          <a:solidFill>
            <a:schemeClr val="bg2">
              <a:lumMod val="90000"/>
            </a:schemeClr>
          </a:solidFill>
        </p:spPr>
        <p:txBody>
          <a:bodyPr anchor="ctr" anchorCtr="0">
            <a:noAutofit/>
          </a:bodyPr>
          <a:lstStyle>
            <a:lvl1pPr marL="0" indent="0" algn="ctr">
              <a:buNone/>
              <a:defRPr>
                <a:solidFill>
                  <a:schemeClr val="tx1">
                    <a:lumMod val="50000"/>
                    <a:lumOff val="50000"/>
                  </a:schemeClr>
                </a:solidFill>
              </a:defRPr>
            </a:lvl1pPr>
          </a:lstStyle>
          <a:p>
            <a:r>
              <a:rPr lang="nl-BE" dirty="0"/>
              <a:t>Klik hier </a:t>
            </a:r>
            <a:br>
              <a:rPr lang="nl-BE" dirty="0"/>
            </a:br>
            <a:r>
              <a:rPr lang="nl-BE" dirty="0"/>
              <a:t>om een </a:t>
            </a:r>
            <a:br>
              <a:rPr lang="nl-BE" dirty="0"/>
            </a:br>
            <a:br>
              <a:rPr lang="nl-BE" dirty="0"/>
            </a:br>
            <a:r>
              <a:rPr lang="nl-BE" dirty="0"/>
              <a:t>afbeelding </a:t>
            </a:r>
            <a:br>
              <a:rPr lang="nl-BE" dirty="0"/>
            </a:br>
            <a:r>
              <a:rPr lang="nl-BE" dirty="0"/>
              <a:t>in te voegen</a:t>
            </a:r>
          </a:p>
        </p:txBody>
      </p:sp>
      <p:sp>
        <p:nvSpPr>
          <p:cNvPr id="10" name="Tijdelijke aanduiding voor datum 3"/>
          <p:cNvSpPr>
            <a:spLocks noGrp="1"/>
          </p:cNvSpPr>
          <p:nvPr>
            <p:ph type="dt" sz="half" idx="2"/>
          </p:nvPr>
        </p:nvSpPr>
        <p:spPr>
          <a:xfrm>
            <a:off x="6365506" y="6418800"/>
            <a:ext cx="1368151" cy="230400"/>
          </a:xfrm>
          <a:prstGeom prst="rect">
            <a:avLst/>
          </a:prstGeom>
        </p:spPr>
        <p:txBody>
          <a:bodyPr vert="horz" lIns="0" tIns="0" rIns="0" bIns="0" rtlCol="0" anchor="t" anchorCtr="0"/>
          <a:lstStyle>
            <a:lvl1pPr algn="r">
              <a:defRPr lang="nl-BE" sz="1200" smtClean="0">
                <a:solidFill>
                  <a:srgbClr val="2C3F48"/>
                </a:solidFill>
              </a:defRPr>
            </a:lvl1pPr>
          </a:lstStyle>
          <a:p>
            <a:r>
              <a:rPr lang="nl-BE"/>
              <a:t>19 december 2019</a:t>
            </a:r>
            <a:endParaRPr/>
          </a:p>
        </p:txBody>
      </p:sp>
    </p:spTree>
    <p:extLst>
      <p:ext uri="{BB962C8B-B14F-4D97-AF65-F5344CB8AC3E}">
        <p14:creationId xmlns:p14="http://schemas.microsoft.com/office/powerpoint/2010/main" val="161115797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leeg">
    <p:spTree>
      <p:nvGrpSpPr>
        <p:cNvPr id="1" name=""/>
        <p:cNvGrpSpPr/>
        <p:nvPr/>
      </p:nvGrpSpPr>
      <p:grpSpPr>
        <a:xfrm>
          <a:off x="0" y="0"/>
          <a:ext cx="0" cy="0"/>
          <a:chOff x="0" y="0"/>
          <a:chExt cx="0" cy="0"/>
        </a:xfrm>
      </p:grpSpPr>
    </p:spTree>
    <p:extLst>
      <p:ext uri="{BB962C8B-B14F-4D97-AF65-F5344CB8AC3E}">
        <p14:creationId xmlns:p14="http://schemas.microsoft.com/office/powerpoint/2010/main" val="693031168"/>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userDrawn="1">
  <p:cSld name="slotscherm">
    <p:bg>
      <p:bgPr>
        <a:solidFill>
          <a:schemeClr val="accent4"/>
        </a:solidFill>
        <a:effectLst/>
      </p:bgPr>
    </p:bg>
    <p:spTree>
      <p:nvGrpSpPr>
        <p:cNvPr id="1" name=""/>
        <p:cNvGrpSpPr/>
        <p:nvPr/>
      </p:nvGrpSpPr>
      <p:grpSpPr>
        <a:xfrm>
          <a:off x="0" y="0"/>
          <a:ext cx="0" cy="0"/>
          <a:chOff x="0" y="0"/>
          <a:chExt cx="0" cy="0"/>
        </a:xfrm>
      </p:grpSpPr>
      <p:pic>
        <p:nvPicPr>
          <p:cNvPr id="6" name="Afbeelding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80605" y="401129"/>
            <a:ext cx="1066802" cy="774194"/>
          </a:xfrm>
          <a:prstGeom prst="rect">
            <a:avLst/>
          </a:prstGeom>
        </p:spPr>
      </p:pic>
      <p:pic>
        <p:nvPicPr>
          <p:cNvPr id="5" name="Afbeelding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5431968"/>
            <a:ext cx="9144000" cy="1423416"/>
          </a:xfrm>
          <a:prstGeom prst="rect">
            <a:avLst/>
          </a:prstGeom>
        </p:spPr>
      </p:pic>
      <p:sp>
        <p:nvSpPr>
          <p:cNvPr id="9" name="Titel 1"/>
          <p:cNvSpPr>
            <a:spLocks noGrp="1"/>
          </p:cNvSpPr>
          <p:nvPr>
            <p:ph type="ctrTitle" hasCustomPrompt="1"/>
          </p:nvPr>
        </p:nvSpPr>
        <p:spPr>
          <a:xfrm>
            <a:off x="1479599" y="1916832"/>
            <a:ext cx="6505200" cy="1445568"/>
          </a:xfrm>
        </p:spPr>
        <p:txBody>
          <a:bodyPr anchor="b" anchorCtr="0"/>
          <a:lstStyle>
            <a:lvl1pPr algn="l">
              <a:lnSpc>
                <a:spcPct val="91000"/>
              </a:lnSpc>
              <a:defRPr sz="4800" b="1" baseline="0">
                <a:solidFill>
                  <a:schemeClr val="accent6"/>
                </a:solidFill>
              </a:defRPr>
            </a:lvl1pPr>
          </a:lstStyle>
          <a:p>
            <a:r>
              <a:rPr lang="nl-BE" dirty="0"/>
              <a:t>Klik hier om je slotgroet in te geven.</a:t>
            </a:r>
          </a:p>
        </p:txBody>
      </p:sp>
      <p:sp>
        <p:nvSpPr>
          <p:cNvPr id="10" name="Ondertitel 2"/>
          <p:cNvSpPr>
            <a:spLocks noGrp="1"/>
          </p:cNvSpPr>
          <p:nvPr>
            <p:ph type="subTitle" idx="1" hasCustomPrompt="1"/>
          </p:nvPr>
        </p:nvSpPr>
        <p:spPr>
          <a:xfrm>
            <a:off x="1498647" y="3945600"/>
            <a:ext cx="6504701" cy="1306800"/>
          </a:xfrm>
        </p:spPr>
        <p:txBody>
          <a:bodyPr>
            <a:normAutofit/>
          </a:bodyPr>
          <a:lstStyle>
            <a:lvl1pPr marL="0" indent="0" algn="l">
              <a:lnSpc>
                <a:spcPct val="98000"/>
              </a:lnSpc>
              <a:spcBef>
                <a:spcPts val="0"/>
              </a:spcBef>
              <a:buNone/>
              <a:defRPr sz="2000" b="0">
                <a:solidFill>
                  <a:schemeClr val="accent6"/>
                </a:solidFill>
              </a:defRPr>
            </a:lvl1pPr>
          </a:lstStyle>
          <a:p>
            <a:r>
              <a:rPr lang="nl-BE" dirty="0"/>
              <a:t>Voornaam en familienaam</a:t>
            </a:r>
            <a:br>
              <a:rPr lang="nl-BE" dirty="0"/>
            </a:br>
            <a:r>
              <a:rPr lang="nl-BE" dirty="0"/>
              <a:t>Functie</a:t>
            </a:r>
            <a:br>
              <a:rPr lang="nl-BE" dirty="0"/>
            </a:br>
            <a:r>
              <a:rPr lang="nl-BE" dirty="0"/>
              <a:t>E-mailadres</a:t>
            </a:r>
          </a:p>
        </p:txBody>
      </p:sp>
      <p:sp>
        <p:nvSpPr>
          <p:cNvPr id="3" name="Tijdelijke aanduiding voor tekst 2"/>
          <p:cNvSpPr>
            <a:spLocks noGrp="1"/>
          </p:cNvSpPr>
          <p:nvPr>
            <p:ph type="body" sz="quarter" idx="10" hasCustomPrompt="1"/>
          </p:nvPr>
        </p:nvSpPr>
        <p:spPr>
          <a:xfrm>
            <a:off x="1498646" y="6139048"/>
            <a:ext cx="6505200" cy="300831"/>
          </a:xfrm>
          <a:noFill/>
        </p:spPr>
        <p:txBody>
          <a:bodyPr vert="horz" lIns="0" tIns="0" rIns="0" bIns="0" rtlCol="0">
            <a:normAutofit/>
          </a:bodyPr>
          <a:lstStyle>
            <a:lvl1pPr>
              <a:defRPr lang="nl-NL" sz="1700" b="0" smtClean="0">
                <a:solidFill>
                  <a:schemeClr val="accent6"/>
                </a:solidFill>
              </a:defRPr>
            </a:lvl1pPr>
            <a:lvl2pPr>
              <a:defRPr lang="nl-NL" smtClean="0"/>
            </a:lvl2pPr>
            <a:lvl3pPr>
              <a:defRPr lang="nl-NL" smtClean="0"/>
            </a:lvl3pPr>
            <a:lvl4pPr>
              <a:defRPr lang="nl-NL" smtClean="0"/>
            </a:lvl4pPr>
            <a:lvl5pPr>
              <a:defRPr lang="nl-BE"/>
            </a:lvl5pPr>
          </a:lstStyle>
          <a:p>
            <a:pPr marL="0" lvl="0" indent="0">
              <a:lnSpc>
                <a:spcPct val="98000"/>
              </a:lnSpc>
              <a:spcBef>
                <a:spcPts val="0"/>
              </a:spcBef>
              <a:buNone/>
            </a:pPr>
            <a:r>
              <a:rPr lang="nl-NL" dirty="0"/>
              <a:t>Herhaal hier de titel van je schermpresentatie</a:t>
            </a:r>
            <a:endParaRPr lang="nl-BE" dirty="0"/>
          </a:p>
        </p:txBody>
      </p:sp>
    </p:spTree>
    <p:extLst>
      <p:ext uri="{BB962C8B-B14F-4D97-AF65-F5344CB8AC3E}">
        <p14:creationId xmlns:p14="http://schemas.microsoft.com/office/powerpoint/2010/main" val="2176984471"/>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type="title" preserve="1">
  <p:cSld name="Titeldia 3 vakken met logo">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4" name="Picture 15" descr="Frame_Red"/>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8" descr="gent_klaverblad_3x2"/>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2700338" y="3213100"/>
            <a:ext cx="5580062" cy="273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Afbeelding 19"/>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936625" y="908050"/>
            <a:ext cx="3629025" cy="129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01" name="Rectangle 13"/>
          <p:cNvSpPr>
            <a:spLocks noGrp="1" noChangeArrowheads="1"/>
          </p:cNvSpPr>
          <p:nvPr>
            <p:ph type="ctrTitle"/>
          </p:nvPr>
        </p:nvSpPr>
        <p:spPr>
          <a:xfrm>
            <a:off x="2916238" y="3514725"/>
            <a:ext cx="5106987" cy="936625"/>
          </a:xfrm>
        </p:spPr>
        <p:txBody>
          <a:bodyPr anchor="b"/>
          <a:lstStyle>
            <a:lvl1pPr>
              <a:defRPr>
                <a:solidFill>
                  <a:schemeClr val="accent2"/>
                </a:solidFill>
              </a:defRPr>
            </a:lvl1pPr>
          </a:lstStyle>
          <a:p>
            <a:pPr lvl="0"/>
            <a:r>
              <a:rPr lang="en-US" altLang="nl-BE" noProof="0" dirty="0"/>
              <a:t>Click to edit Master title style</a:t>
            </a:r>
          </a:p>
        </p:txBody>
      </p:sp>
      <p:sp>
        <p:nvSpPr>
          <p:cNvPr id="12302" name="Rectangle 14"/>
          <p:cNvSpPr>
            <a:spLocks noGrp="1" noChangeArrowheads="1"/>
          </p:cNvSpPr>
          <p:nvPr>
            <p:ph type="subTitle" idx="1"/>
          </p:nvPr>
        </p:nvSpPr>
        <p:spPr>
          <a:xfrm>
            <a:off x="2916238" y="4667250"/>
            <a:ext cx="5251450" cy="1008063"/>
          </a:xfrm>
        </p:spPr>
        <p:txBody>
          <a:bodyPr/>
          <a:lstStyle>
            <a:lvl1pPr>
              <a:defRPr/>
            </a:lvl1pPr>
          </a:lstStyle>
          <a:p>
            <a:pPr lvl="0"/>
            <a:r>
              <a:rPr lang="en-US" altLang="nl-BE" noProof="0" dirty="0"/>
              <a:t>Click to edit Master subtitle style</a:t>
            </a:r>
          </a:p>
        </p:txBody>
      </p:sp>
      <p:sp>
        <p:nvSpPr>
          <p:cNvPr id="7" name="Rectangle 9"/>
          <p:cNvSpPr>
            <a:spLocks noGrp="1" noChangeArrowheads="1"/>
          </p:cNvSpPr>
          <p:nvPr>
            <p:ph type="dt" sz="half" idx="10"/>
          </p:nvPr>
        </p:nvSpPr>
        <p:spPr>
          <a:xfrm>
            <a:off x="5795963" y="6453188"/>
            <a:ext cx="2854325" cy="360362"/>
          </a:xfrm>
        </p:spPr>
        <p:txBody>
          <a:bodyPr/>
          <a:lstStyle>
            <a:lvl1pPr>
              <a:defRPr/>
            </a:lvl1pPr>
          </a:lstStyle>
          <a:p>
            <a:pPr>
              <a:defRPr/>
            </a:pPr>
            <a:r>
              <a:rPr lang="nl-BE" altLang="nl-BE"/>
              <a:t>19 december 2019</a:t>
            </a:r>
            <a:endParaRPr lang="en-US" altLang="nl-BE"/>
          </a:p>
        </p:txBody>
      </p:sp>
      <p:sp>
        <p:nvSpPr>
          <p:cNvPr id="8" name="Rectangle 10"/>
          <p:cNvSpPr>
            <a:spLocks noGrp="1" noChangeArrowheads="1"/>
          </p:cNvSpPr>
          <p:nvPr>
            <p:ph type="ftr" sz="quarter" idx="11"/>
          </p:nvPr>
        </p:nvSpPr>
        <p:spPr>
          <a:xfrm>
            <a:off x="900113" y="6453188"/>
            <a:ext cx="5256212" cy="360362"/>
          </a:xfrm>
        </p:spPr>
        <p:txBody>
          <a:bodyPr/>
          <a:lstStyle>
            <a:lvl1pPr>
              <a:defRPr/>
            </a:lvl1pPr>
          </a:lstStyle>
          <a:p>
            <a:pPr>
              <a:defRPr/>
            </a:pPr>
            <a:r>
              <a:rPr lang="en-US" altLang="nl-BE"/>
              <a:t>Informatievergadering Nieuwpoort – plannen voorontwerp</a:t>
            </a:r>
          </a:p>
        </p:txBody>
      </p:sp>
      <p:sp>
        <p:nvSpPr>
          <p:cNvPr id="9" name="Rectangle 11"/>
          <p:cNvSpPr>
            <a:spLocks noGrp="1" noChangeArrowheads="1"/>
          </p:cNvSpPr>
          <p:nvPr>
            <p:ph type="sldNum" sz="quarter" idx="12"/>
          </p:nvPr>
        </p:nvSpPr>
        <p:spPr>
          <a:xfrm>
            <a:off x="342900" y="6453188"/>
            <a:ext cx="557213" cy="360362"/>
          </a:xfrm>
        </p:spPr>
        <p:txBody>
          <a:bodyPr/>
          <a:lstStyle>
            <a:lvl1pPr>
              <a:defRPr/>
            </a:lvl1pPr>
          </a:lstStyle>
          <a:p>
            <a:pPr>
              <a:defRPr/>
            </a:pPr>
            <a:fld id="{DD8740C3-D0F5-4AF5-A852-45D9C71B45F7}" type="slidenum">
              <a:rPr lang="en-US" altLang="nl-BE"/>
              <a:pPr>
                <a:defRPr/>
              </a:pPr>
              <a:t>‹nr.›</a:t>
            </a:fld>
            <a:endParaRPr lang="en-US" altLang="nl-BE"/>
          </a:p>
        </p:txBody>
      </p:sp>
    </p:spTree>
    <p:extLst>
      <p:ext uri="{BB962C8B-B14F-4D97-AF65-F5344CB8AC3E}">
        <p14:creationId xmlns:p14="http://schemas.microsoft.com/office/powerpoint/2010/main" val="3769415086"/>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type="title" preserve="1">
  <p:cSld name="Titeldia 3 vakken zonder logo">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4" name="Picture 15" descr="Frame_Red"/>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8" descr="gent_klaverblad_3x2"/>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2700338" y="3213100"/>
            <a:ext cx="5580062" cy="273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01" name="Rectangle 13"/>
          <p:cNvSpPr>
            <a:spLocks noGrp="1" noChangeArrowheads="1"/>
          </p:cNvSpPr>
          <p:nvPr>
            <p:ph type="ctrTitle"/>
          </p:nvPr>
        </p:nvSpPr>
        <p:spPr>
          <a:xfrm>
            <a:off x="2916238" y="3514725"/>
            <a:ext cx="5106987" cy="936625"/>
          </a:xfrm>
        </p:spPr>
        <p:txBody>
          <a:bodyPr anchor="b"/>
          <a:lstStyle>
            <a:lvl1pPr>
              <a:defRPr>
                <a:solidFill>
                  <a:schemeClr val="accent2"/>
                </a:solidFill>
              </a:defRPr>
            </a:lvl1pPr>
          </a:lstStyle>
          <a:p>
            <a:pPr lvl="0"/>
            <a:r>
              <a:rPr lang="en-US" altLang="nl-BE" noProof="0" dirty="0"/>
              <a:t>Click to edit Master title style</a:t>
            </a:r>
          </a:p>
        </p:txBody>
      </p:sp>
      <p:sp>
        <p:nvSpPr>
          <p:cNvPr id="12302" name="Rectangle 14"/>
          <p:cNvSpPr>
            <a:spLocks noGrp="1" noChangeArrowheads="1"/>
          </p:cNvSpPr>
          <p:nvPr>
            <p:ph type="subTitle" idx="1"/>
          </p:nvPr>
        </p:nvSpPr>
        <p:spPr>
          <a:xfrm>
            <a:off x="2916238" y="4667250"/>
            <a:ext cx="5251450" cy="1008063"/>
          </a:xfrm>
        </p:spPr>
        <p:txBody>
          <a:bodyPr/>
          <a:lstStyle>
            <a:lvl1pPr>
              <a:defRPr/>
            </a:lvl1pPr>
          </a:lstStyle>
          <a:p>
            <a:pPr lvl="0"/>
            <a:r>
              <a:rPr lang="en-US" altLang="nl-BE" noProof="0" dirty="0"/>
              <a:t>Click to edit Master subtitle style</a:t>
            </a:r>
          </a:p>
        </p:txBody>
      </p:sp>
      <p:sp>
        <p:nvSpPr>
          <p:cNvPr id="6" name="Rectangle 9"/>
          <p:cNvSpPr>
            <a:spLocks noGrp="1" noChangeArrowheads="1"/>
          </p:cNvSpPr>
          <p:nvPr>
            <p:ph type="dt" sz="half" idx="10"/>
          </p:nvPr>
        </p:nvSpPr>
        <p:spPr>
          <a:xfrm>
            <a:off x="5795963" y="6453188"/>
            <a:ext cx="2854325" cy="360362"/>
          </a:xfrm>
        </p:spPr>
        <p:txBody>
          <a:bodyPr/>
          <a:lstStyle>
            <a:lvl1pPr>
              <a:defRPr/>
            </a:lvl1pPr>
          </a:lstStyle>
          <a:p>
            <a:pPr>
              <a:defRPr/>
            </a:pPr>
            <a:r>
              <a:rPr lang="nl-BE" altLang="nl-BE"/>
              <a:t>19 december 2019</a:t>
            </a:r>
            <a:endParaRPr lang="en-US" altLang="nl-BE"/>
          </a:p>
        </p:txBody>
      </p:sp>
      <p:sp>
        <p:nvSpPr>
          <p:cNvPr id="7" name="Rectangle 10"/>
          <p:cNvSpPr>
            <a:spLocks noGrp="1" noChangeArrowheads="1"/>
          </p:cNvSpPr>
          <p:nvPr>
            <p:ph type="ftr" sz="quarter" idx="11"/>
          </p:nvPr>
        </p:nvSpPr>
        <p:spPr>
          <a:xfrm>
            <a:off x="900113" y="6453188"/>
            <a:ext cx="5256212" cy="360362"/>
          </a:xfrm>
        </p:spPr>
        <p:txBody>
          <a:bodyPr/>
          <a:lstStyle>
            <a:lvl1pPr>
              <a:defRPr/>
            </a:lvl1pPr>
          </a:lstStyle>
          <a:p>
            <a:pPr>
              <a:defRPr/>
            </a:pPr>
            <a:r>
              <a:rPr lang="en-US" altLang="nl-BE"/>
              <a:t>Informatievergadering Nieuwpoort – plannen voorontwerp</a:t>
            </a:r>
          </a:p>
        </p:txBody>
      </p:sp>
      <p:sp>
        <p:nvSpPr>
          <p:cNvPr id="8" name="Rectangle 11"/>
          <p:cNvSpPr>
            <a:spLocks noGrp="1" noChangeArrowheads="1"/>
          </p:cNvSpPr>
          <p:nvPr>
            <p:ph type="sldNum" sz="quarter" idx="12"/>
          </p:nvPr>
        </p:nvSpPr>
        <p:spPr>
          <a:xfrm>
            <a:off x="342900" y="6453188"/>
            <a:ext cx="557213" cy="360362"/>
          </a:xfrm>
        </p:spPr>
        <p:txBody>
          <a:bodyPr/>
          <a:lstStyle>
            <a:lvl1pPr>
              <a:defRPr/>
            </a:lvl1pPr>
          </a:lstStyle>
          <a:p>
            <a:pPr>
              <a:defRPr/>
            </a:pPr>
            <a:fld id="{55FEBBE2-F8CC-4F3F-AE66-235596CF5675}" type="slidenum">
              <a:rPr lang="en-US" altLang="nl-BE"/>
              <a:pPr>
                <a:defRPr/>
              </a:pPr>
              <a:t>‹nr.›</a:t>
            </a:fld>
            <a:endParaRPr lang="en-US" altLang="nl-BE"/>
          </a:p>
        </p:txBody>
      </p:sp>
    </p:spTree>
    <p:extLst>
      <p:ext uri="{BB962C8B-B14F-4D97-AF65-F5344CB8AC3E}">
        <p14:creationId xmlns:p14="http://schemas.microsoft.com/office/powerpoint/2010/main" val="4038170151"/>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type="title" preserve="1">
  <p:cSld name="Titeldia 2 vakken met logo">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4" name="Picture 15" descr="Frame_Red"/>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5" descr="gent_klaverblad"/>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4500563" y="3213100"/>
            <a:ext cx="3816350" cy="2782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Afbeelding 19"/>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936625" y="908050"/>
            <a:ext cx="3629025" cy="129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01" name="Rectangle 13"/>
          <p:cNvSpPr>
            <a:spLocks noGrp="1" noChangeArrowheads="1"/>
          </p:cNvSpPr>
          <p:nvPr>
            <p:ph type="ctrTitle"/>
          </p:nvPr>
        </p:nvSpPr>
        <p:spPr>
          <a:xfrm>
            <a:off x="4715967" y="3514725"/>
            <a:ext cx="3383954" cy="936625"/>
          </a:xfrm>
        </p:spPr>
        <p:txBody>
          <a:bodyPr anchor="b"/>
          <a:lstStyle>
            <a:lvl1pPr>
              <a:defRPr>
                <a:solidFill>
                  <a:schemeClr val="accent2"/>
                </a:solidFill>
              </a:defRPr>
            </a:lvl1pPr>
          </a:lstStyle>
          <a:p>
            <a:pPr lvl="0"/>
            <a:r>
              <a:rPr lang="en-US" altLang="nl-BE" noProof="0" dirty="0"/>
              <a:t>Click to edit Master title style</a:t>
            </a:r>
          </a:p>
        </p:txBody>
      </p:sp>
      <p:sp>
        <p:nvSpPr>
          <p:cNvPr id="12302" name="Rectangle 14"/>
          <p:cNvSpPr>
            <a:spLocks noGrp="1" noChangeArrowheads="1"/>
          </p:cNvSpPr>
          <p:nvPr>
            <p:ph type="subTitle" idx="1"/>
          </p:nvPr>
        </p:nvSpPr>
        <p:spPr>
          <a:xfrm>
            <a:off x="4715966" y="4667250"/>
            <a:ext cx="3383954" cy="1008063"/>
          </a:xfrm>
        </p:spPr>
        <p:txBody>
          <a:bodyPr/>
          <a:lstStyle>
            <a:lvl1pPr>
              <a:defRPr/>
            </a:lvl1pPr>
          </a:lstStyle>
          <a:p>
            <a:pPr lvl="0"/>
            <a:r>
              <a:rPr lang="en-US" altLang="nl-BE" noProof="0"/>
              <a:t>Click to edit Master subtitle style</a:t>
            </a:r>
          </a:p>
        </p:txBody>
      </p:sp>
      <p:sp>
        <p:nvSpPr>
          <p:cNvPr id="7" name="Rectangle 9"/>
          <p:cNvSpPr>
            <a:spLocks noGrp="1" noChangeArrowheads="1"/>
          </p:cNvSpPr>
          <p:nvPr>
            <p:ph type="dt" sz="half" idx="10"/>
          </p:nvPr>
        </p:nvSpPr>
        <p:spPr>
          <a:xfrm>
            <a:off x="5795963" y="6453188"/>
            <a:ext cx="2854325" cy="360362"/>
          </a:xfrm>
        </p:spPr>
        <p:txBody>
          <a:bodyPr/>
          <a:lstStyle>
            <a:lvl1pPr>
              <a:defRPr/>
            </a:lvl1pPr>
          </a:lstStyle>
          <a:p>
            <a:pPr>
              <a:defRPr/>
            </a:pPr>
            <a:r>
              <a:rPr lang="nl-BE" altLang="nl-BE"/>
              <a:t>19 december 2019</a:t>
            </a:r>
            <a:endParaRPr lang="en-US" altLang="nl-BE"/>
          </a:p>
        </p:txBody>
      </p:sp>
      <p:sp>
        <p:nvSpPr>
          <p:cNvPr id="8" name="Rectangle 10"/>
          <p:cNvSpPr>
            <a:spLocks noGrp="1" noChangeArrowheads="1"/>
          </p:cNvSpPr>
          <p:nvPr>
            <p:ph type="ftr" sz="quarter" idx="11"/>
          </p:nvPr>
        </p:nvSpPr>
        <p:spPr>
          <a:xfrm>
            <a:off x="900113" y="6453188"/>
            <a:ext cx="5256212" cy="360362"/>
          </a:xfrm>
        </p:spPr>
        <p:txBody>
          <a:bodyPr/>
          <a:lstStyle>
            <a:lvl1pPr>
              <a:defRPr/>
            </a:lvl1pPr>
          </a:lstStyle>
          <a:p>
            <a:pPr>
              <a:defRPr/>
            </a:pPr>
            <a:r>
              <a:rPr lang="en-US" altLang="nl-BE"/>
              <a:t>Informatievergadering Nieuwpoort – plannen voorontwerp</a:t>
            </a:r>
          </a:p>
        </p:txBody>
      </p:sp>
      <p:sp>
        <p:nvSpPr>
          <p:cNvPr id="9" name="Rectangle 11"/>
          <p:cNvSpPr>
            <a:spLocks noGrp="1" noChangeArrowheads="1"/>
          </p:cNvSpPr>
          <p:nvPr>
            <p:ph type="sldNum" sz="quarter" idx="12"/>
          </p:nvPr>
        </p:nvSpPr>
        <p:spPr>
          <a:xfrm>
            <a:off x="342900" y="6453188"/>
            <a:ext cx="557213" cy="360362"/>
          </a:xfrm>
        </p:spPr>
        <p:txBody>
          <a:bodyPr/>
          <a:lstStyle>
            <a:lvl1pPr>
              <a:defRPr/>
            </a:lvl1pPr>
          </a:lstStyle>
          <a:p>
            <a:pPr>
              <a:defRPr/>
            </a:pPr>
            <a:fld id="{2DAD5714-90D1-4916-99F6-60946ED9C6BB}" type="slidenum">
              <a:rPr lang="en-US" altLang="nl-BE"/>
              <a:pPr>
                <a:defRPr/>
              </a:pPr>
              <a:t>‹nr.›</a:t>
            </a:fld>
            <a:endParaRPr lang="en-US" altLang="nl-BE"/>
          </a:p>
        </p:txBody>
      </p:sp>
    </p:spTree>
    <p:extLst>
      <p:ext uri="{BB962C8B-B14F-4D97-AF65-F5344CB8AC3E}">
        <p14:creationId xmlns:p14="http://schemas.microsoft.com/office/powerpoint/2010/main" val="29536283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image" Target="../media/image22.png"/><Relationship Id="rId5" Type="http://schemas.openxmlformats.org/officeDocument/2006/relationships/slideLayout" Target="../slideLayouts/slideLayout71.xml"/><Relationship Id="rId10" Type="http://schemas.openxmlformats.org/officeDocument/2006/relationships/image" Target="../media/image16.emf"/><Relationship Id="rId4" Type="http://schemas.openxmlformats.org/officeDocument/2006/relationships/slideLayout" Target="../slideLayouts/slideLayout70.xml"/><Relationship Id="rId9"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82.xml"/><Relationship Id="rId3" Type="http://schemas.openxmlformats.org/officeDocument/2006/relationships/slideLayout" Target="../slideLayouts/slideLayout77.xml"/><Relationship Id="rId7" Type="http://schemas.openxmlformats.org/officeDocument/2006/relationships/slideLayout" Target="../slideLayouts/slideLayout81.xml"/><Relationship Id="rId12" Type="http://schemas.openxmlformats.org/officeDocument/2006/relationships/image" Target="../media/image22.png"/><Relationship Id="rId2" Type="http://schemas.openxmlformats.org/officeDocument/2006/relationships/slideLayout" Target="../slideLayouts/slideLayout76.xml"/><Relationship Id="rId1" Type="http://schemas.openxmlformats.org/officeDocument/2006/relationships/slideLayout" Target="../slideLayouts/slideLayout75.xml"/><Relationship Id="rId6" Type="http://schemas.openxmlformats.org/officeDocument/2006/relationships/slideLayout" Target="../slideLayouts/slideLayout80.xml"/><Relationship Id="rId11" Type="http://schemas.openxmlformats.org/officeDocument/2006/relationships/image" Target="../media/image16.emf"/><Relationship Id="rId5" Type="http://schemas.openxmlformats.org/officeDocument/2006/relationships/slideLayout" Target="../slideLayouts/slideLayout79.xml"/><Relationship Id="rId10" Type="http://schemas.openxmlformats.org/officeDocument/2006/relationships/theme" Target="../theme/theme11.xml"/><Relationship Id="rId4" Type="http://schemas.openxmlformats.org/officeDocument/2006/relationships/slideLayout" Target="../slideLayouts/slideLayout78.xml"/><Relationship Id="rId9" Type="http://schemas.openxmlformats.org/officeDocument/2006/relationships/slideLayout" Target="../slideLayouts/slideLayout83.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91.xml"/><Relationship Id="rId13" Type="http://schemas.openxmlformats.org/officeDocument/2006/relationships/slideLayout" Target="../slideLayouts/slideLayout96.xml"/><Relationship Id="rId3" Type="http://schemas.openxmlformats.org/officeDocument/2006/relationships/slideLayout" Target="../slideLayouts/slideLayout86.xml"/><Relationship Id="rId7" Type="http://schemas.openxmlformats.org/officeDocument/2006/relationships/slideLayout" Target="../slideLayouts/slideLayout90.xml"/><Relationship Id="rId12" Type="http://schemas.openxmlformats.org/officeDocument/2006/relationships/slideLayout" Target="../slideLayouts/slideLayout95.xml"/><Relationship Id="rId2" Type="http://schemas.openxmlformats.org/officeDocument/2006/relationships/slideLayout" Target="../slideLayouts/slideLayout85.xml"/><Relationship Id="rId1" Type="http://schemas.openxmlformats.org/officeDocument/2006/relationships/slideLayout" Target="../slideLayouts/slideLayout84.xml"/><Relationship Id="rId6" Type="http://schemas.openxmlformats.org/officeDocument/2006/relationships/slideLayout" Target="../slideLayouts/slideLayout89.xml"/><Relationship Id="rId11" Type="http://schemas.openxmlformats.org/officeDocument/2006/relationships/slideLayout" Target="../slideLayouts/slideLayout94.xml"/><Relationship Id="rId5" Type="http://schemas.openxmlformats.org/officeDocument/2006/relationships/slideLayout" Target="../slideLayouts/slideLayout88.xml"/><Relationship Id="rId10" Type="http://schemas.openxmlformats.org/officeDocument/2006/relationships/slideLayout" Target="../slideLayouts/slideLayout93.xml"/><Relationship Id="rId4" Type="http://schemas.openxmlformats.org/officeDocument/2006/relationships/slideLayout" Target="../slideLayouts/slideLayout87.xml"/><Relationship Id="rId9" Type="http://schemas.openxmlformats.org/officeDocument/2006/relationships/slideLayout" Target="../slideLayouts/slideLayout92.xml"/><Relationship Id="rId14" Type="http://schemas.openxmlformats.org/officeDocument/2006/relationships/theme" Target="../theme/theme1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04.xml"/><Relationship Id="rId3" Type="http://schemas.openxmlformats.org/officeDocument/2006/relationships/slideLayout" Target="../slideLayouts/slideLayout99.xml"/><Relationship Id="rId7" Type="http://schemas.openxmlformats.org/officeDocument/2006/relationships/slideLayout" Target="../slideLayouts/slideLayout103.xml"/><Relationship Id="rId2" Type="http://schemas.openxmlformats.org/officeDocument/2006/relationships/slideLayout" Target="../slideLayouts/slideLayout98.xml"/><Relationship Id="rId1" Type="http://schemas.openxmlformats.org/officeDocument/2006/relationships/slideLayout" Target="../slideLayouts/slideLayout97.xml"/><Relationship Id="rId6" Type="http://schemas.openxmlformats.org/officeDocument/2006/relationships/slideLayout" Target="../slideLayouts/slideLayout102.xml"/><Relationship Id="rId11" Type="http://schemas.openxmlformats.org/officeDocument/2006/relationships/image" Target="../media/image22.png"/><Relationship Id="rId5" Type="http://schemas.openxmlformats.org/officeDocument/2006/relationships/slideLayout" Target="../slideLayouts/slideLayout101.xml"/><Relationship Id="rId10" Type="http://schemas.openxmlformats.org/officeDocument/2006/relationships/image" Target="../media/image16.emf"/><Relationship Id="rId4" Type="http://schemas.openxmlformats.org/officeDocument/2006/relationships/slideLayout" Target="../slideLayouts/slideLayout100.xml"/><Relationship Id="rId9" Type="http://schemas.openxmlformats.org/officeDocument/2006/relationships/theme" Target="../theme/theme13.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12.xml"/><Relationship Id="rId3" Type="http://schemas.openxmlformats.org/officeDocument/2006/relationships/slideLayout" Target="../slideLayouts/slideLayout107.xml"/><Relationship Id="rId7" Type="http://schemas.openxmlformats.org/officeDocument/2006/relationships/slideLayout" Target="../slideLayouts/slideLayout111.xml"/><Relationship Id="rId2" Type="http://schemas.openxmlformats.org/officeDocument/2006/relationships/slideLayout" Target="../slideLayouts/slideLayout106.xml"/><Relationship Id="rId1" Type="http://schemas.openxmlformats.org/officeDocument/2006/relationships/slideLayout" Target="../slideLayouts/slideLayout105.xml"/><Relationship Id="rId6" Type="http://schemas.openxmlformats.org/officeDocument/2006/relationships/slideLayout" Target="../slideLayouts/slideLayout110.xml"/><Relationship Id="rId11" Type="http://schemas.openxmlformats.org/officeDocument/2006/relationships/image" Target="../media/image22.png"/><Relationship Id="rId5" Type="http://schemas.openxmlformats.org/officeDocument/2006/relationships/slideLayout" Target="../slideLayouts/slideLayout109.xml"/><Relationship Id="rId10" Type="http://schemas.openxmlformats.org/officeDocument/2006/relationships/image" Target="../media/image16.emf"/><Relationship Id="rId4" Type="http://schemas.openxmlformats.org/officeDocument/2006/relationships/slideLayout" Target="../slideLayouts/slideLayout108.xml"/><Relationship Id="rId9" Type="http://schemas.openxmlformats.org/officeDocument/2006/relationships/theme" Target="../theme/theme14.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20.xml"/><Relationship Id="rId13" Type="http://schemas.openxmlformats.org/officeDocument/2006/relationships/slideLayout" Target="../slideLayouts/slideLayout125.xml"/><Relationship Id="rId3" Type="http://schemas.openxmlformats.org/officeDocument/2006/relationships/slideLayout" Target="../slideLayouts/slideLayout115.xml"/><Relationship Id="rId7" Type="http://schemas.openxmlformats.org/officeDocument/2006/relationships/slideLayout" Target="../slideLayouts/slideLayout119.xml"/><Relationship Id="rId12" Type="http://schemas.openxmlformats.org/officeDocument/2006/relationships/slideLayout" Target="../slideLayouts/slideLayout124.xml"/><Relationship Id="rId2" Type="http://schemas.openxmlformats.org/officeDocument/2006/relationships/slideLayout" Target="../slideLayouts/slideLayout114.xml"/><Relationship Id="rId1" Type="http://schemas.openxmlformats.org/officeDocument/2006/relationships/slideLayout" Target="../slideLayouts/slideLayout113.xml"/><Relationship Id="rId6" Type="http://schemas.openxmlformats.org/officeDocument/2006/relationships/slideLayout" Target="../slideLayouts/slideLayout118.xml"/><Relationship Id="rId11" Type="http://schemas.openxmlformats.org/officeDocument/2006/relationships/slideLayout" Target="../slideLayouts/slideLayout123.xml"/><Relationship Id="rId5" Type="http://schemas.openxmlformats.org/officeDocument/2006/relationships/slideLayout" Target="../slideLayouts/slideLayout117.xml"/><Relationship Id="rId10" Type="http://schemas.openxmlformats.org/officeDocument/2006/relationships/slideLayout" Target="../slideLayouts/slideLayout122.xml"/><Relationship Id="rId4" Type="http://schemas.openxmlformats.org/officeDocument/2006/relationships/slideLayout" Target="../slideLayouts/slideLayout116.xml"/><Relationship Id="rId9" Type="http://schemas.openxmlformats.org/officeDocument/2006/relationships/slideLayout" Target="../slideLayouts/slideLayout121.xml"/><Relationship Id="rId14" Type="http://schemas.openxmlformats.org/officeDocument/2006/relationships/theme" Target="../theme/theme15.xml"/></Relationships>
</file>

<file path=ppt/slideMasters/_rels/slideMaster16.xml.rels><?xml version="1.0" encoding="UTF-8" standalone="yes"?>
<Relationships xmlns="http://schemas.openxmlformats.org/package/2006/relationships"><Relationship Id="rId2" Type="http://schemas.openxmlformats.org/officeDocument/2006/relationships/theme" Target="../theme/theme16.xml"/><Relationship Id="rId1" Type="http://schemas.openxmlformats.org/officeDocument/2006/relationships/slideLayout" Target="../slideLayouts/slideLayout126.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slideLayout" Target="../slideLayouts/slideLayout16.xml"/><Relationship Id="rId1" Type="http://schemas.openxmlformats.org/officeDocument/2006/relationships/slideLayout" Target="../slideLayouts/slideLayout15.xml"/><Relationship Id="rId5" Type="http://schemas.openxmlformats.org/officeDocument/2006/relationships/theme" Target="../theme/theme3.xml"/><Relationship Id="rId4" Type="http://schemas.openxmlformats.org/officeDocument/2006/relationships/slideLayout" Target="../slideLayouts/slideLayout18.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19.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slideLayout" Target="../slideLayouts/slideLayout21.xml"/><Relationship Id="rId1" Type="http://schemas.openxmlformats.org/officeDocument/2006/relationships/slideLayout" Target="../slideLayouts/slideLayout20.xml"/><Relationship Id="rId5" Type="http://schemas.openxmlformats.org/officeDocument/2006/relationships/theme" Target="../theme/theme5.xml"/><Relationship Id="rId4" Type="http://schemas.openxmlformats.org/officeDocument/2006/relationships/slideLayout" Target="../slideLayouts/slideLayout2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theme" Target="../theme/theme7.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5" Type="http://schemas.openxmlformats.org/officeDocument/2006/relationships/image" Target="../media/image17.png"/><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image" Target="../media/image16.emf"/></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56.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image" Target="../media/image22.png"/><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image" Target="../media/image16.emf"/><Relationship Id="rId5" Type="http://schemas.openxmlformats.org/officeDocument/2006/relationships/slideLayout" Target="../slideLayouts/slideLayout53.xml"/><Relationship Id="rId10" Type="http://schemas.openxmlformats.org/officeDocument/2006/relationships/theme" Target="../theme/theme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65.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image" Target="../media/image22.png"/><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image" Target="../media/image16.emf"/><Relationship Id="rId5" Type="http://schemas.openxmlformats.org/officeDocument/2006/relationships/slideLayout" Target="../slideLayouts/slideLayout62.xml"/><Relationship Id="rId10" Type="http://schemas.openxmlformats.org/officeDocument/2006/relationships/theme" Target="../theme/theme9.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 name="Tijdelijke aanduiding voor voettekst 4"/>
          <p:cNvSpPr>
            <a:spLocks noGrp="1"/>
          </p:cNvSpPr>
          <p:nvPr>
            <p:ph type="ftr" sz="quarter" idx="3"/>
          </p:nvPr>
        </p:nvSpPr>
        <p:spPr>
          <a:xfrm>
            <a:off x="493735" y="6418834"/>
            <a:ext cx="5806458" cy="216000"/>
          </a:xfrm>
          <a:prstGeom prst="rect">
            <a:avLst/>
          </a:prstGeom>
        </p:spPr>
        <p:txBody>
          <a:bodyPr vert="horz" lIns="0" tIns="0" rIns="0" bIns="0" rtlCol="0" anchor="t" anchorCtr="0"/>
          <a:lstStyle>
            <a:lvl1pPr algn="ctr">
              <a:defRPr sz="1200">
                <a:solidFill>
                  <a:srgbClr val="2C3F48"/>
                </a:solidFill>
              </a:defRPr>
            </a:lvl1pPr>
          </a:lstStyle>
          <a:p>
            <a:pPr algn="l"/>
            <a:r>
              <a:rPr lang="nl-BE"/>
              <a:t>Informatievergadering Nieuwpoort – plannen voorontwerp</a:t>
            </a:r>
            <a:endParaRPr lang="nl-BE" dirty="0"/>
          </a:p>
        </p:txBody>
      </p:sp>
      <p:sp>
        <p:nvSpPr>
          <p:cNvPr id="6" name="Tijdelijke aanduiding voor dianummer 5"/>
          <p:cNvSpPr>
            <a:spLocks noGrp="1"/>
          </p:cNvSpPr>
          <p:nvPr>
            <p:ph type="sldNum" sz="quarter" idx="4"/>
          </p:nvPr>
        </p:nvSpPr>
        <p:spPr>
          <a:xfrm>
            <a:off x="8165707" y="6418834"/>
            <a:ext cx="379088" cy="229097"/>
          </a:xfrm>
          <a:prstGeom prst="rect">
            <a:avLst/>
          </a:prstGeom>
        </p:spPr>
        <p:txBody>
          <a:bodyPr vert="horz" lIns="0" tIns="0" rIns="0" bIns="0" rtlCol="0" anchor="t" anchorCtr="0"/>
          <a:lstStyle>
            <a:lvl1pPr algn="ctr">
              <a:defRPr sz="1200">
                <a:solidFill>
                  <a:srgbClr val="2C3F48"/>
                </a:solidFill>
              </a:defRPr>
            </a:lvl1pPr>
          </a:lstStyle>
          <a:p>
            <a:fld id="{E8F12D86-93AC-45BB-B8CA-9542A3CF9355}" type="slidenum">
              <a:rPr lang="nl-BE" smtClean="0"/>
              <a:pPr/>
              <a:t>‹nr.›</a:t>
            </a:fld>
            <a:endParaRPr lang="nl-BE" dirty="0"/>
          </a:p>
        </p:txBody>
      </p:sp>
      <p:sp>
        <p:nvSpPr>
          <p:cNvPr id="2" name="Tijdelijke aanduiding voor titel 1"/>
          <p:cNvSpPr>
            <a:spLocks noGrp="1"/>
          </p:cNvSpPr>
          <p:nvPr>
            <p:ph type="title"/>
          </p:nvPr>
        </p:nvSpPr>
        <p:spPr>
          <a:xfrm>
            <a:off x="762719" y="910800"/>
            <a:ext cx="7610400" cy="1143000"/>
          </a:xfrm>
          <a:prstGeom prst="rect">
            <a:avLst/>
          </a:prstGeom>
          <a:noFill/>
        </p:spPr>
        <p:txBody>
          <a:bodyPr vert="horz" lIns="0" tIns="0" rIns="0" bIns="0" rtlCol="0" anchor="t" anchorCtr="0">
            <a:noAutofit/>
          </a:bodyPr>
          <a:lstStyle/>
          <a:p>
            <a:r>
              <a:rPr lang="nl-NL" dirty="0"/>
              <a:t>Klik om de stijl te bewerken</a:t>
            </a:r>
            <a:endParaRPr lang="nl-BE" dirty="0"/>
          </a:p>
        </p:txBody>
      </p:sp>
      <p:sp>
        <p:nvSpPr>
          <p:cNvPr id="3" name="Tijdelijke aanduiding voor tekst 2"/>
          <p:cNvSpPr>
            <a:spLocks noGrp="1"/>
          </p:cNvSpPr>
          <p:nvPr>
            <p:ph type="body" idx="1"/>
          </p:nvPr>
        </p:nvSpPr>
        <p:spPr>
          <a:xfrm>
            <a:off x="1189520" y="1789201"/>
            <a:ext cx="7185600" cy="4232087"/>
          </a:xfrm>
          <a:prstGeom prst="rect">
            <a:avLst/>
          </a:prstGeom>
          <a:noFill/>
        </p:spPr>
        <p:txBody>
          <a:bodyPr vert="horz" lIns="0" tIns="0" rIns="0" bIns="0" rtlCol="0">
            <a:normAutofit/>
          </a:bodyPr>
          <a:lstStyle/>
          <a:p>
            <a:pPr lvl="0"/>
            <a:r>
              <a:rPr lang="nl-NL" dirty="0"/>
              <a:t>Klik om de modelstijlen te bewerken</a:t>
            </a:r>
          </a:p>
          <a:p>
            <a:pPr lvl="1"/>
            <a:r>
              <a:rPr lang="nl-NL" dirty="0"/>
              <a:t>Tweede niveau</a:t>
            </a:r>
          </a:p>
          <a:p>
            <a:pPr lvl="2"/>
            <a:r>
              <a:rPr lang="nl-NL" dirty="0"/>
              <a:t>Derde niveau</a:t>
            </a:r>
          </a:p>
          <a:p>
            <a:pPr lvl="3"/>
            <a:r>
              <a:rPr lang="nl-NL" dirty="0"/>
              <a:t>Vierde niveau</a:t>
            </a:r>
          </a:p>
          <a:p>
            <a:pPr lvl="4"/>
            <a:r>
              <a:rPr lang="nl-NL" dirty="0"/>
              <a:t>Vijfde niveau</a:t>
            </a:r>
            <a:endParaRPr lang="nl-BE" dirty="0"/>
          </a:p>
        </p:txBody>
      </p:sp>
      <p:sp>
        <p:nvSpPr>
          <p:cNvPr id="4" name="Tijdelijke aanduiding voor datum 3"/>
          <p:cNvSpPr>
            <a:spLocks noGrp="1"/>
          </p:cNvSpPr>
          <p:nvPr>
            <p:ph type="dt" sz="half" idx="2"/>
          </p:nvPr>
        </p:nvSpPr>
        <p:spPr>
          <a:xfrm>
            <a:off x="6365506" y="6418800"/>
            <a:ext cx="1368151" cy="230400"/>
          </a:xfrm>
          <a:prstGeom prst="rect">
            <a:avLst/>
          </a:prstGeom>
        </p:spPr>
        <p:txBody>
          <a:bodyPr vert="horz" lIns="0" tIns="0" rIns="0" bIns="0" rtlCol="0" anchor="t" anchorCtr="0"/>
          <a:lstStyle>
            <a:lvl1pPr algn="r">
              <a:defRPr lang="nl-BE" sz="1200" smtClean="0">
                <a:solidFill>
                  <a:srgbClr val="2C3F48"/>
                </a:solidFill>
              </a:defRPr>
            </a:lvl1pPr>
          </a:lstStyle>
          <a:p>
            <a:r>
              <a:rPr lang="nl-BE"/>
              <a:t>19 december 2019</a:t>
            </a:r>
          </a:p>
        </p:txBody>
      </p:sp>
    </p:spTree>
    <p:extLst>
      <p:ext uri="{BB962C8B-B14F-4D97-AF65-F5344CB8AC3E}">
        <p14:creationId xmlns:p14="http://schemas.microsoft.com/office/powerpoint/2010/main" val="3002463170"/>
      </p:ext>
    </p:extLst>
  </p:cSld>
  <p:clrMap bg1="lt1" tx1="dk1" bg2="lt2" tx2="dk2" accent1="accent1" accent2="accent2" accent3="accent3" accent4="accent4" accent5="accent5" accent6="accent6" hlink="hlink" folHlink="folHlink"/>
  <p:sldLayoutIdLst>
    <p:sldLayoutId id="2147483708" r:id="rId1"/>
    <p:sldLayoutId id="2147483663" r:id="rId2"/>
    <p:sldLayoutId id="2147483664" r:id="rId3"/>
    <p:sldLayoutId id="2147483661" r:id="rId4"/>
    <p:sldLayoutId id="2147483660" r:id="rId5"/>
    <p:sldLayoutId id="2147483662" r:id="rId6"/>
    <p:sldLayoutId id="2147483665" r:id="rId7"/>
    <p:sldLayoutId id="2147483666" r:id="rId8"/>
    <p:sldLayoutId id="2147483717" r:id="rId9"/>
    <p:sldLayoutId id="2147483718" r:id="rId10"/>
    <p:sldLayoutId id="2147483719" r:id="rId11"/>
    <p:sldLayoutId id="2147483655" r:id="rId12"/>
  </p:sldLayoutIdLst>
  <p:hf hdr="0"/>
  <p:txStyles>
    <p:titleStyle>
      <a:lvl1pPr algn="l" defTabSz="914400" rtl="0" eaLnBrk="1" latinLnBrk="0" hangingPunct="1">
        <a:lnSpc>
          <a:spcPct val="91000"/>
        </a:lnSpc>
        <a:spcBef>
          <a:spcPct val="0"/>
        </a:spcBef>
        <a:buNone/>
        <a:defRPr sz="3000" b="1" kern="1200">
          <a:solidFill>
            <a:schemeClr val="tx2"/>
          </a:solidFill>
          <a:latin typeface="+mj-lt"/>
          <a:ea typeface="+mj-ea"/>
          <a:cs typeface="+mj-cs"/>
        </a:defRPr>
      </a:lvl1pPr>
    </p:titleStyle>
    <p:bodyStyle>
      <a:lvl1pPr marL="36000" indent="-36000" algn="l" defTabSz="914400" rtl="0" eaLnBrk="1" latinLnBrk="0" hangingPunct="1">
        <a:lnSpc>
          <a:spcPct val="93000"/>
        </a:lnSpc>
        <a:spcBef>
          <a:spcPts val="800"/>
        </a:spcBef>
        <a:buClr>
          <a:schemeClr val="bg1"/>
        </a:buClr>
        <a:buSzPct val="25000"/>
        <a:buFont typeface="Arial" panose="020B0604020202020204" pitchFamily="34" charset="0"/>
        <a:buChar char="•"/>
        <a:defRPr sz="2500" kern="1200">
          <a:solidFill>
            <a:srgbClr val="2C3F48"/>
          </a:solidFill>
          <a:latin typeface="+mn-lt"/>
          <a:ea typeface="+mn-ea"/>
          <a:cs typeface="+mn-cs"/>
        </a:defRPr>
      </a:lvl1pPr>
      <a:lvl2pPr marL="43200" indent="-43200" algn="l" defTabSz="914400" rtl="0" eaLnBrk="1" latinLnBrk="0" hangingPunct="1">
        <a:lnSpc>
          <a:spcPct val="93000"/>
        </a:lnSpc>
        <a:spcBef>
          <a:spcPts val="1140"/>
        </a:spcBef>
        <a:spcAft>
          <a:spcPts val="0"/>
        </a:spcAft>
        <a:buClr>
          <a:schemeClr val="bg1"/>
        </a:buClr>
        <a:buSzPct val="25000"/>
        <a:buFont typeface="Arial" panose="020B0604020202020204" pitchFamily="34" charset="0"/>
        <a:buChar char="•"/>
        <a:defRPr sz="2300" b="1" kern="1200">
          <a:solidFill>
            <a:schemeClr val="tx2"/>
          </a:solidFill>
          <a:latin typeface="+mn-lt"/>
          <a:ea typeface="+mn-ea"/>
          <a:cs typeface="+mn-cs"/>
        </a:defRPr>
      </a:lvl2pPr>
      <a:lvl3pPr marL="280800" indent="-234000" algn="l" defTabSz="914400" rtl="0" eaLnBrk="1" latinLnBrk="0" hangingPunct="1">
        <a:lnSpc>
          <a:spcPct val="93000"/>
        </a:lnSpc>
        <a:spcBef>
          <a:spcPts val="800"/>
        </a:spcBef>
        <a:buClr>
          <a:schemeClr val="tx2"/>
        </a:buClr>
        <a:buSzPct val="90000"/>
        <a:buFont typeface="Calibri" panose="020F0502020204030204" pitchFamily="34" charset="0"/>
        <a:buChar char="&gt;"/>
        <a:defRPr sz="2500" kern="1200">
          <a:solidFill>
            <a:srgbClr val="2C3F48"/>
          </a:solidFill>
          <a:latin typeface="+mn-lt"/>
          <a:ea typeface="+mn-ea"/>
          <a:cs typeface="+mn-cs"/>
        </a:defRPr>
      </a:lvl3pPr>
      <a:lvl4pPr marL="561600" indent="-255600" algn="l" defTabSz="914400" rtl="0" eaLnBrk="1" latinLnBrk="0" hangingPunct="1">
        <a:lnSpc>
          <a:spcPct val="93000"/>
        </a:lnSpc>
        <a:spcBef>
          <a:spcPts val="800"/>
        </a:spcBef>
        <a:buClr>
          <a:schemeClr val="tx2"/>
        </a:buClr>
        <a:buFont typeface="Calibri" panose="020F0502020204030204" pitchFamily="34" charset="0"/>
        <a:buChar char="–"/>
        <a:defRPr sz="2300" kern="1200">
          <a:solidFill>
            <a:srgbClr val="2C3F48"/>
          </a:solidFill>
          <a:latin typeface="+mn-lt"/>
          <a:ea typeface="+mn-ea"/>
          <a:cs typeface="+mn-cs"/>
        </a:defRPr>
      </a:lvl4pPr>
      <a:lvl5pPr marL="800100" indent="-239713" algn="l" defTabSz="914400" rtl="0" eaLnBrk="1" latinLnBrk="0" hangingPunct="1">
        <a:lnSpc>
          <a:spcPct val="93000"/>
        </a:lnSpc>
        <a:spcBef>
          <a:spcPts val="800"/>
        </a:spcBef>
        <a:buClr>
          <a:schemeClr val="tx2"/>
        </a:buClr>
        <a:buFont typeface="Calibri" panose="020F0502020204030204" pitchFamily="34" charset="0"/>
        <a:buChar char="×"/>
        <a:defRPr sz="2300" kern="1200">
          <a:solidFill>
            <a:srgbClr val="2C3F48"/>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pSp>
        <p:nvGrpSpPr>
          <p:cNvPr id="3074" name="Group 2"/>
          <p:cNvGrpSpPr>
            <a:grpSpLocks/>
          </p:cNvGrpSpPr>
          <p:nvPr/>
        </p:nvGrpSpPr>
        <p:grpSpPr bwMode="auto">
          <a:xfrm>
            <a:off x="0" y="-4763"/>
            <a:ext cx="9144000" cy="6867526"/>
            <a:chOff x="0" y="-3"/>
            <a:chExt cx="5760" cy="4326"/>
          </a:xfrm>
        </p:grpSpPr>
        <p:pic>
          <p:nvPicPr>
            <p:cNvPr id="3081" name="Picture 3" descr="Frame_Gray"/>
            <p:cNvPicPr>
              <a:picLocks noChangeAspect="1" noChangeArrowheads="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0" y="-3"/>
              <a:ext cx="5760" cy="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8" name="Rectangle 4"/>
            <p:cNvSpPr>
              <a:spLocks noChangeArrowheads="1"/>
            </p:cNvSpPr>
            <p:nvPr userDrawn="1"/>
          </p:nvSpPr>
          <p:spPr bwMode="auto">
            <a:xfrm>
              <a:off x="0" y="0"/>
              <a:ext cx="68" cy="4320"/>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defRPr/>
              </a:pPr>
              <a:endParaRPr lang="nl-BE" altLang="nl-BE">
                <a:solidFill>
                  <a:srgbClr val="000000"/>
                </a:solidFill>
              </a:endParaRPr>
            </a:p>
          </p:txBody>
        </p:sp>
        <p:sp>
          <p:nvSpPr>
            <p:cNvPr id="2059" name="Rectangle 5"/>
            <p:cNvSpPr>
              <a:spLocks noChangeArrowheads="1"/>
            </p:cNvSpPr>
            <p:nvPr userDrawn="1"/>
          </p:nvSpPr>
          <p:spPr bwMode="auto">
            <a:xfrm>
              <a:off x="5692" y="0"/>
              <a:ext cx="68" cy="4320"/>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defRPr/>
              </a:pPr>
              <a:endParaRPr lang="nl-BE" altLang="nl-BE">
                <a:solidFill>
                  <a:srgbClr val="000000"/>
                </a:solidFill>
              </a:endParaRPr>
            </a:p>
          </p:txBody>
        </p:sp>
        <p:sp>
          <p:nvSpPr>
            <p:cNvPr id="2060" name="Rectangle 6"/>
            <p:cNvSpPr>
              <a:spLocks noChangeArrowheads="1"/>
            </p:cNvSpPr>
            <p:nvPr userDrawn="1"/>
          </p:nvSpPr>
          <p:spPr bwMode="auto">
            <a:xfrm>
              <a:off x="0" y="0"/>
              <a:ext cx="5760" cy="73"/>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defRPr/>
              </a:pPr>
              <a:endParaRPr lang="nl-BE" altLang="nl-BE">
                <a:solidFill>
                  <a:srgbClr val="000000"/>
                </a:solidFill>
              </a:endParaRPr>
            </a:p>
          </p:txBody>
        </p:sp>
        <p:sp>
          <p:nvSpPr>
            <p:cNvPr id="2061" name="Rectangle 7"/>
            <p:cNvSpPr>
              <a:spLocks noChangeArrowheads="1"/>
            </p:cNvSpPr>
            <p:nvPr userDrawn="1"/>
          </p:nvSpPr>
          <p:spPr bwMode="auto">
            <a:xfrm>
              <a:off x="0" y="4201"/>
              <a:ext cx="5760" cy="119"/>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defRPr/>
              </a:pPr>
              <a:endParaRPr lang="nl-BE" altLang="nl-BE">
                <a:solidFill>
                  <a:srgbClr val="000000"/>
                </a:solidFill>
              </a:endParaRPr>
            </a:p>
          </p:txBody>
        </p:sp>
      </p:grpSp>
      <p:sp>
        <p:nvSpPr>
          <p:cNvPr id="3075" name="Rectangle 8"/>
          <p:cNvSpPr>
            <a:spLocks noGrp="1" noChangeArrowheads="1"/>
          </p:cNvSpPr>
          <p:nvPr>
            <p:ph type="title"/>
          </p:nvPr>
        </p:nvSpPr>
        <p:spPr bwMode="auto">
          <a:xfrm>
            <a:off x="900113" y="549275"/>
            <a:ext cx="7632700" cy="1012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p>
            <a:pPr lvl="0"/>
            <a:r>
              <a:rPr lang="nl-NL" altLang="nl-BE"/>
              <a:t>Klik om de stijl te bewerken</a:t>
            </a:r>
            <a:endParaRPr lang="en-US" altLang="nl-BE"/>
          </a:p>
        </p:txBody>
      </p:sp>
      <p:sp>
        <p:nvSpPr>
          <p:cNvPr id="3076" name="Rectangle 9"/>
          <p:cNvSpPr>
            <a:spLocks noGrp="1" noChangeArrowheads="1"/>
          </p:cNvSpPr>
          <p:nvPr>
            <p:ph type="body" idx="1"/>
          </p:nvPr>
        </p:nvSpPr>
        <p:spPr bwMode="auto">
          <a:xfrm>
            <a:off x="1547813" y="1600200"/>
            <a:ext cx="69850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nl-NL" altLang="nl-BE"/>
              <a:t>Klik om de modelstijlen te bewerken</a:t>
            </a:r>
          </a:p>
          <a:p>
            <a:pPr lvl="1"/>
            <a:r>
              <a:rPr lang="nl-NL" altLang="nl-BE"/>
              <a:t>Tweede niveau</a:t>
            </a:r>
          </a:p>
          <a:p>
            <a:pPr lvl="2"/>
            <a:r>
              <a:rPr lang="nl-NL" altLang="nl-BE"/>
              <a:t>Derde niveau</a:t>
            </a:r>
          </a:p>
          <a:p>
            <a:pPr lvl="3"/>
            <a:r>
              <a:rPr lang="nl-NL" altLang="nl-BE"/>
              <a:t>Vierde niveau</a:t>
            </a:r>
          </a:p>
          <a:p>
            <a:pPr lvl="4"/>
            <a:r>
              <a:rPr lang="nl-NL" altLang="nl-BE"/>
              <a:t>Vijfde niveau</a:t>
            </a:r>
            <a:endParaRPr lang="en-US" altLang="nl-BE"/>
          </a:p>
        </p:txBody>
      </p:sp>
      <p:sp>
        <p:nvSpPr>
          <p:cNvPr id="11274" name="Rectangle 10"/>
          <p:cNvSpPr>
            <a:spLocks noGrp="1" noChangeArrowheads="1"/>
          </p:cNvSpPr>
          <p:nvPr>
            <p:ph type="dt" sz="half" idx="2"/>
          </p:nvPr>
        </p:nvSpPr>
        <p:spPr bwMode="auto">
          <a:xfrm>
            <a:off x="5795963" y="6453188"/>
            <a:ext cx="2133600" cy="360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defRPr sz="1400">
                <a:solidFill>
                  <a:srgbClr val="FFFFFF"/>
                </a:solidFill>
                <a:latin typeface="Arial" charset="0"/>
              </a:defRPr>
            </a:lvl1pPr>
          </a:lstStyle>
          <a:p>
            <a:pPr fontAlgn="base">
              <a:spcBef>
                <a:spcPct val="0"/>
              </a:spcBef>
              <a:spcAft>
                <a:spcPct val="0"/>
              </a:spcAft>
              <a:defRPr/>
            </a:pPr>
            <a:r>
              <a:rPr lang="nl-BE" altLang="nl-BE"/>
              <a:t>19 december 2019</a:t>
            </a:r>
            <a:endParaRPr lang="en-US" altLang="nl-BE"/>
          </a:p>
        </p:txBody>
      </p:sp>
      <p:sp>
        <p:nvSpPr>
          <p:cNvPr id="11275" name="Rectangle 11"/>
          <p:cNvSpPr>
            <a:spLocks noGrp="1" noChangeArrowheads="1"/>
          </p:cNvSpPr>
          <p:nvPr>
            <p:ph type="ftr" sz="quarter" idx="3"/>
          </p:nvPr>
        </p:nvSpPr>
        <p:spPr bwMode="auto">
          <a:xfrm>
            <a:off x="900113" y="6453188"/>
            <a:ext cx="4751387" cy="360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defRPr sz="1400">
                <a:solidFill>
                  <a:srgbClr val="FFFFFF"/>
                </a:solidFill>
                <a:latin typeface="Arial" charset="0"/>
              </a:defRPr>
            </a:lvl1pPr>
          </a:lstStyle>
          <a:p>
            <a:pPr fontAlgn="base">
              <a:spcBef>
                <a:spcPct val="0"/>
              </a:spcBef>
              <a:spcAft>
                <a:spcPct val="0"/>
              </a:spcAft>
              <a:defRPr/>
            </a:pPr>
            <a:r>
              <a:rPr lang="en-US" altLang="nl-BE"/>
              <a:t>Informatievergadering Nieuwpoort – plannen voorontwerp</a:t>
            </a:r>
          </a:p>
        </p:txBody>
      </p:sp>
      <p:sp>
        <p:nvSpPr>
          <p:cNvPr id="11276" name="Rectangle 12"/>
          <p:cNvSpPr>
            <a:spLocks noGrp="1" noChangeArrowheads="1"/>
          </p:cNvSpPr>
          <p:nvPr>
            <p:ph type="sldNum" sz="quarter" idx="4"/>
          </p:nvPr>
        </p:nvSpPr>
        <p:spPr bwMode="auto">
          <a:xfrm>
            <a:off x="357188" y="6453188"/>
            <a:ext cx="647700" cy="360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defRPr sz="1400">
                <a:solidFill>
                  <a:srgbClr val="FFFFFF"/>
                </a:solidFill>
                <a:latin typeface="Arial" charset="0"/>
              </a:defRPr>
            </a:lvl1pPr>
          </a:lstStyle>
          <a:p>
            <a:pPr fontAlgn="base">
              <a:spcBef>
                <a:spcPct val="0"/>
              </a:spcBef>
              <a:spcAft>
                <a:spcPct val="0"/>
              </a:spcAft>
              <a:defRPr/>
            </a:pPr>
            <a:fld id="{58B03851-0B50-4EC7-A795-54106508AE17}" type="slidenum">
              <a:rPr lang="en-US" altLang="nl-BE"/>
              <a:pPr fontAlgn="base">
                <a:spcBef>
                  <a:spcPct val="0"/>
                </a:spcBef>
                <a:spcAft>
                  <a:spcPct val="0"/>
                </a:spcAft>
                <a:defRPr/>
              </a:pPr>
              <a:t>‹nr.›</a:t>
            </a:fld>
            <a:endParaRPr lang="en-US" altLang="nl-BE"/>
          </a:p>
        </p:txBody>
      </p:sp>
      <p:pic>
        <p:nvPicPr>
          <p:cNvPr id="2" name="Afbeelding 1"/>
          <p:cNvPicPr>
            <a:picLocks noChangeAspect="1"/>
          </p:cNvPicPr>
          <p:nvPr/>
        </p:nvPicPr>
        <p:blipFill>
          <a:blip r:embed="rId11"/>
          <a:stretch>
            <a:fillRect/>
          </a:stretch>
        </p:blipFill>
        <p:spPr>
          <a:xfrm>
            <a:off x="6892925" y="6208713"/>
            <a:ext cx="1368425" cy="487362"/>
          </a:xfrm>
          <a:prstGeom prst="rect">
            <a:avLst/>
          </a:prstGeom>
          <a:effectLst>
            <a:outerShdw blurRad="25400" dist="25400" dir="2700000" algn="tl" rotWithShape="0">
              <a:prstClr val="black">
                <a:alpha val="30000"/>
              </a:prstClr>
            </a:outerShdw>
          </a:effectLst>
        </p:spPr>
      </p:pic>
    </p:spTree>
    <p:extLst>
      <p:ext uri="{BB962C8B-B14F-4D97-AF65-F5344CB8AC3E}">
        <p14:creationId xmlns:p14="http://schemas.microsoft.com/office/powerpoint/2010/main" val="3416590113"/>
      </p:ext>
    </p:extLst>
  </p:cSld>
  <p:clrMap bg1="lt1" tx1="dk1" bg2="lt2" tx2="dk2" accent1="accent1" accent2="accent2" accent3="accent3" accent4="accent4" accent5="accent5" accent6="accent6" hlink="hlink" folHlink="folHlink"/>
  <p:sldLayoutIdLst>
    <p:sldLayoutId id="2147483794" r:id="rId1"/>
    <p:sldLayoutId id="2147483795" r:id="rId2"/>
    <p:sldLayoutId id="2147483796" r:id="rId3"/>
    <p:sldLayoutId id="2147483797" r:id="rId4"/>
    <p:sldLayoutId id="2147483798" r:id="rId5"/>
    <p:sldLayoutId id="2147483799" r:id="rId6"/>
    <p:sldLayoutId id="2147483800" r:id="rId7"/>
    <p:sldLayoutId id="2147483801" r:id="rId8"/>
  </p:sldLayoutIdLst>
  <p:transition spd="slow" advClick="0" advTm="10000"/>
  <p:hf hdr="0"/>
  <p:txStyles>
    <p:titleStyle>
      <a:lvl1pPr algn="l" rtl="0" eaLnBrk="0" fontAlgn="base" hangingPunct="0">
        <a:spcBef>
          <a:spcPct val="0"/>
        </a:spcBef>
        <a:spcAft>
          <a:spcPct val="0"/>
        </a:spcAft>
        <a:defRPr sz="2800" b="1">
          <a:solidFill>
            <a:schemeClr val="tx1"/>
          </a:solidFill>
          <a:latin typeface="+mj-lt"/>
          <a:ea typeface="+mj-ea"/>
          <a:cs typeface="+mj-cs"/>
        </a:defRPr>
      </a:lvl1pPr>
      <a:lvl2pPr algn="l" rtl="0" eaLnBrk="0" fontAlgn="base" hangingPunct="0">
        <a:spcBef>
          <a:spcPct val="0"/>
        </a:spcBef>
        <a:spcAft>
          <a:spcPct val="0"/>
        </a:spcAft>
        <a:defRPr sz="2800" b="1">
          <a:solidFill>
            <a:schemeClr val="tx1"/>
          </a:solidFill>
          <a:latin typeface="Arial" charset="0"/>
        </a:defRPr>
      </a:lvl2pPr>
      <a:lvl3pPr algn="l" rtl="0" eaLnBrk="0" fontAlgn="base" hangingPunct="0">
        <a:spcBef>
          <a:spcPct val="0"/>
        </a:spcBef>
        <a:spcAft>
          <a:spcPct val="0"/>
        </a:spcAft>
        <a:defRPr sz="2800" b="1">
          <a:solidFill>
            <a:schemeClr val="tx1"/>
          </a:solidFill>
          <a:latin typeface="Arial" charset="0"/>
        </a:defRPr>
      </a:lvl3pPr>
      <a:lvl4pPr algn="l" rtl="0" eaLnBrk="0" fontAlgn="base" hangingPunct="0">
        <a:spcBef>
          <a:spcPct val="0"/>
        </a:spcBef>
        <a:spcAft>
          <a:spcPct val="0"/>
        </a:spcAft>
        <a:defRPr sz="2800" b="1">
          <a:solidFill>
            <a:schemeClr val="tx1"/>
          </a:solidFill>
          <a:latin typeface="Arial" charset="0"/>
        </a:defRPr>
      </a:lvl4pPr>
      <a:lvl5pPr algn="l" rtl="0" eaLnBrk="0" fontAlgn="base" hangingPunct="0">
        <a:spcBef>
          <a:spcPct val="0"/>
        </a:spcBef>
        <a:spcAft>
          <a:spcPct val="0"/>
        </a:spcAft>
        <a:defRPr sz="2800" b="1">
          <a:solidFill>
            <a:schemeClr val="tx1"/>
          </a:solidFill>
          <a:latin typeface="Arial" charset="0"/>
        </a:defRPr>
      </a:lvl5pPr>
      <a:lvl6pPr marL="457200" algn="l" rtl="0" eaLnBrk="1" fontAlgn="base" hangingPunct="1">
        <a:spcBef>
          <a:spcPct val="0"/>
        </a:spcBef>
        <a:spcAft>
          <a:spcPct val="0"/>
        </a:spcAft>
        <a:defRPr sz="2800" b="1">
          <a:solidFill>
            <a:schemeClr val="tx1"/>
          </a:solidFill>
          <a:latin typeface="Arial" charset="0"/>
        </a:defRPr>
      </a:lvl6pPr>
      <a:lvl7pPr marL="914400" algn="l" rtl="0" eaLnBrk="1" fontAlgn="base" hangingPunct="1">
        <a:spcBef>
          <a:spcPct val="0"/>
        </a:spcBef>
        <a:spcAft>
          <a:spcPct val="0"/>
        </a:spcAft>
        <a:defRPr sz="2800" b="1">
          <a:solidFill>
            <a:schemeClr val="tx1"/>
          </a:solidFill>
          <a:latin typeface="Arial" charset="0"/>
        </a:defRPr>
      </a:lvl7pPr>
      <a:lvl8pPr marL="1371600" algn="l" rtl="0" eaLnBrk="1" fontAlgn="base" hangingPunct="1">
        <a:spcBef>
          <a:spcPct val="0"/>
        </a:spcBef>
        <a:spcAft>
          <a:spcPct val="0"/>
        </a:spcAft>
        <a:defRPr sz="2800" b="1">
          <a:solidFill>
            <a:schemeClr val="tx1"/>
          </a:solidFill>
          <a:latin typeface="Arial" charset="0"/>
        </a:defRPr>
      </a:lvl8pPr>
      <a:lvl9pPr marL="1828800" algn="l" rtl="0" eaLnBrk="1" fontAlgn="base" hangingPunct="1">
        <a:spcBef>
          <a:spcPct val="0"/>
        </a:spcBef>
        <a:spcAft>
          <a:spcPct val="0"/>
        </a:spcAft>
        <a:defRPr sz="2800" b="1">
          <a:solidFill>
            <a:schemeClr val="tx1"/>
          </a:solidFill>
          <a:latin typeface="Arial" charset="0"/>
        </a:defRPr>
      </a:lvl9pPr>
    </p:titleStyle>
    <p:bodyStyle>
      <a:lvl1pPr marL="342900" indent="-342900" algn="l" rtl="0" eaLnBrk="0" fontAlgn="base" hangingPunct="0">
        <a:spcBef>
          <a:spcPct val="50000"/>
        </a:spcBef>
        <a:spcAft>
          <a:spcPct val="0"/>
        </a:spcAft>
        <a:defRPr sz="2000">
          <a:solidFill>
            <a:schemeClr val="tx1"/>
          </a:solidFill>
          <a:latin typeface="+mn-lt"/>
          <a:ea typeface="+mn-ea"/>
          <a:cs typeface="+mn-cs"/>
        </a:defRPr>
      </a:lvl1pPr>
      <a:lvl2pPr marL="361950" indent="-182563" algn="l" rtl="0" eaLnBrk="0" fontAlgn="base" hangingPunct="0">
        <a:spcBef>
          <a:spcPct val="50000"/>
        </a:spcBef>
        <a:spcAft>
          <a:spcPct val="0"/>
        </a:spcAft>
        <a:buClr>
          <a:schemeClr val="accent2"/>
        </a:buClr>
        <a:buFont typeface="Arial" charset="0"/>
        <a:buChar char="•"/>
        <a:defRPr sz="2000">
          <a:solidFill>
            <a:schemeClr val="tx1"/>
          </a:solidFill>
          <a:latin typeface="+mn-lt"/>
        </a:defRPr>
      </a:lvl2pPr>
      <a:lvl3pPr marL="809625" indent="-268288" algn="l" rtl="0" eaLnBrk="0" fontAlgn="base" hangingPunct="0">
        <a:spcBef>
          <a:spcPct val="50000"/>
        </a:spcBef>
        <a:spcAft>
          <a:spcPct val="0"/>
        </a:spcAft>
        <a:buClr>
          <a:schemeClr val="accent2"/>
        </a:buClr>
        <a:buFont typeface="Arial" charset="0"/>
        <a:buChar char="–"/>
        <a:defRPr sz="2000">
          <a:solidFill>
            <a:schemeClr val="bg2"/>
          </a:solidFill>
          <a:latin typeface="+mn-lt"/>
        </a:defRPr>
      </a:lvl3pPr>
      <a:lvl4pPr marL="1173163" indent="-184150" algn="l" rtl="0" eaLnBrk="0" fontAlgn="base" hangingPunct="0">
        <a:spcBef>
          <a:spcPct val="50000"/>
        </a:spcBef>
        <a:spcAft>
          <a:spcPct val="0"/>
        </a:spcAft>
        <a:buClr>
          <a:schemeClr val="accent2"/>
        </a:buClr>
        <a:buSzPct val="70000"/>
        <a:buFont typeface="Wingdings" pitchFamily="2" charset="2"/>
        <a:buChar char="§"/>
        <a:defRPr sz="2000">
          <a:solidFill>
            <a:schemeClr val="bg2"/>
          </a:solidFill>
          <a:latin typeface="+mn-lt"/>
        </a:defRPr>
      </a:lvl4pPr>
      <a:lvl5pPr marL="1533525" indent="-180975" algn="l" rtl="0" eaLnBrk="0" fontAlgn="base" hangingPunct="0">
        <a:spcBef>
          <a:spcPct val="50000"/>
        </a:spcBef>
        <a:spcAft>
          <a:spcPct val="0"/>
        </a:spcAft>
        <a:buChar char="»"/>
        <a:defRPr sz="2000">
          <a:solidFill>
            <a:schemeClr val="bg2"/>
          </a:solidFill>
          <a:latin typeface="+mn-lt"/>
        </a:defRPr>
      </a:lvl5pPr>
      <a:lvl6pPr marL="1990725" indent="-180975" algn="l" rtl="0" eaLnBrk="1" fontAlgn="base" hangingPunct="1">
        <a:spcBef>
          <a:spcPct val="50000"/>
        </a:spcBef>
        <a:spcAft>
          <a:spcPct val="0"/>
        </a:spcAft>
        <a:buChar char="»"/>
        <a:defRPr sz="2000">
          <a:solidFill>
            <a:schemeClr val="bg2"/>
          </a:solidFill>
          <a:latin typeface="+mn-lt"/>
        </a:defRPr>
      </a:lvl6pPr>
      <a:lvl7pPr marL="2447925" indent="-180975" algn="l" rtl="0" eaLnBrk="1" fontAlgn="base" hangingPunct="1">
        <a:spcBef>
          <a:spcPct val="50000"/>
        </a:spcBef>
        <a:spcAft>
          <a:spcPct val="0"/>
        </a:spcAft>
        <a:buChar char="»"/>
        <a:defRPr sz="2000">
          <a:solidFill>
            <a:schemeClr val="bg2"/>
          </a:solidFill>
          <a:latin typeface="+mn-lt"/>
        </a:defRPr>
      </a:lvl7pPr>
      <a:lvl8pPr marL="2905125" indent="-180975" algn="l" rtl="0" eaLnBrk="1" fontAlgn="base" hangingPunct="1">
        <a:spcBef>
          <a:spcPct val="50000"/>
        </a:spcBef>
        <a:spcAft>
          <a:spcPct val="0"/>
        </a:spcAft>
        <a:buChar char="»"/>
        <a:defRPr sz="2000">
          <a:solidFill>
            <a:schemeClr val="bg2"/>
          </a:solidFill>
          <a:latin typeface="+mn-lt"/>
        </a:defRPr>
      </a:lvl8pPr>
      <a:lvl9pPr marL="3362325" indent="-180975" algn="l" rtl="0" eaLnBrk="1" fontAlgn="base" hangingPunct="1">
        <a:spcBef>
          <a:spcPct val="50000"/>
        </a:spcBef>
        <a:spcAft>
          <a:spcPct val="0"/>
        </a:spcAft>
        <a:buChar char="»"/>
        <a:defRPr sz="2000">
          <a:solidFill>
            <a:schemeClr val="bg2"/>
          </a:solidFill>
          <a:latin typeface="+mn-lt"/>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userDrawn="1"/>
        </p:nvGrpSpPr>
        <p:grpSpPr bwMode="auto">
          <a:xfrm>
            <a:off x="0" y="-4763"/>
            <a:ext cx="9144000" cy="6867526"/>
            <a:chOff x="0" y="-3"/>
            <a:chExt cx="5760" cy="4326"/>
          </a:xfrm>
        </p:grpSpPr>
        <p:pic>
          <p:nvPicPr>
            <p:cNvPr id="1033" name="Picture 3" descr="Frame_Gray"/>
            <p:cNvPicPr>
              <a:picLocks noChangeAspect="1" noChangeArrowheads="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0" y="-3"/>
              <a:ext cx="5760" cy="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8" name="Rectangle 4"/>
            <p:cNvSpPr>
              <a:spLocks noChangeArrowheads="1"/>
            </p:cNvSpPr>
            <p:nvPr userDrawn="1"/>
          </p:nvSpPr>
          <p:spPr bwMode="auto">
            <a:xfrm>
              <a:off x="0" y="0"/>
              <a:ext cx="68" cy="4320"/>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defRPr/>
              </a:pPr>
              <a:endParaRPr lang="nl-BE" altLang="nl-BE">
                <a:solidFill>
                  <a:srgbClr val="000000"/>
                </a:solidFill>
              </a:endParaRPr>
            </a:p>
          </p:txBody>
        </p:sp>
        <p:sp>
          <p:nvSpPr>
            <p:cNvPr id="2059" name="Rectangle 5"/>
            <p:cNvSpPr>
              <a:spLocks noChangeArrowheads="1"/>
            </p:cNvSpPr>
            <p:nvPr userDrawn="1"/>
          </p:nvSpPr>
          <p:spPr bwMode="auto">
            <a:xfrm>
              <a:off x="5692" y="0"/>
              <a:ext cx="68" cy="4320"/>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defRPr/>
              </a:pPr>
              <a:endParaRPr lang="nl-BE" altLang="nl-BE">
                <a:solidFill>
                  <a:srgbClr val="000000"/>
                </a:solidFill>
              </a:endParaRPr>
            </a:p>
          </p:txBody>
        </p:sp>
        <p:sp>
          <p:nvSpPr>
            <p:cNvPr id="2060" name="Rectangle 6"/>
            <p:cNvSpPr>
              <a:spLocks noChangeArrowheads="1"/>
            </p:cNvSpPr>
            <p:nvPr userDrawn="1"/>
          </p:nvSpPr>
          <p:spPr bwMode="auto">
            <a:xfrm>
              <a:off x="0" y="0"/>
              <a:ext cx="5760" cy="73"/>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defRPr/>
              </a:pPr>
              <a:endParaRPr lang="nl-BE" altLang="nl-BE">
                <a:solidFill>
                  <a:srgbClr val="000000"/>
                </a:solidFill>
              </a:endParaRPr>
            </a:p>
          </p:txBody>
        </p:sp>
        <p:sp>
          <p:nvSpPr>
            <p:cNvPr id="2061" name="Rectangle 7"/>
            <p:cNvSpPr>
              <a:spLocks noChangeArrowheads="1"/>
            </p:cNvSpPr>
            <p:nvPr userDrawn="1"/>
          </p:nvSpPr>
          <p:spPr bwMode="auto">
            <a:xfrm>
              <a:off x="0" y="4201"/>
              <a:ext cx="5760" cy="119"/>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defRPr/>
              </a:pPr>
              <a:endParaRPr lang="nl-BE" altLang="nl-BE">
                <a:solidFill>
                  <a:srgbClr val="000000"/>
                </a:solidFill>
              </a:endParaRPr>
            </a:p>
          </p:txBody>
        </p:sp>
      </p:grpSp>
      <p:sp>
        <p:nvSpPr>
          <p:cNvPr id="1027" name="Rectangle 8"/>
          <p:cNvSpPr>
            <a:spLocks noGrp="1" noChangeArrowheads="1"/>
          </p:cNvSpPr>
          <p:nvPr>
            <p:ph type="title"/>
          </p:nvPr>
        </p:nvSpPr>
        <p:spPr bwMode="auto">
          <a:xfrm>
            <a:off x="900113" y="549275"/>
            <a:ext cx="7632700" cy="1012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p>
            <a:pPr lvl="0"/>
            <a:r>
              <a:rPr lang="en-US" altLang="nl-BE"/>
              <a:t>Click to edit Master title style</a:t>
            </a:r>
          </a:p>
        </p:txBody>
      </p:sp>
      <p:sp>
        <p:nvSpPr>
          <p:cNvPr id="1028" name="Rectangle 9"/>
          <p:cNvSpPr>
            <a:spLocks noGrp="1" noChangeArrowheads="1"/>
          </p:cNvSpPr>
          <p:nvPr>
            <p:ph type="body" idx="1"/>
          </p:nvPr>
        </p:nvSpPr>
        <p:spPr bwMode="auto">
          <a:xfrm>
            <a:off x="1547813" y="1600200"/>
            <a:ext cx="69850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US" altLang="nl-BE"/>
              <a:t>Click to edit Master text styles</a:t>
            </a:r>
          </a:p>
          <a:p>
            <a:pPr lvl="1"/>
            <a:r>
              <a:rPr lang="en-US" altLang="nl-BE"/>
              <a:t>Second level</a:t>
            </a:r>
          </a:p>
          <a:p>
            <a:pPr lvl="2"/>
            <a:r>
              <a:rPr lang="en-US" altLang="nl-BE"/>
              <a:t>Third level</a:t>
            </a:r>
          </a:p>
          <a:p>
            <a:pPr lvl="3"/>
            <a:r>
              <a:rPr lang="en-US" altLang="nl-BE"/>
              <a:t>Fourth level</a:t>
            </a:r>
          </a:p>
          <a:p>
            <a:pPr lvl="4"/>
            <a:r>
              <a:rPr lang="en-US" altLang="nl-BE"/>
              <a:t>Fifth level</a:t>
            </a:r>
          </a:p>
        </p:txBody>
      </p:sp>
      <p:sp>
        <p:nvSpPr>
          <p:cNvPr id="11274" name="Rectangle 10"/>
          <p:cNvSpPr>
            <a:spLocks noGrp="1" noChangeArrowheads="1"/>
          </p:cNvSpPr>
          <p:nvPr>
            <p:ph type="dt" sz="half" idx="2"/>
          </p:nvPr>
        </p:nvSpPr>
        <p:spPr bwMode="auto">
          <a:xfrm>
            <a:off x="5795963" y="6453188"/>
            <a:ext cx="2133600" cy="360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defRPr sz="1400">
                <a:solidFill>
                  <a:schemeClr val="bg1"/>
                </a:solidFill>
                <a:latin typeface="Arial" charset="0"/>
              </a:defRPr>
            </a:lvl1pPr>
          </a:lstStyle>
          <a:p>
            <a:pPr fontAlgn="base">
              <a:spcBef>
                <a:spcPct val="0"/>
              </a:spcBef>
              <a:spcAft>
                <a:spcPct val="0"/>
              </a:spcAft>
              <a:defRPr/>
            </a:pPr>
            <a:r>
              <a:rPr lang="nl-BE" altLang="nl-BE">
                <a:solidFill>
                  <a:srgbClr val="FFFFFF"/>
                </a:solidFill>
              </a:rPr>
              <a:t>19 december 2019</a:t>
            </a:r>
            <a:endParaRPr lang="en-US" altLang="nl-BE">
              <a:solidFill>
                <a:srgbClr val="FFFFFF"/>
              </a:solidFill>
            </a:endParaRPr>
          </a:p>
        </p:txBody>
      </p:sp>
      <p:sp>
        <p:nvSpPr>
          <p:cNvPr id="11275" name="Rectangle 11"/>
          <p:cNvSpPr>
            <a:spLocks noGrp="1" noChangeArrowheads="1"/>
          </p:cNvSpPr>
          <p:nvPr>
            <p:ph type="ftr" sz="quarter" idx="3"/>
          </p:nvPr>
        </p:nvSpPr>
        <p:spPr bwMode="auto">
          <a:xfrm>
            <a:off x="900113" y="6453188"/>
            <a:ext cx="4751387" cy="360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defRPr sz="1400">
                <a:solidFill>
                  <a:schemeClr val="bg1"/>
                </a:solidFill>
                <a:latin typeface="Arial" charset="0"/>
              </a:defRPr>
            </a:lvl1pPr>
          </a:lstStyle>
          <a:p>
            <a:pPr fontAlgn="base">
              <a:spcBef>
                <a:spcPct val="0"/>
              </a:spcBef>
              <a:spcAft>
                <a:spcPct val="0"/>
              </a:spcAft>
              <a:defRPr/>
            </a:pPr>
            <a:r>
              <a:rPr lang="en-US" altLang="nl-BE">
                <a:solidFill>
                  <a:srgbClr val="FFFFFF"/>
                </a:solidFill>
              </a:rPr>
              <a:t>Informatievergadering Nieuwpoort – plannen voorontwerp</a:t>
            </a:r>
          </a:p>
        </p:txBody>
      </p:sp>
      <p:sp>
        <p:nvSpPr>
          <p:cNvPr id="11276" name="Rectangle 12"/>
          <p:cNvSpPr>
            <a:spLocks noGrp="1" noChangeArrowheads="1"/>
          </p:cNvSpPr>
          <p:nvPr>
            <p:ph type="sldNum" sz="quarter" idx="4"/>
          </p:nvPr>
        </p:nvSpPr>
        <p:spPr bwMode="auto">
          <a:xfrm>
            <a:off x="357188" y="6453188"/>
            <a:ext cx="647700" cy="360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defRPr sz="1400">
                <a:solidFill>
                  <a:schemeClr val="bg1"/>
                </a:solidFill>
                <a:latin typeface="Arial" charset="0"/>
              </a:defRPr>
            </a:lvl1pPr>
          </a:lstStyle>
          <a:p>
            <a:pPr fontAlgn="base">
              <a:spcBef>
                <a:spcPct val="0"/>
              </a:spcBef>
              <a:spcAft>
                <a:spcPct val="0"/>
              </a:spcAft>
              <a:defRPr/>
            </a:pPr>
            <a:fld id="{95189B79-37E7-44CC-B960-3124E696DAD5}" type="slidenum">
              <a:rPr lang="en-US" altLang="nl-BE">
                <a:solidFill>
                  <a:srgbClr val="FFFFFF"/>
                </a:solidFill>
              </a:rPr>
              <a:pPr fontAlgn="base">
                <a:spcBef>
                  <a:spcPct val="0"/>
                </a:spcBef>
                <a:spcAft>
                  <a:spcPct val="0"/>
                </a:spcAft>
                <a:defRPr/>
              </a:pPr>
              <a:t>‹nr.›</a:t>
            </a:fld>
            <a:endParaRPr lang="en-US" altLang="nl-BE">
              <a:solidFill>
                <a:srgbClr val="FFFFFF"/>
              </a:solidFill>
            </a:endParaRPr>
          </a:p>
        </p:txBody>
      </p:sp>
      <p:pic>
        <p:nvPicPr>
          <p:cNvPr id="2" name="Afbeelding 1"/>
          <p:cNvPicPr>
            <a:picLocks noChangeAspect="1"/>
          </p:cNvPicPr>
          <p:nvPr userDrawn="1"/>
        </p:nvPicPr>
        <p:blipFill>
          <a:blip r:embed="rId12"/>
          <a:stretch>
            <a:fillRect/>
          </a:stretch>
        </p:blipFill>
        <p:spPr>
          <a:xfrm>
            <a:off x="6892925" y="6208713"/>
            <a:ext cx="1368425" cy="487362"/>
          </a:xfrm>
          <a:prstGeom prst="rect">
            <a:avLst/>
          </a:prstGeom>
          <a:effectLst>
            <a:outerShdw blurRad="25400" dist="25400" dir="2700000" algn="tl" rotWithShape="0">
              <a:prstClr val="black">
                <a:alpha val="30000"/>
              </a:prstClr>
            </a:outerShdw>
          </a:effectLst>
        </p:spPr>
      </p:pic>
    </p:spTree>
    <p:extLst>
      <p:ext uri="{BB962C8B-B14F-4D97-AF65-F5344CB8AC3E}">
        <p14:creationId xmlns:p14="http://schemas.microsoft.com/office/powerpoint/2010/main" val="315329924"/>
      </p:ext>
    </p:extLst>
  </p:cSld>
  <p:clrMap bg1="lt1" tx1="dk1" bg2="lt2" tx2="dk2" accent1="accent1" accent2="accent2" accent3="accent3" accent4="accent4" accent5="accent5" accent6="accent6" hlink="hlink" folHlink="folHlink"/>
  <p:sldLayoutIdLst>
    <p:sldLayoutId id="2147483803" r:id="rId1"/>
    <p:sldLayoutId id="2147483804" r:id="rId2"/>
    <p:sldLayoutId id="2147483805" r:id="rId3"/>
    <p:sldLayoutId id="2147483806" r:id="rId4"/>
    <p:sldLayoutId id="2147483807" r:id="rId5"/>
    <p:sldLayoutId id="2147483808" r:id="rId6"/>
    <p:sldLayoutId id="2147483809" r:id="rId7"/>
    <p:sldLayoutId id="2147483810" r:id="rId8"/>
    <p:sldLayoutId id="2147483811" r:id="rId9"/>
  </p:sldLayoutIdLst>
  <p:hf hdr="0"/>
  <p:txStyles>
    <p:titleStyle>
      <a:lvl1pPr algn="l" rtl="0" eaLnBrk="0" fontAlgn="base" hangingPunct="0">
        <a:spcBef>
          <a:spcPct val="0"/>
        </a:spcBef>
        <a:spcAft>
          <a:spcPct val="0"/>
        </a:spcAft>
        <a:defRPr sz="2800" b="1">
          <a:solidFill>
            <a:schemeClr val="tx1"/>
          </a:solidFill>
          <a:latin typeface="+mj-lt"/>
          <a:ea typeface="+mj-ea"/>
          <a:cs typeface="+mj-cs"/>
        </a:defRPr>
      </a:lvl1pPr>
      <a:lvl2pPr algn="l" rtl="0" eaLnBrk="0" fontAlgn="base" hangingPunct="0">
        <a:spcBef>
          <a:spcPct val="0"/>
        </a:spcBef>
        <a:spcAft>
          <a:spcPct val="0"/>
        </a:spcAft>
        <a:defRPr sz="2800" b="1">
          <a:solidFill>
            <a:schemeClr val="tx1"/>
          </a:solidFill>
          <a:latin typeface="Arial" charset="0"/>
        </a:defRPr>
      </a:lvl2pPr>
      <a:lvl3pPr algn="l" rtl="0" eaLnBrk="0" fontAlgn="base" hangingPunct="0">
        <a:spcBef>
          <a:spcPct val="0"/>
        </a:spcBef>
        <a:spcAft>
          <a:spcPct val="0"/>
        </a:spcAft>
        <a:defRPr sz="2800" b="1">
          <a:solidFill>
            <a:schemeClr val="tx1"/>
          </a:solidFill>
          <a:latin typeface="Arial" charset="0"/>
        </a:defRPr>
      </a:lvl3pPr>
      <a:lvl4pPr algn="l" rtl="0" eaLnBrk="0" fontAlgn="base" hangingPunct="0">
        <a:spcBef>
          <a:spcPct val="0"/>
        </a:spcBef>
        <a:spcAft>
          <a:spcPct val="0"/>
        </a:spcAft>
        <a:defRPr sz="2800" b="1">
          <a:solidFill>
            <a:schemeClr val="tx1"/>
          </a:solidFill>
          <a:latin typeface="Arial" charset="0"/>
        </a:defRPr>
      </a:lvl4pPr>
      <a:lvl5pPr algn="l" rtl="0" eaLnBrk="0" fontAlgn="base" hangingPunct="0">
        <a:spcBef>
          <a:spcPct val="0"/>
        </a:spcBef>
        <a:spcAft>
          <a:spcPct val="0"/>
        </a:spcAft>
        <a:defRPr sz="2800" b="1">
          <a:solidFill>
            <a:schemeClr val="tx1"/>
          </a:solidFill>
          <a:latin typeface="Arial" charset="0"/>
        </a:defRPr>
      </a:lvl5pPr>
      <a:lvl6pPr marL="457200" algn="l" rtl="0" fontAlgn="base">
        <a:spcBef>
          <a:spcPct val="0"/>
        </a:spcBef>
        <a:spcAft>
          <a:spcPct val="0"/>
        </a:spcAft>
        <a:defRPr sz="2800" b="1">
          <a:solidFill>
            <a:schemeClr val="tx1"/>
          </a:solidFill>
          <a:latin typeface="Arial" charset="0"/>
        </a:defRPr>
      </a:lvl6pPr>
      <a:lvl7pPr marL="914400" algn="l" rtl="0" fontAlgn="base">
        <a:spcBef>
          <a:spcPct val="0"/>
        </a:spcBef>
        <a:spcAft>
          <a:spcPct val="0"/>
        </a:spcAft>
        <a:defRPr sz="2800" b="1">
          <a:solidFill>
            <a:schemeClr val="tx1"/>
          </a:solidFill>
          <a:latin typeface="Arial" charset="0"/>
        </a:defRPr>
      </a:lvl7pPr>
      <a:lvl8pPr marL="1371600" algn="l" rtl="0" fontAlgn="base">
        <a:spcBef>
          <a:spcPct val="0"/>
        </a:spcBef>
        <a:spcAft>
          <a:spcPct val="0"/>
        </a:spcAft>
        <a:defRPr sz="2800" b="1">
          <a:solidFill>
            <a:schemeClr val="tx1"/>
          </a:solidFill>
          <a:latin typeface="Arial" charset="0"/>
        </a:defRPr>
      </a:lvl8pPr>
      <a:lvl9pPr marL="1828800" algn="l" rtl="0" fontAlgn="base">
        <a:spcBef>
          <a:spcPct val="0"/>
        </a:spcBef>
        <a:spcAft>
          <a:spcPct val="0"/>
        </a:spcAft>
        <a:defRPr sz="2800" b="1">
          <a:solidFill>
            <a:schemeClr val="tx1"/>
          </a:solidFill>
          <a:latin typeface="Arial" charset="0"/>
        </a:defRPr>
      </a:lvl9pPr>
    </p:titleStyle>
    <p:bodyStyle>
      <a:lvl1pPr marL="342900" indent="-342900" algn="l" rtl="0" eaLnBrk="0" fontAlgn="base" hangingPunct="0">
        <a:spcBef>
          <a:spcPct val="50000"/>
        </a:spcBef>
        <a:spcAft>
          <a:spcPct val="0"/>
        </a:spcAft>
        <a:defRPr sz="2000">
          <a:solidFill>
            <a:schemeClr val="tx1"/>
          </a:solidFill>
          <a:latin typeface="+mn-lt"/>
          <a:ea typeface="+mn-ea"/>
          <a:cs typeface="+mn-cs"/>
        </a:defRPr>
      </a:lvl1pPr>
      <a:lvl2pPr marL="361950" indent="-182563" algn="l" rtl="0" eaLnBrk="0" fontAlgn="base" hangingPunct="0">
        <a:spcBef>
          <a:spcPct val="50000"/>
        </a:spcBef>
        <a:spcAft>
          <a:spcPct val="0"/>
        </a:spcAft>
        <a:buClr>
          <a:schemeClr val="accent2"/>
        </a:buClr>
        <a:buFont typeface="Arial" charset="0"/>
        <a:buChar char="•"/>
        <a:defRPr sz="2000">
          <a:solidFill>
            <a:schemeClr val="tx1"/>
          </a:solidFill>
          <a:latin typeface="+mn-lt"/>
        </a:defRPr>
      </a:lvl2pPr>
      <a:lvl3pPr marL="809625" indent="-268288" algn="l" rtl="0" eaLnBrk="0" fontAlgn="base" hangingPunct="0">
        <a:spcBef>
          <a:spcPct val="50000"/>
        </a:spcBef>
        <a:spcAft>
          <a:spcPct val="0"/>
        </a:spcAft>
        <a:buClr>
          <a:schemeClr val="accent2"/>
        </a:buClr>
        <a:buFont typeface="Arial" charset="0"/>
        <a:buChar char="–"/>
        <a:defRPr sz="2000">
          <a:solidFill>
            <a:schemeClr val="bg2"/>
          </a:solidFill>
          <a:latin typeface="+mn-lt"/>
        </a:defRPr>
      </a:lvl3pPr>
      <a:lvl4pPr marL="1173163" indent="-184150" algn="l" rtl="0" eaLnBrk="0" fontAlgn="base" hangingPunct="0">
        <a:spcBef>
          <a:spcPct val="50000"/>
        </a:spcBef>
        <a:spcAft>
          <a:spcPct val="0"/>
        </a:spcAft>
        <a:buClr>
          <a:schemeClr val="accent2"/>
        </a:buClr>
        <a:buSzPct val="70000"/>
        <a:buFont typeface="Wingdings" pitchFamily="2" charset="2"/>
        <a:buChar char="§"/>
        <a:defRPr sz="2000">
          <a:solidFill>
            <a:schemeClr val="bg2"/>
          </a:solidFill>
          <a:latin typeface="+mn-lt"/>
        </a:defRPr>
      </a:lvl4pPr>
      <a:lvl5pPr marL="1533525" indent="-180975" algn="l" rtl="0" eaLnBrk="0" fontAlgn="base" hangingPunct="0">
        <a:spcBef>
          <a:spcPct val="50000"/>
        </a:spcBef>
        <a:spcAft>
          <a:spcPct val="0"/>
        </a:spcAft>
        <a:buChar char="»"/>
        <a:defRPr sz="2000">
          <a:solidFill>
            <a:schemeClr val="bg2"/>
          </a:solidFill>
          <a:latin typeface="+mn-lt"/>
        </a:defRPr>
      </a:lvl5pPr>
      <a:lvl6pPr marL="1990725" indent="-180975" algn="l" rtl="0" fontAlgn="base">
        <a:spcBef>
          <a:spcPct val="50000"/>
        </a:spcBef>
        <a:spcAft>
          <a:spcPct val="0"/>
        </a:spcAft>
        <a:buChar char="»"/>
        <a:defRPr sz="2000">
          <a:solidFill>
            <a:schemeClr val="bg2"/>
          </a:solidFill>
          <a:latin typeface="+mn-lt"/>
        </a:defRPr>
      </a:lvl6pPr>
      <a:lvl7pPr marL="2447925" indent="-180975" algn="l" rtl="0" fontAlgn="base">
        <a:spcBef>
          <a:spcPct val="50000"/>
        </a:spcBef>
        <a:spcAft>
          <a:spcPct val="0"/>
        </a:spcAft>
        <a:buChar char="»"/>
        <a:defRPr sz="2000">
          <a:solidFill>
            <a:schemeClr val="bg2"/>
          </a:solidFill>
          <a:latin typeface="+mn-lt"/>
        </a:defRPr>
      </a:lvl7pPr>
      <a:lvl8pPr marL="2905125" indent="-180975" algn="l" rtl="0" fontAlgn="base">
        <a:spcBef>
          <a:spcPct val="50000"/>
        </a:spcBef>
        <a:spcAft>
          <a:spcPct val="0"/>
        </a:spcAft>
        <a:buChar char="»"/>
        <a:defRPr sz="2000">
          <a:solidFill>
            <a:schemeClr val="bg2"/>
          </a:solidFill>
          <a:latin typeface="+mn-lt"/>
        </a:defRPr>
      </a:lvl8pPr>
      <a:lvl9pPr marL="3362325" indent="-180975" algn="l" rtl="0" fontAlgn="base">
        <a:spcBef>
          <a:spcPct val="50000"/>
        </a:spcBef>
        <a:spcAft>
          <a:spcPct val="0"/>
        </a:spcAft>
        <a:buChar char="»"/>
        <a:defRPr sz="2000">
          <a:solidFill>
            <a:schemeClr val="bg2"/>
          </a:solidFill>
          <a:latin typeface="+mn-lt"/>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 name="Tijdelijke aanduiding voor voettekst 4"/>
          <p:cNvSpPr>
            <a:spLocks noGrp="1"/>
          </p:cNvSpPr>
          <p:nvPr>
            <p:ph type="ftr" sz="quarter" idx="3"/>
          </p:nvPr>
        </p:nvSpPr>
        <p:spPr>
          <a:xfrm>
            <a:off x="493735" y="6418834"/>
            <a:ext cx="5806458" cy="216000"/>
          </a:xfrm>
          <a:prstGeom prst="rect">
            <a:avLst/>
          </a:prstGeom>
        </p:spPr>
        <p:txBody>
          <a:bodyPr vert="horz" lIns="0" tIns="0" rIns="0" bIns="0" rtlCol="0" anchor="t" anchorCtr="0"/>
          <a:lstStyle>
            <a:lvl1pPr algn="ctr">
              <a:defRPr sz="1200">
                <a:solidFill>
                  <a:srgbClr val="2C3F48"/>
                </a:solidFill>
              </a:defRPr>
            </a:lvl1pPr>
          </a:lstStyle>
          <a:p>
            <a:pPr algn="l"/>
            <a:r>
              <a:rPr lang="nl-BE"/>
              <a:t>Informatievergadering Nieuwpoort – plannen voorontwerp</a:t>
            </a:r>
            <a:endParaRPr lang="nl-BE" dirty="0"/>
          </a:p>
        </p:txBody>
      </p:sp>
      <p:sp>
        <p:nvSpPr>
          <p:cNvPr id="6" name="Tijdelijke aanduiding voor dianummer 5"/>
          <p:cNvSpPr>
            <a:spLocks noGrp="1"/>
          </p:cNvSpPr>
          <p:nvPr>
            <p:ph type="sldNum" sz="quarter" idx="4"/>
          </p:nvPr>
        </p:nvSpPr>
        <p:spPr>
          <a:xfrm>
            <a:off x="8165707" y="6418834"/>
            <a:ext cx="379088" cy="229097"/>
          </a:xfrm>
          <a:prstGeom prst="rect">
            <a:avLst/>
          </a:prstGeom>
        </p:spPr>
        <p:txBody>
          <a:bodyPr vert="horz" lIns="0" tIns="0" rIns="0" bIns="0" rtlCol="0" anchor="t" anchorCtr="0"/>
          <a:lstStyle>
            <a:lvl1pPr algn="ctr">
              <a:defRPr sz="1200">
                <a:solidFill>
                  <a:srgbClr val="2C3F48"/>
                </a:solidFill>
              </a:defRPr>
            </a:lvl1pPr>
          </a:lstStyle>
          <a:p>
            <a:fld id="{E8F12D86-93AC-45BB-B8CA-9542A3CF9355}" type="slidenum">
              <a:rPr lang="nl-BE" smtClean="0"/>
              <a:pPr/>
              <a:t>‹nr.›</a:t>
            </a:fld>
            <a:endParaRPr lang="nl-BE" dirty="0"/>
          </a:p>
        </p:txBody>
      </p:sp>
      <p:sp>
        <p:nvSpPr>
          <p:cNvPr id="2" name="Tijdelijke aanduiding voor titel 1"/>
          <p:cNvSpPr>
            <a:spLocks noGrp="1"/>
          </p:cNvSpPr>
          <p:nvPr>
            <p:ph type="title"/>
          </p:nvPr>
        </p:nvSpPr>
        <p:spPr>
          <a:xfrm>
            <a:off x="762719" y="910800"/>
            <a:ext cx="7610400" cy="1143000"/>
          </a:xfrm>
          <a:prstGeom prst="rect">
            <a:avLst/>
          </a:prstGeom>
          <a:noFill/>
        </p:spPr>
        <p:txBody>
          <a:bodyPr vert="horz" lIns="0" tIns="0" rIns="0" bIns="0" rtlCol="0" anchor="t" anchorCtr="0">
            <a:noAutofit/>
          </a:bodyPr>
          <a:lstStyle/>
          <a:p>
            <a:r>
              <a:rPr lang="nl-NL" dirty="0"/>
              <a:t>Klik om de stijl te bewerken</a:t>
            </a:r>
            <a:endParaRPr lang="nl-BE" dirty="0"/>
          </a:p>
        </p:txBody>
      </p:sp>
      <p:sp>
        <p:nvSpPr>
          <p:cNvPr id="3" name="Tijdelijke aanduiding voor tekst 2"/>
          <p:cNvSpPr>
            <a:spLocks noGrp="1"/>
          </p:cNvSpPr>
          <p:nvPr>
            <p:ph type="body" idx="1"/>
          </p:nvPr>
        </p:nvSpPr>
        <p:spPr>
          <a:xfrm>
            <a:off x="1189520" y="1789201"/>
            <a:ext cx="7185600" cy="4232087"/>
          </a:xfrm>
          <a:prstGeom prst="rect">
            <a:avLst/>
          </a:prstGeom>
          <a:noFill/>
        </p:spPr>
        <p:txBody>
          <a:bodyPr vert="horz" lIns="0" tIns="0" rIns="0" bIns="0" rtlCol="0">
            <a:normAutofit/>
          </a:bodyPr>
          <a:lstStyle/>
          <a:p>
            <a:pPr lvl="0"/>
            <a:r>
              <a:rPr lang="nl-NL" dirty="0"/>
              <a:t>Klik om de modelstijlen te bewerken</a:t>
            </a:r>
          </a:p>
          <a:p>
            <a:pPr lvl="1"/>
            <a:r>
              <a:rPr lang="nl-NL" dirty="0"/>
              <a:t>Tweede niveau</a:t>
            </a:r>
          </a:p>
          <a:p>
            <a:pPr lvl="2"/>
            <a:r>
              <a:rPr lang="nl-NL" dirty="0"/>
              <a:t>Derde niveau</a:t>
            </a:r>
          </a:p>
          <a:p>
            <a:pPr lvl="3"/>
            <a:r>
              <a:rPr lang="nl-NL" dirty="0"/>
              <a:t>Vierde niveau</a:t>
            </a:r>
          </a:p>
          <a:p>
            <a:pPr lvl="4"/>
            <a:r>
              <a:rPr lang="nl-NL" dirty="0"/>
              <a:t>Vijfde niveau</a:t>
            </a:r>
            <a:endParaRPr lang="nl-BE" dirty="0"/>
          </a:p>
        </p:txBody>
      </p:sp>
      <p:sp>
        <p:nvSpPr>
          <p:cNvPr id="4" name="Tijdelijke aanduiding voor datum 3"/>
          <p:cNvSpPr>
            <a:spLocks noGrp="1"/>
          </p:cNvSpPr>
          <p:nvPr>
            <p:ph type="dt" sz="half" idx="2"/>
          </p:nvPr>
        </p:nvSpPr>
        <p:spPr>
          <a:xfrm>
            <a:off x="6365506" y="6418800"/>
            <a:ext cx="1368151" cy="230400"/>
          </a:xfrm>
          <a:prstGeom prst="rect">
            <a:avLst/>
          </a:prstGeom>
        </p:spPr>
        <p:txBody>
          <a:bodyPr vert="horz" lIns="0" tIns="0" rIns="0" bIns="0" rtlCol="0" anchor="t" anchorCtr="0"/>
          <a:lstStyle>
            <a:lvl1pPr algn="r">
              <a:defRPr lang="nl-BE" sz="1200" smtClean="0">
                <a:solidFill>
                  <a:srgbClr val="2C3F48"/>
                </a:solidFill>
              </a:defRPr>
            </a:lvl1pPr>
          </a:lstStyle>
          <a:p>
            <a:r>
              <a:rPr lang="nl-BE"/>
              <a:t>19 december 2019</a:t>
            </a:r>
            <a:endParaRPr/>
          </a:p>
        </p:txBody>
      </p:sp>
    </p:spTree>
    <p:extLst>
      <p:ext uri="{BB962C8B-B14F-4D97-AF65-F5344CB8AC3E}">
        <p14:creationId xmlns:p14="http://schemas.microsoft.com/office/powerpoint/2010/main" val="854665244"/>
      </p:ext>
    </p:extLst>
  </p:cSld>
  <p:clrMap bg1="lt1" tx1="dk1" bg2="lt2" tx2="dk2" accent1="accent1" accent2="accent2" accent3="accent3" accent4="accent4" accent5="accent5" accent6="accent6" hlink="hlink" folHlink="folHlink"/>
  <p:sldLayoutIdLst>
    <p:sldLayoutId id="2147483813" r:id="rId1"/>
    <p:sldLayoutId id="2147483814" r:id="rId2"/>
    <p:sldLayoutId id="2147483815" r:id="rId3"/>
    <p:sldLayoutId id="2147483816" r:id="rId4"/>
    <p:sldLayoutId id="2147483817" r:id="rId5"/>
    <p:sldLayoutId id="2147483818" r:id="rId6"/>
    <p:sldLayoutId id="2147483819" r:id="rId7"/>
    <p:sldLayoutId id="2147483820" r:id="rId8"/>
    <p:sldLayoutId id="2147483821" r:id="rId9"/>
    <p:sldLayoutId id="2147483822" r:id="rId10"/>
    <p:sldLayoutId id="2147483823" r:id="rId11"/>
    <p:sldLayoutId id="2147483824" r:id="rId12"/>
    <p:sldLayoutId id="2147483825" r:id="rId13"/>
  </p:sldLayoutIdLst>
  <p:hf hdr="0"/>
  <p:txStyles>
    <p:titleStyle>
      <a:lvl1pPr algn="l" defTabSz="914400" rtl="0" eaLnBrk="1" latinLnBrk="0" hangingPunct="1">
        <a:lnSpc>
          <a:spcPct val="91000"/>
        </a:lnSpc>
        <a:spcBef>
          <a:spcPct val="0"/>
        </a:spcBef>
        <a:buNone/>
        <a:defRPr sz="3000" b="1" kern="1200">
          <a:solidFill>
            <a:schemeClr val="tx2"/>
          </a:solidFill>
          <a:latin typeface="+mj-lt"/>
          <a:ea typeface="+mj-ea"/>
          <a:cs typeface="+mj-cs"/>
        </a:defRPr>
      </a:lvl1pPr>
    </p:titleStyle>
    <p:bodyStyle>
      <a:lvl1pPr marL="36000" indent="-36000" algn="l" defTabSz="914400" rtl="0" eaLnBrk="1" latinLnBrk="0" hangingPunct="1">
        <a:lnSpc>
          <a:spcPct val="93000"/>
        </a:lnSpc>
        <a:spcBef>
          <a:spcPts val="800"/>
        </a:spcBef>
        <a:buClr>
          <a:schemeClr val="bg1"/>
        </a:buClr>
        <a:buSzPct val="25000"/>
        <a:buFont typeface="Arial" panose="020B0604020202020204" pitchFamily="34" charset="0"/>
        <a:buChar char="•"/>
        <a:defRPr sz="2500" kern="1200">
          <a:solidFill>
            <a:srgbClr val="2C3F48"/>
          </a:solidFill>
          <a:latin typeface="+mn-lt"/>
          <a:ea typeface="+mn-ea"/>
          <a:cs typeface="+mn-cs"/>
        </a:defRPr>
      </a:lvl1pPr>
      <a:lvl2pPr marL="43200" indent="-43200" algn="l" defTabSz="914400" rtl="0" eaLnBrk="1" latinLnBrk="0" hangingPunct="1">
        <a:lnSpc>
          <a:spcPct val="93000"/>
        </a:lnSpc>
        <a:spcBef>
          <a:spcPts val="1140"/>
        </a:spcBef>
        <a:spcAft>
          <a:spcPts val="0"/>
        </a:spcAft>
        <a:buClr>
          <a:schemeClr val="bg1"/>
        </a:buClr>
        <a:buSzPct val="25000"/>
        <a:buFont typeface="Arial" panose="020B0604020202020204" pitchFamily="34" charset="0"/>
        <a:buChar char="•"/>
        <a:defRPr sz="2300" b="1" kern="1200">
          <a:solidFill>
            <a:schemeClr val="tx2"/>
          </a:solidFill>
          <a:latin typeface="+mn-lt"/>
          <a:ea typeface="+mn-ea"/>
          <a:cs typeface="+mn-cs"/>
        </a:defRPr>
      </a:lvl2pPr>
      <a:lvl3pPr marL="280800" indent="-234000" algn="l" defTabSz="914400" rtl="0" eaLnBrk="1" latinLnBrk="0" hangingPunct="1">
        <a:lnSpc>
          <a:spcPct val="93000"/>
        </a:lnSpc>
        <a:spcBef>
          <a:spcPts val="800"/>
        </a:spcBef>
        <a:buClr>
          <a:schemeClr val="tx2"/>
        </a:buClr>
        <a:buSzPct val="90000"/>
        <a:buFont typeface="Calibri" panose="020F0502020204030204" pitchFamily="34" charset="0"/>
        <a:buChar char="&gt;"/>
        <a:defRPr sz="2500" kern="1200">
          <a:solidFill>
            <a:srgbClr val="2C3F48"/>
          </a:solidFill>
          <a:latin typeface="+mn-lt"/>
          <a:ea typeface="+mn-ea"/>
          <a:cs typeface="+mn-cs"/>
        </a:defRPr>
      </a:lvl3pPr>
      <a:lvl4pPr marL="561600" indent="-255600" algn="l" defTabSz="914400" rtl="0" eaLnBrk="1" latinLnBrk="0" hangingPunct="1">
        <a:lnSpc>
          <a:spcPct val="93000"/>
        </a:lnSpc>
        <a:spcBef>
          <a:spcPts val="800"/>
        </a:spcBef>
        <a:buClr>
          <a:schemeClr val="tx2"/>
        </a:buClr>
        <a:buFont typeface="Calibri" panose="020F0502020204030204" pitchFamily="34" charset="0"/>
        <a:buChar char="–"/>
        <a:defRPr sz="2300" kern="1200">
          <a:solidFill>
            <a:srgbClr val="2C3F48"/>
          </a:solidFill>
          <a:latin typeface="+mn-lt"/>
          <a:ea typeface="+mn-ea"/>
          <a:cs typeface="+mn-cs"/>
        </a:defRPr>
      </a:lvl4pPr>
      <a:lvl5pPr marL="800100" indent="-239713" algn="l" defTabSz="914400" rtl="0" eaLnBrk="1" latinLnBrk="0" hangingPunct="1">
        <a:lnSpc>
          <a:spcPct val="93000"/>
        </a:lnSpc>
        <a:spcBef>
          <a:spcPts val="800"/>
        </a:spcBef>
        <a:buClr>
          <a:schemeClr val="tx2"/>
        </a:buClr>
        <a:buFont typeface="Calibri" panose="020F0502020204030204" pitchFamily="34" charset="0"/>
        <a:buChar char="×"/>
        <a:defRPr sz="2300" kern="1200">
          <a:solidFill>
            <a:srgbClr val="2C3F48"/>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pSp>
        <p:nvGrpSpPr>
          <p:cNvPr id="6146" name="Group 2"/>
          <p:cNvGrpSpPr>
            <a:grpSpLocks/>
          </p:cNvGrpSpPr>
          <p:nvPr/>
        </p:nvGrpSpPr>
        <p:grpSpPr bwMode="auto">
          <a:xfrm>
            <a:off x="0" y="-4763"/>
            <a:ext cx="9144000" cy="6867526"/>
            <a:chOff x="0" y="-3"/>
            <a:chExt cx="5760" cy="4326"/>
          </a:xfrm>
        </p:grpSpPr>
        <p:pic>
          <p:nvPicPr>
            <p:cNvPr id="6153" name="Picture 3" descr="Frame_Gray"/>
            <p:cNvPicPr>
              <a:picLocks noChangeAspect="1" noChangeArrowheads="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0" y="-3"/>
              <a:ext cx="5760" cy="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8" name="Rectangle 4"/>
            <p:cNvSpPr>
              <a:spLocks noChangeArrowheads="1"/>
            </p:cNvSpPr>
            <p:nvPr userDrawn="1"/>
          </p:nvSpPr>
          <p:spPr bwMode="auto">
            <a:xfrm>
              <a:off x="0" y="0"/>
              <a:ext cx="68" cy="4320"/>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defRPr/>
              </a:pPr>
              <a:endParaRPr lang="nl-BE" altLang="nl-BE">
                <a:solidFill>
                  <a:srgbClr val="000000"/>
                </a:solidFill>
                <a:cs typeface="Arial" charset="0"/>
              </a:endParaRPr>
            </a:p>
          </p:txBody>
        </p:sp>
        <p:sp>
          <p:nvSpPr>
            <p:cNvPr id="2059" name="Rectangle 5"/>
            <p:cNvSpPr>
              <a:spLocks noChangeArrowheads="1"/>
            </p:cNvSpPr>
            <p:nvPr userDrawn="1"/>
          </p:nvSpPr>
          <p:spPr bwMode="auto">
            <a:xfrm>
              <a:off x="5692" y="0"/>
              <a:ext cx="68" cy="4320"/>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defRPr/>
              </a:pPr>
              <a:endParaRPr lang="nl-BE" altLang="nl-BE">
                <a:solidFill>
                  <a:srgbClr val="000000"/>
                </a:solidFill>
                <a:cs typeface="Arial" charset="0"/>
              </a:endParaRPr>
            </a:p>
          </p:txBody>
        </p:sp>
        <p:sp>
          <p:nvSpPr>
            <p:cNvPr id="2060" name="Rectangle 6"/>
            <p:cNvSpPr>
              <a:spLocks noChangeArrowheads="1"/>
            </p:cNvSpPr>
            <p:nvPr userDrawn="1"/>
          </p:nvSpPr>
          <p:spPr bwMode="auto">
            <a:xfrm>
              <a:off x="0" y="0"/>
              <a:ext cx="5760" cy="73"/>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defRPr/>
              </a:pPr>
              <a:endParaRPr lang="nl-BE" altLang="nl-BE">
                <a:solidFill>
                  <a:srgbClr val="000000"/>
                </a:solidFill>
                <a:cs typeface="Arial" charset="0"/>
              </a:endParaRPr>
            </a:p>
          </p:txBody>
        </p:sp>
        <p:sp>
          <p:nvSpPr>
            <p:cNvPr id="2061" name="Rectangle 7"/>
            <p:cNvSpPr>
              <a:spLocks noChangeArrowheads="1"/>
            </p:cNvSpPr>
            <p:nvPr userDrawn="1"/>
          </p:nvSpPr>
          <p:spPr bwMode="auto">
            <a:xfrm>
              <a:off x="0" y="4201"/>
              <a:ext cx="5760" cy="119"/>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defRPr/>
              </a:pPr>
              <a:endParaRPr lang="nl-BE" altLang="nl-BE">
                <a:solidFill>
                  <a:srgbClr val="000000"/>
                </a:solidFill>
                <a:cs typeface="Arial" charset="0"/>
              </a:endParaRPr>
            </a:p>
          </p:txBody>
        </p:sp>
      </p:grpSp>
      <p:sp>
        <p:nvSpPr>
          <p:cNvPr id="6147" name="Rectangle 8"/>
          <p:cNvSpPr>
            <a:spLocks noGrp="1" noChangeArrowheads="1"/>
          </p:cNvSpPr>
          <p:nvPr>
            <p:ph type="title"/>
          </p:nvPr>
        </p:nvSpPr>
        <p:spPr bwMode="auto">
          <a:xfrm>
            <a:off x="900113" y="549275"/>
            <a:ext cx="7632700" cy="1012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p>
            <a:pPr lvl="0"/>
            <a:r>
              <a:rPr lang="en-US" altLang="nl-BE"/>
              <a:t>Click to edit Master title style</a:t>
            </a:r>
          </a:p>
        </p:txBody>
      </p:sp>
      <p:sp>
        <p:nvSpPr>
          <p:cNvPr id="6148" name="Rectangle 9"/>
          <p:cNvSpPr>
            <a:spLocks noGrp="1" noChangeArrowheads="1"/>
          </p:cNvSpPr>
          <p:nvPr>
            <p:ph type="body" idx="1"/>
          </p:nvPr>
        </p:nvSpPr>
        <p:spPr bwMode="auto">
          <a:xfrm>
            <a:off x="1547813" y="1600200"/>
            <a:ext cx="69850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US" altLang="nl-BE"/>
              <a:t>Click to edit Master text styles</a:t>
            </a:r>
          </a:p>
          <a:p>
            <a:pPr lvl="1"/>
            <a:r>
              <a:rPr lang="en-US" altLang="nl-BE"/>
              <a:t>Second level</a:t>
            </a:r>
          </a:p>
          <a:p>
            <a:pPr lvl="2"/>
            <a:r>
              <a:rPr lang="en-US" altLang="nl-BE"/>
              <a:t>Third level</a:t>
            </a:r>
          </a:p>
          <a:p>
            <a:pPr lvl="3"/>
            <a:r>
              <a:rPr lang="en-US" altLang="nl-BE"/>
              <a:t>Fourth level</a:t>
            </a:r>
          </a:p>
          <a:p>
            <a:pPr lvl="4"/>
            <a:r>
              <a:rPr lang="en-US" altLang="nl-BE"/>
              <a:t>Fifth level</a:t>
            </a:r>
          </a:p>
        </p:txBody>
      </p:sp>
      <p:sp>
        <p:nvSpPr>
          <p:cNvPr id="11274" name="Rectangle 10"/>
          <p:cNvSpPr>
            <a:spLocks noGrp="1" noChangeArrowheads="1"/>
          </p:cNvSpPr>
          <p:nvPr>
            <p:ph type="dt" sz="half" idx="2"/>
          </p:nvPr>
        </p:nvSpPr>
        <p:spPr bwMode="auto">
          <a:xfrm>
            <a:off x="5795963" y="6453188"/>
            <a:ext cx="2133600" cy="360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defRPr sz="1400">
                <a:solidFill>
                  <a:srgbClr val="FFFFFF"/>
                </a:solidFill>
                <a:latin typeface="Arial" charset="0"/>
                <a:cs typeface="+mn-cs"/>
              </a:defRPr>
            </a:lvl1pPr>
          </a:lstStyle>
          <a:p>
            <a:pPr fontAlgn="base">
              <a:spcBef>
                <a:spcPct val="0"/>
              </a:spcBef>
              <a:spcAft>
                <a:spcPct val="0"/>
              </a:spcAft>
              <a:defRPr/>
            </a:pPr>
            <a:r>
              <a:rPr lang="nl-BE" altLang="nl-BE"/>
              <a:t>19 december 2019</a:t>
            </a:r>
            <a:endParaRPr lang="en-US" altLang="nl-BE"/>
          </a:p>
        </p:txBody>
      </p:sp>
      <p:sp>
        <p:nvSpPr>
          <p:cNvPr id="11275" name="Rectangle 11"/>
          <p:cNvSpPr>
            <a:spLocks noGrp="1" noChangeArrowheads="1"/>
          </p:cNvSpPr>
          <p:nvPr>
            <p:ph type="ftr" sz="quarter" idx="3"/>
          </p:nvPr>
        </p:nvSpPr>
        <p:spPr bwMode="auto">
          <a:xfrm>
            <a:off x="900113" y="6453188"/>
            <a:ext cx="4751387" cy="360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defRPr sz="1400">
                <a:solidFill>
                  <a:srgbClr val="FFFFFF"/>
                </a:solidFill>
                <a:latin typeface="Arial" charset="0"/>
                <a:cs typeface="+mn-cs"/>
              </a:defRPr>
            </a:lvl1pPr>
          </a:lstStyle>
          <a:p>
            <a:pPr fontAlgn="base">
              <a:spcBef>
                <a:spcPct val="0"/>
              </a:spcBef>
              <a:spcAft>
                <a:spcPct val="0"/>
              </a:spcAft>
              <a:defRPr/>
            </a:pPr>
            <a:r>
              <a:rPr lang="en-US" altLang="nl-BE"/>
              <a:t>Informatievergadering Nieuwpoort – plannen voorontwerp</a:t>
            </a:r>
          </a:p>
        </p:txBody>
      </p:sp>
      <p:sp>
        <p:nvSpPr>
          <p:cNvPr id="11276" name="Rectangle 12"/>
          <p:cNvSpPr>
            <a:spLocks noGrp="1" noChangeArrowheads="1"/>
          </p:cNvSpPr>
          <p:nvPr>
            <p:ph type="sldNum" sz="quarter" idx="4"/>
          </p:nvPr>
        </p:nvSpPr>
        <p:spPr bwMode="auto">
          <a:xfrm>
            <a:off x="357188" y="6453188"/>
            <a:ext cx="647700" cy="360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defRPr sz="1400">
                <a:solidFill>
                  <a:srgbClr val="FFFFFF"/>
                </a:solidFill>
                <a:latin typeface="Arial" charset="0"/>
                <a:cs typeface="+mn-cs"/>
              </a:defRPr>
            </a:lvl1pPr>
          </a:lstStyle>
          <a:p>
            <a:pPr fontAlgn="base">
              <a:spcBef>
                <a:spcPct val="0"/>
              </a:spcBef>
              <a:spcAft>
                <a:spcPct val="0"/>
              </a:spcAft>
              <a:defRPr/>
            </a:pPr>
            <a:fld id="{FACCFC68-5946-4EDA-BF89-195613F7BFE7}" type="slidenum">
              <a:rPr lang="en-US" altLang="nl-BE"/>
              <a:pPr fontAlgn="base">
                <a:spcBef>
                  <a:spcPct val="0"/>
                </a:spcBef>
                <a:spcAft>
                  <a:spcPct val="0"/>
                </a:spcAft>
                <a:defRPr/>
              </a:pPr>
              <a:t>‹nr.›</a:t>
            </a:fld>
            <a:endParaRPr lang="en-US" altLang="nl-BE"/>
          </a:p>
        </p:txBody>
      </p:sp>
      <p:pic>
        <p:nvPicPr>
          <p:cNvPr id="2" name="Afbeelding 1"/>
          <p:cNvPicPr>
            <a:picLocks noChangeAspect="1"/>
          </p:cNvPicPr>
          <p:nvPr/>
        </p:nvPicPr>
        <p:blipFill>
          <a:blip r:embed="rId11"/>
          <a:stretch>
            <a:fillRect/>
          </a:stretch>
        </p:blipFill>
        <p:spPr>
          <a:xfrm>
            <a:off x="6892925" y="6208713"/>
            <a:ext cx="1368425" cy="487362"/>
          </a:xfrm>
          <a:prstGeom prst="rect">
            <a:avLst/>
          </a:prstGeom>
          <a:effectLst>
            <a:outerShdw blurRad="25400" dist="25400" dir="2700000" algn="tl" rotWithShape="0">
              <a:prstClr val="black">
                <a:alpha val="30000"/>
              </a:prstClr>
            </a:outerShdw>
          </a:effectLst>
        </p:spPr>
      </p:pic>
    </p:spTree>
    <p:extLst>
      <p:ext uri="{BB962C8B-B14F-4D97-AF65-F5344CB8AC3E}">
        <p14:creationId xmlns:p14="http://schemas.microsoft.com/office/powerpoint/2010/main" val="3912344824"/>
      </p:ext>
    </p:extLst>
  </p:cSld>
  <p:clrMap bg1="lt1" tx1="dk1" bg2="lt2" tx2="dk2" accent1="accent1" accent2="accent2" accent3="accent3" accent4="accent4" accent5="accent5" accent6="accent6" hlink="hlink" folHlink="folHlink"/>
  <p:sldLayoutIdLst>
    <p:sldLayoutId id="2147483851" r:id="rId1"/>
    <p:sldLayoutId id="2147483852" r:id="rId2"/>
    <p:sldLayoutId id="2147483853" r:id="rId3"/>
    <p:sldLayoutId id="2147483854" r:id="rId4"/>
    <p:sldLayoutId id="2147483855" r:id="rId5"/>
    <p:sldLayoutId id="2147483856" r:id="rId6"/>
    <p:sldLayoutId id="2147483857" r:id="rId7"/>
    <p:sldLayoutId id="2147483858" r:id="rId8"/>
  </p:sldLayoutIdLst>
  <p:hf hdr="0"/>
  <p:txStyles>
    <p:titleStyle>
      <a:lvl1pPr algn="l" rtl="0" eaLnBrk="0" fontAlgn="base" hangingPunct="0">
        <a:spcBef>
          <a:spcPct val="0"/>
        </a:spcBef>
        <a:spcAft>
          <a:spcPct val="0"/>
        </a:spcAft>
        <a:defRPr sz="2800" b="1">
          <a:solidFill>
            <a:schemeClr val="tx1"/>
          </a:solidFill>
          <a:latin typeface="+mj-lt"/>
          <a:ea typeface="+mj-ea"/>
          <a:cs typeface="+mj-cs"/>
        </a:defRPr>
      </a:lvl1pPr>
      <a:lvl2pPr algn="l" rtl="0" eaLnBrk="0" fontAlgn="base" hangingPunct="0">
        <a:spcBef>
          <a:spcPct val="0"/>
        </a:spcBef>
        <a:spcAft>
          <a:spcPct val="0"/>
        </a:spcAft>
        <a:defRPr sz="2800" b="1">
          <a:solidFill>
            <a:schemeClr val="tx1"/>
          </a:solidFill>
          <a:latin typeface="Arial" charset="0"/>
        </a:defRPr>
      </a:lvl2pPr>
      <a:lvl3pPr algn="l" rtl="0" eaLnBrk="0" fontAlgn="base" hangingPunct="0">
        <a:spcBef>
          <a:spcPct val="0"/>
        </a:spcBef>
        <a:spcAft>
          <a:spcPct val="0"/>
        </a:spcAft>
        <a:defRPr sz="2800" b="1">
          <a:solidFill>
            <a:schemeClr val="tx1"/>
          </a:solidFill>
          <a:latin typeface="Arial" charset="0"/>
        </a:defRPr>
      </a:lvl3pPr>
      <a:lvl4pPr algn="l" rtl="0" eaLnBrk="0" fontAlgn="base" hangingPunct="0">
        <a:spcBef>
          <a:spcPct val="0"/>
        </a:spcBef>
        <a:spcAft>
          <a:spcPct val="0"/>
        </a:spcAft>
        <a:defRPr sz="2800" b="1">
          <a:solidFill>
            <a:schemeClr val="tx1"/>
          </a:solidFill>
          <a:latin typeface="Arial" charset="0"/>
        </a:defRPr>
      </a:lvl4pPr>
      <a:lvl5pPr algn="l" rtl="0" eaLnBrk="0" fontAlgn="base" hangingPunct="0">
        <a:spcBef>
          <a:spcPct val="0"/>
        </a:spcBef>
        <a:spcAft>
          <a:spcPct val="0"/>
        </a:spcAft>
        <a:defRPr sz="2800" b="1">
          <a:solidFill>
            <a:schemeClr val="tx1"/>
          </a:solidFill>
          <a:latin typeface="Arial" charset="0"/>
        </a:defRPr>
      </a:lvl5pPr>
      <a:lvl6pPr marL="457200" algn="l" rtl="0" fontAlgn="base">
        <a:spcBef>
          <a:spcPct val="0"/>
        </a:spcBef>
        <a:spcAft>
          <a:spcPct val="0"/>
        </a:spcAft>
        <a:defRPr sz="2800" b="1">
          <a:solidFill>
            <a:schemeClr val="tx1"/>
          </a:solidFill>
          <a:latin typeface="Arial" charset="0"/>
        </a:defRPr>
      </a:lvl6pPr>
      <a:lvl7pPr marL="914400" algn="l" rtl="0" fontAlgn="base">
        <a:spcBef>
          <a:spcPct val="0"/>
        </a:spcBef>
        <a:spcAft>
          <a:spcPct val="0"/>
        </a:spcAft>
        <a:defRPr sz="2800" b="1">
          <a:solidFill>
            <a:schemeClr val="tx1"/>
          </a:solidFill>
          <a:latin typeface="Arial" charset="0"/>
        </a:defRPr>
      </a:lvl7pPr>
      <a:lvl8pPr marL="1371600" algn="l" rtl="0" fontAlgn="base">
        <a:spcBef>
          <a:spcPct val="0"/>
        </a:spcBef>
        <a:spcAft>
          <a:spcPct val="0"/>
        </a:spcAft>
        <a:defRPr sz="2800" b="1">
          <a:solidFill>
            <a:schemeClr val="tx1"/>
          </a:solidFill>
          <a:latin typeface="Arial" charset="0"/>
        </a:defRPr>
      </a:lvl8pPr>
      <a:lvl9pPr marL="1828800" algn="l" rtl="0" fontAlgn="base">
        <a:spcBef>
          <a:spcPct val="0"/>
        </a:spcBef>
        <a:spcAft>
          <a:spcPct val="0"/>
        </a:spcAft>
        <a:defRPr sz="2800" b="1">
          <a:solidFill>
            <a:schemeClr val="tx1"/>
          </a:solidFill>
          <a:latin typeface="Arial" charset="0"/>
        </a:defRPr>
      </a:lvl9pPr>
    </p:titleStyle>
    <p:bodyStyle>
      <a:lvl1pPr marL="342900" indent="-342900" algn="l" rtl="0" eaLnBrk="0" fontAlgn="base" hangingPunct="0">
        <a:spcBef>
          <a:spcPct val="50000"/>
        </a:spcBef>
        <a:spcAft>
          <a:spcPct val="0"/>
        </a:spcAft>
        <a:defRPr sz="2000">
          <a:solidFill>
            <a:schemeClr val="tx1"/>
          </a:solidFill>
          <a:latin typeface="+mn-lt"/>
          <a:ea typeface="+mn-ea"/>
          <a:cs typeface="+mn-cs"/>
        </a:defRPr>
      </a:lvl1pPr>
      <a:lvl2pPr marL="361950" indent="-182563" algn="l" rtl="0" eaLnBrk="0" fontAlgn="base" hangingPunct="0">
        <a:spcBef>
          <a:spcPct val="50000"/>
        </a:spcBef>
        <a:spcAft>
          <a:spcPct val="0"/>
        </a:spcAft>
        <a:buClr>
          <a:schemeClr val="accent2"/>
        </a:buClr>
        <a:buFont typeface="Arial" charset="0"/>
        <a:buChar char="•"/>
        <a:defRPr sz="2000">
          <a:solidFill>
            <a:schemeClr val="tx1"/>
          </a:solidFill>
          <a:latin typeface="+mn-lt"/>
        </a:defRPr>
      </a:lvl2pPr>
      <a:lvl3pPr marL="809625" indent="-268288" algn="l" rtl="0" eaLnBrk="0" fontAlgn="base" hangingPunct="0">
        <a:spcBef>
          <a:spcPct val="50000"/>
        </a:spcBef>
        <a:spcAft>
          <a:spcPct val="0"/>
        </a:spcAft>
        <a:buClr>
          <a:schemeClr val="accent2"/>
        </a:buClr>
        <a:buFont typeface="Arial" charset="0"/>
        <a:buChar char="–"/>
        <a:defRPr sz="2000">
          <a:solidFill>
            <a:schemeClr val="bg2"/>
          </a:solidFill>
          <a:latin typeface="+mn-lt"/>
        </a:defRPr>
      </a:lvl3pPr>
      <a:lvl4pPr marL="1173163" indent="-184150" algn="l" rtl="0" eaLnBrk="0" fontAlgn="base" hangingPunct="0">
        <a:spcBef>
          <a:spcPct val="50000"/>
        </a:spcBef>
        <a:spcAft>
          <a:spcPct val="0"/>
        </a:spcAft>
        <a:buClr>
          <a:schemeClr val="accent2"/>
        </a:buClr>
        <a:buSzPct val="70000"/>
        <a:buFont typeface="Wingdings" pitchFamily="2" charset="2"/>
        <a:buChar char="§"/>
        <a:defRPr sz="2000">
          <a:solidFill>
            <a:schemeClr val="bg2"/>
          </a:solidFill>
          <a:latin typeface="+mn-lt"/>
        </a:defRPr>
      </a:lvl4pPr>
      <a:lvl5pPr marL="1533525" indent="-180975" algn="l" rtl="0" eaLnBrk="0" fontAlgn="base" hangingPunct="0">
        <a:spcBef>
          <a:spcPct val="50000"/>
        </a:spcBef>
        <a:spcAft>
          <a:spcPct val="0"/>
        </a:spcAft>
        <a:buChar char="»"/>
        <a:defRPr sz="2000">
          <a:solidFill>
            <a:schemeClr val="bg2"/>
          </a:solidFill>
          <a:latin typeface="+mn-lt"/>
        </a:defRPr>
      </a:lvl5pPr>
      <a:lvl6pPr marL="1990725" indent="-180975" algn="l" rtl="0" fontAlgn="base">
        <a:spcBef>
          <a:spcPct val="50000"/>
        </a:spcBef>
        <a:spcAft>
          <a:spcPct val="0"/>
        </a:spcAft>
        <a:buChar char="»"/>
        <a:defRPr sz="2000">
          <a:solidFill>
            <a:schemeClr val="bg2"/>
          </a:solidFill>
          <a:latin typeface="+mn-lt"/>
        </a:defRPr>
      </a:lvl6pPr>
      <a:lvl7pPr marL="2447925" indent="-180975" algn="l" rtl="0" fontAlgn="base">
        <a:spcBef>
          <a:spcPct val="50000"/>
        </a:spcBef>
        <a:spcAft>
          <a:spcPct val="0"/>
        </a:spcAft>
        <a:buChar char="»"/>
        <a:defRPr sz="2000">
          <a:solidFill>
            <a:schemeClr val="bg2"/>
          </a:solidFill>
          <a:latin typeface="+mn-lt"/>
        </a:defRPr>
      </a:lvl7pPr>
      <a:lvl8pPr marL="2905125" indent="-180975" algn="l" rtl="0" fontAlgn="base">
        <a:spcBef>
          <a:spcPct val="50000"/>
        </a:spcBef>
        <a:spcAft>
          <a:spcPct val="0"/>
        </a:spcAft>
        <a:buChar char="»"/>
        <a:defRPr sz="2000">
          <a:solidFill>
            <a:schemeClr val="bg2"/>
          </a:solidFill>
          <a:latin typeface="+mn-lt"/>
        </a:defRPr>
      </a:lvl8pPr>
      <a:lvl9pPr marL="3362325" indent="-180975" algn="l" rtl="0" fontAlgn="base">
        <a:spcBef>
          <a:spcPct val="50000"/>
        </a:spcBef>
        <a:spcAft>
          <a:spcPct val="0"/>
        </a:spcAft>
        <a:buChar char="»"/>
        <a:defRPr sz="2000">
          <a:solidFill>
            <a:schemeClr val="bg2"/>
          </a:solidFill>
          <a:latin typeface="+mn-lt"/>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pSp>
        <p:nvGrpSpPr>
          <p:cNvPr id="17410" name="Group 2"/>
          <p:cNvGrpSpPr>
            <a:grpSpLocks/>
          </p:cNvGrpSpPr>
          <p:nvPr/>
        </p:nvGrpSpPr>
        <p:grpSpPr bwMode="auto">
          <a:xfrm>
            <a:off x="0" y="-4763"/>
            <a:ext cx="9144000" cy="6867526"/>
            <a:chOff x="0" y="-3"/>
            <a:chExt cx="5760" cy="4326"/>
          </a:xfrm>
        </p:grpSpPr>
        <p:pic>
          <p:nvPicPr>
            <p:cNvPr id="17417" name="Picture 3" descr="Frame_Gray"/>
            <p:cNvPicPr>
              <a:picLocks noChangeAspect="1" noChangeArrowheads="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0" y="-3"/>
              <a:ext cx="5760" cy="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8" name="Rectangle 4"/>
            <p:cNvSpPr>
              <a:spLocks noChangeArrowheads="1"/>
            </p:cNvSpPr>
            <p:nvPr userDrawn="1"/>
          </p:nvSpPr>
          <p:spPr bwMode="auto">
            <a:xfrm>
              <a:off x="0" y="0"/>
              <a:ext cx="68" cy="4320"/>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defRPr/>
              </a:pPr>
              <a:endParaRPr lang="nl-BE" altLang="nl-BE">
                <a:solidFill>
                  <a:srgbClr val="000000"/>
                </a:solidFill>
                <a:cs typeface="Arial" charset="0"/>
              </a:endParaRPr>
            </a:p>
          </p:txBody>
        </p:sp>
        <p:sp>
          <p:nvSpPr>
            <p:cNvPr id="2059" name="Rectangle 5"/>
            <p:cNvSpPr>
              <a:spLocks noChangeArrowheads="1"/>
            </p:cNvSpPr>
            <p:nvPr userDrawn="1"/>
          </p:nvSpPr>
          <p:spPr bwMode="auto">
            <a:xfrm>
              <a:off x="5692" y="0"/>
              <a:ext cx="68" cy="4320"/>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defRPr/>
              </a:pPr>
              <a:endParaRPr lang="nl-BE" altLang="nl-BE">
                <a:solidFill>
                  <a:srgbClr val="000000"/>
                </a:solidFill>
                <a:cs typeface="Arial" charset="0"/>
              </a:endParaRPr>
            </a:p>
          </p:txBody>
        </p:sp>
        <p:sp>
          <p:nvSpPr>
            <p:cNvPr id="2060" name="Rectangle 6"/>
            <p:cNvSpPr>
              <a:spLocks noChangeArrowheads="1"/>
            </p:cNvSpPr>
            <p:nvPr userDrawn="1"/>
          </p:nvSpPr>
          <p:spPr bwMode="auto">
            <a:xfrm>
              <a:off x="0" y="0"/>
              <a:ext cx="5760" cy="73"/>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defRPr/>
              </a:pPr>
              <a:endParaRPr lang="nl-BE" altLang="nl-BE">
                <a:solidFill>
                  <a:srgbClr val="000000"/>
                </a:solidFill>
                <a:cs typeface="Arial" charset="0"/>
              </a:endParaRPr>
            </a:p>
          </p:txBody>
        </p:sp>
        <p:sp>
          <p:nvSpPr>
            <p:cNvPr id="2061" name="Rectangle 7"/>
            <p:cNvSpPr>
              <a:spLocks noChangeArrowheads="1"/>
            </p:cNvSpPr>
            <p:nvPr userDrawn="1"/>
          </p:nvSpPr>
          <p:spPr bwMode="auto">
            <a:xfrm>
              <a:off x="0" y="4201"/>
              <a:ext cx="5760" cy="119"/>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defRPr/>
              </a:pPr>
              <a:endParaRPr lang="nl-BE" altLang="nl-BE">
                <a:solidFill>
                  <a:srgbClr val="000000"/>
                </a:solidFill>
                <a:cs typeface="Arial" charset="0"/>
              </a:endParaRPr>
            </a:p>
          </p:txBody>
        </p:sp>
      </p:grpSp>
      <p:sp>
        <p:nvSpPr>
          <p:cNvPr id="17411" name="Rectangle 8"/>
          <p:cNvSpPr>
            <a:spLocks noGrp="1" noChangeArrowheads="1"/>
          </p:cNvSpPr>
          <p:nvPr>
            <p:ph type="title"/>
          </p:nvPr>
        </p:nvSpPr>
        <p:spPr bwMode="auto">
          <a:xfrm>
            <a:off x="900113" y="549275"/>
            <a:ext cx="7632700" cy="1012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p>
            <a:pPr lvl="0"/>
            <a:r>
              <a:rPr lang="en-US" altLang="nl-BE"/>
              <a:t>Click to edit Master title style</a:t>
            </a:r>
          </a:p>
        </p:txBody>
      </p:sp>
      <p:sp>
        <p:nvSpPr>
          <p:cNvPr id="17412" name="Rectangle 9"/>
          <p:cNvSpPr>
            <a:spLocks noGrp="1" noChangeArrowheads="1"/>
          </p:cNvSpPr>
          <p:nvPr>
            <p:ph type="body" idx="1"/>
          </p:nvPr>
        </p:nvSpPr>
        <p:spPr bwMode="auto">
          <a:xfrm>
            <a:off x="1547813" y="1600200"/>
            <a:ext cx="69850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US" altLang="nl-BE"/>
              <a:t>Click to edit Master text styles</a:t>
            </a:r>
          </a:p>
          <a:p>
            <a:pPr lvl="1"/>
            <a:r>
              <a:rPr lang="en-US" altLang="nl-BE"/>
              <a:t>Second level</a:t>
            </a:r>
          </a:p>
          <a:p>
            <a:pPr lvl="2"/>
            <a:r>
              <a:rPr lang="en-US" altLang="nl-BE"/>
              <a:t>Third level</a:t>
            </a:r>
          </a:p>
          <a:p>
            <a:pPr lvl="3"/>
            <a:r>
              <a:rPr lang="en-US" altLang="nl-BE"/>
              <a:t>Fourth level</a:t>
            </a:r>
          </a:p>
          <a:p>
            <a:pPr lvl="4"/>
            <a:r>
              <a:rPr lang="en-US" altLang="nl-BE"/>
              <a:t>Fifth level</a:t>
            </a:r>
          </a:p>
        </p:txBody>
      </p:sp>
      <p:sp>
        <p:nvSpPr>
          <p:cNvPr id="11274" name="Rectangle 10"/>
          <p:cNvSpPr>
            <a:spLocks noGrp="1" noChangeArrowheads="1"/>
          </p:cNvSpPr>
          <p:nvPr>
            <p:ph type="dt" sz="half" idx="2"/>
          </p:nvPr>
        </p:nvSpPr>
        <p:spPr bwMode="auto">
          <a:xfrm>
            <a:off x="5795963" y="6453188"/>
            <a:ext cx="2133600" cy="360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defRPr sz="1400">
                <a:solidFill>
                  <a:srgbClr val="FFFFFF"/>
                </a:solidFill>
                <a:latin typeface="Arial" charset="0"/>
                <a:cs typeface="+mn-cs"/>
              </a:defRPr>
            </a:lvl1pPr>
          </a:lstStyle>
          <a:p>
            <a:pPr fontAlgn="base">
              <a:spcBef>
                <a:spcPct val="0"/>
              </a:spcBef>
              <a:spcAft>
                <a:spcPct val="0"/>
              </a:spcAft>
              <a:defRPr/>
            </a:pPr>
            <a:r>
              <a:rPr lang="nl-BE" altLang="nl-BE"/>
              <a:t>19 december 2019</a:t>
            </a:r>
            <a:endParaRPr lang="en-US" altLang="nl-BE"/>
          </a:p>
        </p:txBody>
      </p:sp>
      <p:sp>
        <p:nvSpPr>
          <p:cNvPr id="11275" name="Rectangle 11"/>
          <p:cNvSpPr>
            <a:spLocks noGrp="1" noChangeArrowheads="1"/>
          </p:cNvSpPr>
          <p:nvPr>
            <p:ph type="ftr" sz="quarter" idx="3"/>
          </p:nvPr>
        </p:nvSpPr>
        <p:spPr bwMode="auto">
          <a:xfrm>
            <a:off x="900113" y="6453188"/>
            <a:ext cx="4751387" cy="360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defRPr sz="1400">
                <a:solidFill>
                  <a:srgbClr val="FFFFFF"/>
                </a:solidFill>
                <a:latin typeface="Arial" charset="0"/>
                <a:cs typeface="+mn-cs"/>
              </a:defRPr>
            </a:lvl1pPr>
          </a:lstStyle>
          <a:p>
            <a:pPr fontAlgn="base">
              <a:spcBef>
                <a:spcPct val="0"/>
              </a:spcBef>
              <a:spcAft>
                <a:spcPct val="0"/>
              </a:spcAft>
              <a:defRPr/>
            </a:pPr>
            <a:r>
              <a:rPr lang="en-US" altLang="nl-BE"/>
              <a:t>Informatievergadering Nieuwpoort – plannen voorontwerp</a:t>
            </a:r>
          </a:p>
        </p:txBody>
      </p:sp>
      <p:sp>
        <p:nvSpPr>
          <p:cNvPr id="11276" name="Rectangle 12"/>
          <p:cNvSpPr>
            <a:spLocks noGrp="1" noChangeArrowheads="1"/>
          </p:cNvSpPr>
          <p:nvPr>
            <p:ph type="sldNum" sz="quarter" idx="4"/>
          </p:nvPr>
        </p:nvSpPr>
        <p:spPr bwMode="auto">
          <a:xfrm>
            <a:off x="357188" y="6453188"/>
            <a:ext cx="647700" cy="360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defRPr sz="1400">
                <a:solidFill>
                  <a:srgbClr val="FFFFFF"/>
                </a:solidFill>
                <a:latin typeface="Arial" charset="0"/>
                <a:cs typeface="+mn-cs"/>
              </a:defRPr>
            </a:lvl1pPr>
          </a:lstStyle>
          <a:p>
            <a:pPr fontAlgn="base">
              <a:spcBef>
                <a:spcPct val="0"/>
              </a:spcBef>
              <a:spcAft>
                <a:spcPct val="0"/>
              </a:spcAft>
              <a:defRPr/>
            </a:pPr>
            <a:fld id="{AF662164-0EBD-4599-8E7B-485203E2CDEF}" type="slidenum">
              <a:rPr lang="en-US" altLang="nl-BE"/>
              <a:pPr fontAlgn="base">
                <a:spcBef>
                  <a:spcPct val="0"/>
                </a:spcBef>
                <a:spcAft>
                  <a:spcPct val="0"/>
                </a:spcAft>
                <a:defRPr/>
              </a:pPr>
              <a:t>‹nr.›</a:t>
            </a:fld>
            <a:endParaRPr lang="en-US" altLang="nl-BE"/>
          </a:p>
        </p:txBody>
      </p:sp>
      <p:pic>
        <p:nvPicPr>
          <p:cNvPr id="2" name="Afbeelding 1"/>
          <p:cNvPicPr>
            <a:picLocks noChangeAspect="1"/>
          </p:cNvPicPr>
          <p:nvPr/>
        </p:nvPicPr>
        <p:blipFill>
          <a:blip r:embed="rId11"/>
          <a:stretch>
            <a:fillRect/>
          </a:stretch>
        </p:blipFill>
        <p:spPr>
          <a:xfrm>
            <a:off x="6892925" y="6208713"/>
            <a:ext cx="1368425" cy="487362"/>
          </a:xfrm>
          <a:prstGeom prst="rect">
            <a:avLst/>
          </a:prstGeom>
          <a:effectLst>
            <a:outerShdw blurRad="25400" dist="25400" dir="2700000" algn="tl" rotWithShape="0">
              <a:prstClr val="black">
                <a:alpha val="30000"/>
              </a:prstClr>
            </a:outerShdw>
          </a:effectLst>
        </p:spPr>
      </p:pic>
    </p:spTree>
    <p:extLst>
      <p:ext uri="{BB962C8B-B14F-4D97-AF65-F5344CB8AC3E}">
        <p14:creationId xmlns:p14="http://schemas.microsoft.com/office/powerpoint/2010/main" val="3253133370"/>
      </p:ext>
    </p:extLst>
  </p:cSld>
  <p:clrMap bg1="lt1" tx1="dk1" bg2="lt2" tx2="dk2" accent1="accent1" accent2="accent2" accent3="accent3" accent4="accent4" accent5="accent5" accent6="accent6" hlink="hlink" folHlink="folHlink"/>
  <p:sldLayoutIdLst>
    <p:sldLayoutId id="2147483860" r:id="rId1"/>
    <p:sldLayoutId id="2147483861" r:id="rId2"/>
    <p:sldLayoutId id="2147483862" r:id="rId3"/>
    <p:sldLayoutId id="2147483863" r:id="rId4"/>
    <p:sldLayoutId id="2147483864" r:id="rId5"/>
    <p:sldLayoutId id="2147483865" r:id="rId6"/>
    <p:sldLayoutId id="2147483866" r:id="rId7"/>
    <p:sldLayoutId id="2147483867" r:id="rId8"/>
  </p:sldLayoutIdLst>
  <p:hf hdr="0"/>
  <p:txStyles>
    <p:titleStyle>
      <a:lvl1pPr algn="l" rtl="0" eaLnBrk="0" fontAlgn="base" hangingPunct="0">
        <a:spcBef>
          <a:spcPct val="0"/>
        </a:spcBef>
        <a:spcAft>
          <a:spcPct val="0"/>
        </a:spcAft>
        <a:defRPr sz="2800" b="1">
          <a:solidFill>
            <a:schemeClr val="tx1"/>
          </a:solidFill>
          <a:latin typeface="+mj-lt"/>
          <a:ea typeface="+mj-ea"/>
          <a:cs typeface="+mj-cs"/>
        </a:defRPr>
      </a:lvl1pPr>
      <a:lvl2pPr algn="l" rtl="0" eaLnBrk="0" fontAlgn="base" hangingPunct="0">
        <a:spcBef>
          <a:spcPct val="0"/>
        </a:spcBef>
        <a:spcAft>
          <a:spcPct val="0"/>
        </a:spcAft>
        <a:defRPr sz="2800" b="1">
          <a:solidFill>
            <a:schemeClr val="tx1"/>
          </a:solidFill>
          <a:latin typeface="Arial" charset="0"/>
        </a:defRPr>
      </a:lvl2pPr>
      <a:lvl3pPr algn="l" rtl="0" eaLnBrk="0" fontAlgn="base" hangingPunct="0">
        <a:spcBef>
          <a:spcPct val="0"/>
        </a:spcBef>
        <a:spcAft>
          <a:spcPct val="0"/>
        </a:spcAft>
        <a:defRPr sz="2800" b="1">
          <a:solidFill>
            <a:schemeClr val="tx1"/>
          </a:solidFill>
          <a:latin typeface="Arial" charset="0"/>
        </a:defRPr>
      </a:lvl3pPr>
      <a:lvl4pPr algn="l" rtl="0" eaLnBrk="0" fontAlgn="base" hangingPunct="0">
        <a:spcBef>
          <a:spcPct val="0"/>
        </a:spcBef>
        <a:spcAft>
          <a:spcPct val="0"/>
        </a:spcAft>
        <a:defRPr sz="2800" b="1">
          <a:solidFill>
            <a:schemeClr val="tx1"/>
          </a:solidFill>
          <a:latin typeface="Arial" charset="0"/>
        </a:defRPr>
      </a:lvl4pPr>
      <a:lvl5pPr algn="l" rtl="0" eaLnBrk="0" fontAlgn="base" hangingPunct="0">
        <a:spcBef>
          <a:spcPct val="0"/>
        </a:spcBef>
        <a:spcAft>
          <a:spcPct val="0"/>
        </a:spcAft>
        <a:defRPr sz="2800" b="1">
          <a:solidFill>
            <a:schemeClr val="tx1"/>
          </a:solidFill>
          <a:latin typeface="Arial" charset="0"/>
        </a:defRPr>
      </a:lvl5pPr>
      <a:lvl6pPr marL="457200" algn="l" rtl="0" fontAlgn="base">
        <a:spcBef>
          <a:spcPct val="0"/>
        </a:spcBef>
        <a:spcAft>
          <a:spcPct val="0"/>
        </a:spcAft>
        <a:defRPr sz="2800" b="1">
          <a:solidFill>
            <a:schemeClr val="tx1"/>
          </a:solidFill>
          <a:latin typeface="Arial" charset="0"/>
        </a:defRPr>
      </a:lvl6pPr>
      <a:lvl7pPr marL="914400" algn="l" rtl="0" fontAlgn="base">
        <a:spcBef>
          <a:spcPct val="0"/>
        </a:spcBef>
        <a:spcAft>
          <a:spcPct val="0"/>
        </a:spcAft>
        <a:defRPr sz="2800" b="1">
          <a:solidFill>
            <a:schemeClr val="tx1"/>
          </a:solidFill>
          <a:latin typeface="Arial" charset="0"/>
        </a:defRPr>
      </a:lvl7pPr>
      <a:lvl8pPr marL="1371600" algn="l" rtl="0" fontAlgn="base">
        <a:spcBef>
          <a:spcPct val="0"/>
        </a:spcBef>
        <a:spcAft>
          <a:spcPct val="0"/>
        </a:spcAft>
        <a:defRPr sz="2800" b="1">
          <a:solidFill>
            <a:schemeClr val="tx1"/>
          </a:solidFill>
          <a:latin typeface="Arial" charset="0"/>
        </a:defRPr>
      </a:lvl8pPr>
      <a:lvl9pPr marL="1828800" algn="l" rtl="0" fontAlgn="base">
        <a:spcBef>
          <a:spcPct val="0"/>
        </a:spcBef>
        <a:spcAft>
          <a:spcPct val="0"/>
        </a:spcAft>
        <a:defRPr sz="2800" b="1">
          <a:solidFill>
            <a:schemeClr val="tx1"/>
          </a:solidFill>
          <a:latin typeface="Arial" charset="0"/>
        </a:defRPr>
      </a:lvl9pPr>
    </p:titleStyle>
    <p:bodyStyle>
      <a:lvl1pPr algn="l" rtl="0" eaLnBrk="0" fontAlgn="base" hangingPunct="0">
        <a:spcBef>
          <a:spcPct val="50000"/>
        </a:spcBef>
        <a:spcAft>
          <a:spcPct val="0"/>
        </a:spcAft>
        <a:defRPr sz="2000">
          <a:solidFill>
            <a:schemeClr val="tx1"/>
          </a:solidFill>
          <a:latin typeface="+mn-lt"/>
          <a:ea typeface="+mn-ea"/>
          <a:cs typeface="+mn-cs"/>
        </a:defRPr>
      </a:lvl1pPr>
      <a:lvl2pPr marL="361950" indent="-182563" algn="l" rtl="0" eaLnBrk="0" fontAlgn="base" hangingPunct="0">
        <a:spcBef>
          <a:spcPct val="50000"/>
        </a:spcBef>
        <a:spcAft>
          <a:spcPct val="0"/>
        </a:spcAft>
        <a:buClr>
          <a:schemeClr val="accent2"/>
        </a:buClr>
        <a:buFont typeface="Arial" charset="0"/>
        <a:buChar char="•"/>
        <a:defRPr sz="2000">
          <a:solidFill>
            <a:schemeClr val="tx1"/>
          </a:solidFill>
          <a:latin typeface="+mn-lt"/>
        </a:defRPr>
      </a:lvl2pPr>
      <a:lvl3pPr marL="809625" indent="-268288" algn="l" rtl="0" eaLnBrk="0" fontAlgn="base" hangingPunct="0">
        <a:spcBef>
          <a:spcPct val="50000"/>
        </a:spcBef>
        <a:spcAft>
          <a:spcPct val="0"/>
        </a:spcAft>
        <a:buClr>
          <a:schemeClr val="accent2"/>
        </a:buClr>
        <a:buFont typeface="Arial" charset="0"/>
        <a:buChar char="–"/>
        <a:defRPr sz="2000">
          <a:solidFill>
            <a:schemeClr val="bg2"/>
          </a:solidFill>
          <a:latin typeface="+mn-lt"/>
        </a:defRPr>
      </a:lvl3pPr>
      <a:lvl4pPr marL="1173163" indent="-184150" algn="l" rtl="0" eaLnBrk="0" fontAlgn="base" hangingPunct="0">
        <a:spcBef>
          <a:spcPct val="50000"/>
        </a:spcBef>
        <a:spcAft>
          <a:spcPct val="0"/>
        </a:spcAft>
        <a:buClr>
          <a:schemeClr val="accent2"/>
        </a:buClr>
        <a:buSzPct val="70000"/>
        <a:buFont typeface="Wingdings" pitchFamily="2" charset="2"/>
        <a:buChar char="§"/>
        <a:defRPr sz="2000">
          <a:solidFill>
            <a:schemeClr val="bg2"/>
          </a:solidFill>
          <a:latin typeface="+mn-lt"/>
        </a:defRPr>
      </a:lvl4pPr>
      <a:lvl5pPr marL="1533525" indent="-180975" algn="l" rtl="0" eaLnBrk="0" fontAlgn="base" hangingPunct="0">
        <a:spcBef>
          <a:spcPct val="50000"/>
        </a:spcBef>
        <a:spcAft>
          <a:spcPct val="0"/>
        </a:spcAft>
        <a:buChar char="»"/>
        <a:defRPr sz="2000">
          <a:solidFill>
            <a:schemeClr val="bg2"/>
          </a:solidFill>
          <a:latin typeface="+mn-lt"/>
        </a:defRPr>
      </a:lvl5pPr>
      <a:lvl6pPr marL="1990725" indent="-180975" algn="l" rtl="0" fontAlgn="base">
        <a:spcBef>
          <a:spcPct val="50000"/>
        </a:spcBef>
        <a:spcAft>
          <a:spcPct val="0"/>
        </a:spcAft>
        <a:buChar char="»"/>
        <a:defRPr sz="2000">
          <a:solidFill>
            <a:schemeClr val="bg2"/>
          </a:solidFill>
          <a:latin typeface="+mn-lt"/>
        </a:defRPr>
      </a:lvl6pPr>
      <a:lvl7pPr marL="2447925" indent="-180975" algn="l" rtl="0" fontAlgn="base">
        <a:spcBef>
          <a:spcPct val="50000"/>
        </a:spcBef>
        <a:spcAft>
          <a:spcPct val="0"/>
        </a:spcAft>
        <a:buChar char="»"/>
        <a:defRPr sz="2000">
          <a:solidFill>
            <a:schemeClr val="bg2"/>
          </a:solidFill>
          <a:latin typeface="+mn-lt"/>
        </a:defRPr>
      </a:lvl7pPr>
      <a:lvl8pPr marL="2905125" indent="-180975" algn="l" rtl="0" fontAlgn="base">
        <a:spcBef>
          <a:spcPct val="50000"/>
        </a:spcBef>
        <a:spcAft>
          <a:spcPct val="0"/>
        </a:spcAft>
        <a:buChar char="»"/>
        <a:defRPr sz="2000">
          <a:solidFill>
            <a:schemeClr val="bg2"/>
          </a:solidFill>
          <a:latin typeface="+mn-lt"/>
        </a:defRPr>
      </a:lvl8pPr>
      <a:lvl9pPr marL="3362325" indent="-180975" algn="l" rtl="0" fontAlgn="base">
        <a:spcBef>
          <a:spcPct val="50000"/>
        </a:spcBef>
        <a:spcAft>
          <a:spcPct val="0"/>
        </a:spcAft>
        <a:buChar char="»"/>
        <a:defRPr sz="2000">
          <a:solidFill>
            <a:schemeClr val="bg2"/>
          </a:solidFill>
          <a:latin typeface="+mn-lt"/>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 name="Tijdelijke aanduiding voor voettekst 4"/>
          <p:cNvSpPr>
            <a:spLocks noGrp="1"/>
          </p:cNvSpPr>
          <p:nvPr>
            <p:ph type="ftr" sz="quarter" idx="3"/>
          </p:nvPr>
        </p:nvSpPr>
        <p:spPr>
          <a:xfrm>
            <a:off x="493735" y="6418834"/>
            <a:ext cx="5806458" cy="216000"/>
          </a:xfrm>
          <a:prstGeom prst="rect">
            <a:avLst/>
          </a:prstGeom>
        </p:spPr>
        <p:txBody>
          <a:bodyPr vert="horz" lIns="0" tIns="0" rIns="0" bIns="0" rtlCol="0" anchor="t" anchorCtr="0"/>
          <a:lstStyle>
            <a:lvl1pPr algn="ctr">
              <a:defRPr sz="1200">
                <a:solidFill>
                  <a:srgbClr val="2C3F48"/>
                </a:solidFill>
              </a:defRPr>
            </a:lvl1pPr>
          </a:lstStyle>
          <a:p>
            <a:pPr algn="l"/>
            <a:r>
              <a:rPr lang="nl-BE"/>
              <a:t>Voorontwerpplan Coupure Rechts</a:t>
            </a:r>
            <a:endParaRPr lang="nl-BE" dirty="0"/>
          </a:p>
        </p:txBody>
      </p:sp>
      <p:sp>
        <p:nvSpPr>
          <p:cNvPr id="6" name="Tijdelijke aanduiding voor dianummer 5"/>
          <p:cNvSpPr>
            <a:spLocks noGrp="1"/>
          </p:cNvSpPr>
          <p:nvPr>
            <p:ph type="sldNum" sz="quarter" idx="4"/>
          </p:nvPr>
        </p:nvSpPr>
        <p:spPr>
          <a:xfrm>
            <a:off x="8165707" y="6418834"/>
            <a:ext cx="379088" cy="229097"/>
          </a:xfrm>
          <a:prstGeom prst="rect">
            <a:avLst/>
          </a:prstGeom>
        </p:spPr>
        <p:txBody>
          <a:bodyPr vert="horz" lIns="0" tIns="0" rIns="0" bIns="0" rtlCol="0" anchor="t" anchorCtr="0"/>
          <a:lstStyle>
            <a:lvl1pPr algn="ctr">
              <a:defRPr sz="1200">
                <a:solidFill>
                  <a:srgbClr val="2C3F48"/>
                </a:solidFill>
              </a:defRPr>
            </a:lvl1pPr>
          </a:lstStyle>
          <a:p>
            <a:fld id="{E8F12D86-93AC-45BB-B8CA-9542A3CF9355}" type="slidenum">
              <a:rPr lang="nl-BE" smtClean="0"/>
              <a:pPr/>
              <a:t>‹nr.›</a:t>
            </a:fld>
            <a:endParaRPr lang="nl-BE" dirty="0"/>
          </a:p>
        </p:txBody>
      </p:sp>
      <p:sp>
        <p:nvSpPr>
          <p:cNvPr id="2" name="Tijdelijke aanduiding voor titel 1"/>
          <p:cNvSpPr>
            <a:spLocks noGrp="1"/>
          </p:cNvSpPr>
          <p:nvPr>
            <p:ph type="title"/>
          </p:nvPr>
        </p:nvSpPr>
        <p:spPr>
          <a:xfrm>
            <a:off x="762719" y="910800"/>
            <a:ext cx="7610400" cy="1143000"/>
          </a:xfrm>
          <a:prstGeom prst="rect">
            <a:avLst/>
          </a:prstGeom>
          <a:noFill/>
        </p:spPr>
        <p:txBody>
          <a:bodyPr vert="horz" lIns="0" tIns="0" rIns="0" bIns="0" rtlCol="0" anchor="t" anchorCtr="0">
            <a:noAutofit/>
          </a:bodyPr>
          <a:lstStyle/>
          <a:p>
            <a:r>
              <a:rPr lang="nl-NL" dirty="0"/>
              <a:t>Klik om de stijl te bewerken</a:t>
            </a:r>
            <a:endParaRPr lang="nl-BE" dirty="0"/>
          </a:p>
        </p:txBody>
      </p:sp>
      <p:sp>
        <p:nvSpPr>
          <p:cNvPr id="3" name="Tijdelijke aanduiding voor tekst 2"/>
          <p:cNvSpPr>
            <a:spLocks noGrp="1"/>
          </p:cNvSpPr>
          <p:nvPr>
            <p:ph type="body" idx="1"/>
          </p:nvPr>
        </p:nvSpPr>
        <p:spPr>
          <a:xfrm>
            <a:off x="1189520" y="1789201"/>
            <a:ext cx="7185600" cy="4232087"/>
          </a:xfrm>
          <a:prstGeom prst="rect">
            <a:avLst/>
          </a:prstGeom>
          <a:noFill/>
        </p:spPr>
        <p:txBody>
          <a:bodyPr vert="horz" lIns="0" tIns="0" rIns="0" bIns="0" rtlCol="0">
            <a:normAutofit/>
          </a:bodyPr>
          <a:lstStyle/>
          <a:p>
            <a:pPr lvl="0"/>
            <a:r>
              <a:rPr lang="nl-NL" dirty="0"/>
              <a:t>Klik om de modelstijlen te bewerken</a:t>
            </a:r>
          </a:p>
          <a:p>
            <a:pPr lvl="1"/>
            <a:r>
              <a:rPr lang="nl-NL" dirty="0"/>
              <a:t>Tweede niveau</a:t>
            </a:r>
          </a:p>
          <a:p>
            <a:pPr lvl="2"/>
            <a:r>
              <a:rPr lang="nl-NL" dirty="0"/>
              <a:t>Derde niveau</a:t>
            </a:r>
          </a:p>
          <a:p>
            <a:pPr lvl="3"/>
            <a:r>
              <a:rPr lang="nl-NL" dirty="0"/>
              <a:t>Vierde niveau</a:t>
            </a:r>
          </a:p>
          <a:p>
            <a:pPr lvl="4"/>
            <a:r>
              <a:rPr lang="nl-NL" dirty="0"/>
              <a:t>Vijfde niveau</a:t>
            </a:r>
            <a:endParaRPr lang="nl-BE" dirty="0"/>
          </a:p>
        </p:txBody>
      </p:sp>
      <p:sp>
        <p:nvSpPr>
          <p:cNvPr id="4" name="Tijdelijke aanduiding voor datum 3"/>
          <p:cNvSpPr>
            <a:spLocks noGrp="1"/>
          </p:cNvSpPr>
          <p:nvPr>
            <p:ph type="dt" sz="half" idx="2"/>
          </p:nvPr>
        </p:nvSpPr>
        <p:spPr>
          <a:xfrm>
            <a:off x="6365506" y="6418800"/>
            <a:ext cx="1368151" cy="230400"/>
          </a:xfrm>
          <a:prstGeom prst="rect">
            <a:avLst/>
          </a:prstGeom>
        </p:spPr>
        <p:txBody>
          <a:bodyPr vert="horz" lIns="0" tIns="0" rIns="0" bIns="0" rtlCol="0" anchor="t" anchorCtr="0"/>
          <a:lstStyle>
            <a:lvl1pPr algn="r">
              <a:defRPr lang="nl-BE" sz="1200" smtClean="0">
                <a:solidFill>
                  <a:srgbClr val="2C3F48"/>
                </a:solidFill>
              </a:defRPr>
            </a:lvl1pPr>
          </a:lstStyle>
          <a:p>
            <a:r>
              <a:rPr lang="nl-BE"/>
              <a:t>24 februari 2021</a:t>
            </a:r>
          </a:p>
        </p:txBody>
      </p:sp>
    </p:spTree>
    <p:extLst>
      <p:ext uri="{BB962C8B-B14F-4D97-AF65-F5344CB8AC3E}">
        <p14:creationId xmlns:p14="http://schemas.microsoft.com/office/powerpoint/2010/main" val="423567758"/>
      </p:ext>
    </p:extLst>
  </p:cSld>
  <p:clrMap bg1="lt1" tx1="dk1" bg2="lt2" tx2="dk2" accent1="accent1" accent2="accent2" accent3="accent3" accent4="accent4" accent5="accent5" accent6="accent6" hlink="hlink" folHlink="folHlink"/>
  <p:sldLayoutIdLst>
    <p:sldLayoutId id="2147483869" r:id="rId1"/>
    <p:sldLayoutId id="2147483870" r:id="rId2"/>
    <p:sldLayoutId id="2147483871" r:id="rId3"/>
    <p:sldLayoutId id="2147483872" r:id="rId4"/>
    <p:sldLayoutId id="2147483873" r:id="rId5"/>
    <p:sldLayoutId id="2147483874" r:id="rId6"/>
    <p:sldLayoutId id="2147483875" r:id="rId7"/>
    <p:sldLayoutId id="2147483876" r:id="rId8"/>
    <p:sldLayoutId id="2147483877" r:id="rId9"/>
    <p:sldLayoutId id="2147483878" r:id="rId10"/>
    <p:sldLayoutId id="2147483879" r:id="rId11"/>
    <p:sldLayoutId id="2147483880" r:id="rId12"/>
    <p:sldLayoutId id="2147483881" r:id="rId13"/>
  </p:sldLayoutIdLst>
  <p:hf hdr="0"/>
  <p:txStyles>
    <p:titleStyle>
      <a:lvl1pPr algn="l" defTabSz="914400" rtl="0" eaLnBrk="1" latinLnBrk="0" hangingPunct="1">
        <a:lnSpc>
          <a:spcPct val="91000"/>
        </a:lnSpc>
        <a:spcBef>
          <a:spcPct val="0"/>
        </a:spcBef>
        <a:buNone/>
        <a:defRPr sz="3000" b="1" kern="1200">
          <a:solidFill>
            <a:schemeClr val="tx2"/>
          </a:solidFill>
          <a:latin typeface="+mj-lt"/>
          <a:ea typeface="+mj-ea"/>
          <a:cs typeface="+mj-cs"/>
        </a:defRPr>
      </a:lvl1pPr>
    </p:titleStyle>
    <p:bodyStyle>
      <a:lvl1pPr marL="36000" indent="-36000" algn="l" defTabSz="914400" rtl="0" eaLnBrk="1" latinLnBrk="0" hangingPunct="1">
        <a:lnSpc>
          <a:spcPct val="93000"/>
        </a:lnSpc>
        <a:spcBef>
          <a:spcPts val="800"/>
        </a:spcBef>
        <a:buClr>
          <a:schemeClr val="bg1"/>
        </a:buClr>
        <a:buSzPct val="25000"/>
        <a:buFont typeface="Arial" panose="020B0604020202020204" pitchFamily="34" charset="0"/>
        <a:buChar char="•"/>
        <a:defRPr sz="2500" kern="1200">
          <a:solidFill>
            <a:srgbClr val="2C3F48"/>
          </a:solidFill>
          <a:latin typeface="+mn-lt"/>
          <a:ea typeface="+mn-ea"/>
          <a:cs typeface="+mn-cs"/>
        </a:defRPr>
      </a:lvl1pPr>
      <a:lvl2pPr marL="43200" indent="-43200" algn="l" defTabSz="914400" rtl="0" eaLnBrk="1" latinLnBrk="0" hangingPunct="1">
        <a:lnSpc>
          <a:spcPct val="93000"/>
        </a:lnSpc>
        <a:spcBef>
          <a:spcPts val="1140"/>
        </a:spcBef>
        <a:spcAft>
          <a:spcPts val="0"/>
        </a:spcAft>
        <a:buClr>
          <a:schemeClr val="bg1"/>
        </a:buClr>
        <a:buSzPct val="25000"/>
        <a:buFont typeface="Arial" panose="020B0604020202020204" pitchFamily="34" charset="0"/>
        <a:buChar char="•"/>
        <a:defRPr sz="2300" b="1" kern="1200">
          <a:solidFill>
            <a:schemeClr val="tx2"/>
          </a:solidFill>
          <a:latin typeface="+mn-lt"/>
          <a:ea typeface="+mn-ea"/>
          <a:cs typeface="+mn-cs"/>
        </a:defRPr>
      </a:lvl2pPr>
      <a:lvl3pPr marL="280800" indent="-234000" algn="l" defTabSz="914400" rtl="0" eaLnBrk="1" latinLnBrk="0" hangingPunct="1">
        <a:lnSpc>
          <a:spcPct val="93000"/>
        </a:lnSpc>
        <a:spcBef>
          <a:spcPts val="800"/>
        </a:spcBef>
        <a:buClr>
          <a:schemeClr val="tx2"/>
        </a:buClr>
        <a:buSzPct val="90000"/>
        <a:buFont typeface="Calibri" panose="020F0502020204030204" pitchFamily="34" charset="0"/>
        <a:buChar char="&gt;"/>
        <a:defRPr sz="2500" kern="1200">
          <a:solidFill>
            <a:srgbClr val="2C3F48"/>
          </a:solidFill>
          <a:latin typeface="+mn-lt"/>
          <a:ea typeface="+mn-ea"/>
          <a:cs typeface="+mn-cs"/>
        </a:defRPr>
      </a:lvl3pPr>
      <a:lvl4pPr marL="561600" indent="-255600" algn="l" defTabSz="914400" rtl="0" eaLnBrk="1" latinLnBrk="0" hangingPunct="1">
        <a:lnSpc>
          <a:spcPct val="93000"/>
        </a:lnSpc>
        <a:spcBef>
          <a:spcPts val="800"/>
        </a:spcBef>
        <a:buClr>
          <a:schemeClr val="tx2"/>
        </a:buClr>
        <a:buFont typeface="Calibri" panose="020F0502020204030204" pitchFamily="34" charset="0"/>
        <a:buChar char="–"/>
        <a:defRPr sz="2300" kern="1200">
          <a:solidFill>
            <a:srgbClr val="2C3F48"/>
          </a:solidFill>
          <a:latin typeface="+mn-lt"/>
          <a:ea typeface="+mn-ea"/>
          <a:cs typeface="+mn-cs"/>
        </a:defRPr>
      </a:lvl4pPr>
      <a:lvl5pPr marL="800100" indent="-239713" algn="l" defTabSz="914400" rtl="0" eaLnBrk="1" latinLnBrk="0" hangingPunct="1">
        <a:lnSpc>
          <a:spcPct val="93000"/>
        </a:lnSpc>
        <a:spcBef>
          <a:spcPts val="800"/>
        </a:spcBef>
        <a:buClr>
          <a:schemeClr val="tx2"/>
        </a:buClr>
        <a:buFont typeface="Calibri" panose="020F0502020204030204" pitchFamily="34" charset="0"/>
        <a:buChar char="×"/>
        <a:defRPr sz="2300" kern="1200">
          <a:solidFill>
            <a:srgbClr val="2C3F48"/>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 name="Tijdelijke aanduiding voor voettekst 4"/>
          <p:cNvSpPr>
            <a:spLocks noGrp="1"/>
          </p:cNvSpPr>
          <p:nvPr>
            <p:ph type="ftr" sz="quarter" idx="3"/>
          </p:nvPr>
        </p:nvSpPr>
        <p:spPr>
          <a:xfrm>
            <a:off x="493734" y="6418834"/>
            <a:ext cx="7174609" cy="229097"/>
          </a:xfrm>
          <a:prstGeom prst="rect">
            <a:avLst/>
          </a:prstGeom>
        </p:spPr>
        <p:txBody>
          <a:bodyPr vert="horz" lIns="0" tIns="0" rIns="0" bIns="0" rtlCol="0" anchor="t" anchorCtr="0"/>
          <a:lstStyle>
            <a:lvl1pPr algn="ctr">
              <a:defRPr sz="1200">
                <a:solidFill>
                  <a:srgbClr val="2C3F48"/>
                </a:solidFill>
              </a:defRPr>
            </a:lvl1pPr>
          </a:lstStyle>
          <a:p>
            <a:pPr algn="l"/>
            <a:r>
              <a:rPr lang="nl-BE"/>
              <a:t>Voorontwerpplan Coupure Rechts</a:t>
            </a:r>
            <a:endParaRPr lang="nl-BE" dirty="0"/>
          </a:p>
        </p:txBody>
      </p:sp>
      <p:sp>
        <p:nvSpPr>
          <p:cNvPr id="6" name="Tijdelijke aanduiding voor dianummer 5"/>
          <p:cNvSpPr>
            <a:spLocks noGrp="1"/>
          </p:cNvSpPr>
          <p:nvPr>
            <p:ph type="sldNum" sz="quarter" idx="4"/>
          </p:nvPr>
        </p:nvSpPr>
        <p:spPr>
          <a:xfrm>
            <a:off x="8100392" y="6418834"/>
            <a:ext cx="379088" cy="229097"/>
          </a:xfrm>
          <a:prstGeom prst="rect">
            <a:avLst/>
          </a:prstGeom>
        </p:spPr>
        <p:txBody>
          <a:bodyPr vert="horz" lIns="0" tIns="0" rIns="0" bIns="0" rtlCol="0" anchor="t" anchorCtr="0"/>
          <a:lstStyle>
            <a:lvl1pPr algn="r">
              <a:defRPr sz="1200">
                <a:solidFill>
                  <a:srgbClr val="2C3F48"/>
                </a:solidFill>
              </a:defRPr>
            </a:lvl1pPr>
          </a:lstStyle>
          <a:p>
            <a:fld id="{E8F12D86-93AC-45BB-B8CA-9542A3CF9355}" type="slidenum">
              <a:rPr lang="nl-BE" smtClean="0"/>
              <a:pPr/>
              <a:t>‹nr.›</a:t>
            </a:fld>
            <a:endParaRPr lang="nl-BE" dirty="0"/>
          </a:p>
        </p:txBody>
      </p:sp>
      <p:sp>
        <p:nvSpPr>
          <p:cNvPr id="2" name="Tijdelijke aanduiding voor titel 1"/>
          <p:cNvSpPr>
            <a:spLocks noGrp="1"/>
          </p:cNvSpPr>
          <p:nvPr>
            <p:ph type="title"/>
          </p:nvPr>
        </p:nvSpPr>
        <p:spPr>
          <a:xfrm>
            <a:off x="762719" y="910800"/>
            <a:ext cx="7610400" cy="1143000"/>
          </a:xfrm>
          <a:prstGeom prst="rect">
            <a:avLst/>
          </a:prstGeom>
          <a:noFill/>
        </p:spPr>
        <p:txBody>
          <a:bodyPr vert="horz" lIns="0" tIns="0" rIns="0" bIns="0" rtlCol="0" anchor="t" anchorCtr="0">
            <a:noAutofit/>
          </a:bodyPr>
          <a:lstStyle/>
          <a:p>
            <a:r>
              <a:rPr lang="nl-NL" dirty="0"/>
              <a:t>Klik om de stijl te bewerken</a:t>
            </a:r>
            <a:endParaRPr lang="nl-BE" dirty="0"/>
          </a:p>
        </p:txBody>
      </p:sp>
      <p:sp>
        <p:nvSpPr>
          <p:cNvPr id="3" name="Tijdelijke aanduiding voor tekst 2"/>
          <p:cNvSpPr>
            <a:spLocks noGrp="1"/>
          </p:cNvSpPr>
          <p:nvPr>
            <p:ph type="body" idx="1"/>
          </p:nvPr>
        </p:nvSpPr>
        <p:spPr>
          <a:xfrm>
            <a:off x="1189520" y="1789201"/>
            <a:ext cx="7185600" cy="4232087"/>
          </a:xfrm>
          <a:prstGeom prst="rect">
            <a:avLst/>
          </a:prstGeom>
          <a:noFill/>
        </p:spPr>
        <p:txBody>
          <a:bodyPr vert="horz" lIns="0" tIns="0" rIns="0" bIns="0" rtlCol="0">
            <a:normAutofit/>
          </a:bodyPr>
          <a:lstStyle/>
          <a:p>
            <a:pPr lvl="0"/>
            <a:r>
              <a:rPr lang="nl-NL" dirty="0"/>
              <a:t>Klik om de modelstijlen te bewerken</a:t>
            </a:r>
          </a:p>
          <a:p>
            <a:pPr lvl="1"/>
            <a:r>
              <a:rPr lang="nl-NL" dirty="0"/>
              <a:t>Tweede niveau</a:t>
            </a:r>
          </a:p>
          <a:p>
            <a:pPr lvl="2"/>
            <a:r>
              <a:rPr lang="nl-NL" dirty="0"/>
              <a:t>Derde niveau</a:t>
            </a:r>
          </a:p>
          <a:p>
            <a:pPr lvl="3"/>
            <a:r>
              <a:rPr lang="nl-NL" dirty="0"/>
              <a:t>Vierde niveau</a:t>
            </a:r>
          </a:p>
          <a:p>
            <a:pPr lvl="4"/>
            <a:r>
              <a:rPr lang="nl-NL" dirty="0"/>
              <a:t>Vijfde niveau</a:t>
            </a:r>
            <a:endParaRPr lang="nl-BE" dirty="0"/>
          </a:p>
        </p:txBody>
      </p:sp>
    </p:spTree>
    <p:extLst>
      <p:ext uri="{BB962C8B-B14F-4D97-AF65-F5344CB8AC3E}">
        <p14:creationId xmlns:p14="http://schemas.microsoft.com/office/powerpoint/2010/main" val="1259822875"/>
      </p:ext>
    </p:extLst>
  </p:cSld>
  <p:clrMap bg1="lt1" tx1="dk1" bg2="lt2" tx2="dk2" accent1="accent1" accent2="accent2" accent3="accent3" accent4="accent4" accent5="accent5" accent6="accent6" hlink="hlink" folHlink="folHlink"/>
  <p:sldLayoutIdLst>
    <p:sldLayoutId id="2147483883" r:id="rId1"/>
  </p:sldLayoutIdLst>
  <p:hf hdr="0"/>
  <p:txStyles>
    <p:titleStyle>
      <a:lvl1pPr algn="l" defTabSz="914400" rtl="0" eaLnBrk="1" latinLnBrk="0" hangingPunct="1">
        <a:lnSpc>
          <a:spcPct val="91000"/>
        </a:lnSpc>
        <a:spcBef>
          <a:spcPct val="0"/>
        </a:spcBef>
        <a:buNone/>
        <a:defRPr sz="3000" b="1" kern="1200">
          <a:solidFill>
            <a:schemeClr val="tx2"/>
          </a:solidFill>
          <a:latin typeface="+mj-lt"/>
          <a:ea typeface="+mj-ea"/>
          <a:cs typeface="+mj-cs"/>
        </a:defRPr>
      </a:lvl1pPr>
    </p:titleStyle>
    <p:bodyStyle>
      <a:lvl1pPr marL="36000" indent="-36000" algn="l" defTabSz="914400" rtl="0" eaLnBrk="1" latinLnBrk="0" hangingPunct="1">
        <a:lnSpc>
          <a:spcPct val="93000"/>
        </a:lnSpc>
        <a:spcBef>
          <a:spcPts val="800"/>
        </a:spcBef>
        <a:buClr>
          <a:schemeClr val="bg1"/>
        </a:buClr>
        <a:buSzPct val="25000"/>
        <a:buFont typeface="Arial" panose="020B0604020202020204" pitchFamily="34" charset="0"/>
        <a:buChar char="•"/>
        <a:defRPr sz="2500" kern="1200">
          <a:solidFill>
            <a:srgbClr val="2C3F48"/>
          </a:solidFill>
          <a:latin typeface="+mn-lt"/>
          <a:ea typeface="+mn-ea"/>
          <a:cs typeface="+mn-cs"/>
        </a:defRPr>
      </a:lvl1pPr>
      <a:lvl2pPr marL="43200" indent="-43200" algn="l" defTabSz="914400" rtl="0" eaLnBrk="1" latinLnBrk="0" hangingPunct="1">
        <a:lnSpc>
          <a:spcPct val="93000"/>
        </a:lnSpc>
        <a:spcBef>
          <a:spcPts val="1140"/>
        </a:spcBef>
        <a:spcAft>
          <a:spcPts val="0"/>
        </a:spcAft>
        <a:buClr>
          <a:schemeClr val="bg1"/>
        </a:buClr>
        <a:buSzPct val="25000"/>
        <a:buFont typeface="Arial" panose="020B0604020202020204" pitchFamily="34" charset="0"/>
        <a:buChar char="•"/>
        <a:defRPr sz="2300" b="1" kern="1200">
          <a:solidFill>
            <a:schemeClr val="tx2"/>
          </a:solidFill>
          <a:latin typeface="+mn-lt"/>
          <a:ea typeface="+mn-ea"/>
          <a:cs typeface="+mn-cs"/>
        </a:defRPr>
      </a:lvl2pPr>
      <a:lvl3pPr marL="280800" indent="-234000" algn="l" defTabSz="914400" rtl="0" eaLnBrk="1" latinLnBrk="0" hangingPunct="1">
        <a:lnSpc>
          <a:spcPct val="93000"/>
        </a:lnSpc>
        <a:spcBef>
          <a:spcPts val="800"/>
        </a:spcBef>
        <a:buClr>
          <a:schemeClr val="tx2"/>
        </a:buClr>
        <a:buSzPct val="90000"/>
        <a:buFont typeface="Calibri" panose="020F0502020204030204" pitchFamily="34" charset="0"/>
        <a:buChar char="&gt;"/>
        <a:defRPr sz="2500" kern="1200">
          <a:solidFill>
            <a:srgbClr val="2C3F48"/>
          </a:solidFill>
          <a:latin typeface="+mn-lt"/>
          <a:ea typeface="+mn-ea"/>
          <a:cs typeface="+mn-cs"/>
        </a:defRPr>
      </a:lvl3pPr>
      <a:lvl4pPr marL="561600" indent="-255600" algn="l" defTabSz="914400" rtl="0" eaLnBrk="1" latinLnBrk="0" hangingPunct="1">
        <a:lnSpc>
          <a:spcPct val="93000"/>
        </a:lnSpc>
        <a:spcBef>
          <a:spcPts val="800"/>
        </a:spcBef>
        <a:buClr>
          <a:schemeClr val="tx2"/>
        </a:buClr>
        <a:buFont typeface="Calibri" panose="020F0502020204030204" pitchFamily="34" charset="0"/>
        <a:buChar char="–"/>
        <a:defRPr sz="2300" kern="1200">
          <a:solidFill>
            <a:srgbClr val="2C3F48"/>
          </a:solidFill>
          <a:latin typeface="+mn-lt"/>
          <a:ea typeface="+mn-ea"/>
          <a:cs typeface="+mn-cs"/>
        </a:defRPr>
      </a:lvl4pPr>
      <a:lvl5pPr marL="800100" indent="-239713" algn="l" defTabSz="914400" rtl="0" eaLnBrk="1" latinLnBrk="0" hangingPunct="1">
        <a:lnSpc>
          <a:spcPct val="93000"/>
        </a:lnSpc>
        <a:spcBef>
          <a:spcPts val="800"/>
        </a:spcBef>
        <a:buClr>
          <a:schemeClr val="tx2"/>
        </a:buClr>
        <a:buFont typeface="Calibri" panose="020F0502020204030204" pitchFamily="34" charset="0"/>
        <a:buChar char="×"/>
        <a:defRPr sz="2300" kern="1200">
          <a:solidFill>
            <a:srgbClr val="2C3F48"/>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 name="Tijdelijke aanduiding voor voettekst 4"/>
          <p:cNvSpPr>
            <a:spLocks noGrp="1"/>
          </p:cNvSpPr>
          <p:nvPr>
            <p:ph type="ftr" sz="quarter" idx="3"/>
          </p:nvPr>
        </p:nvSpPr>
        <p:spPr>
          <a:xfrm>
            <a:off x="493734" y="6418834"/>
            <a:ext cx="7174609" cy="229097"/>
          </a:xfrm>
          <a:prstGeom prst="rect">
            <a:avLst/>
          </a:prstGeom>
        </p:spPr>
        <p:txBody>
          <a:bodyPr vert="horz" lIns="0" tIns="0" rIns="0" bIns="0" rtlCol="0" anchor="t" anchorCtr="0"/>
          <a:lstStyle>
            <a:lvl1pPr algn="ctr">
              <a:defRPr sz="1200">
                <a:solidFill>
                  <a:srgbClr val="2C3F48"/>
                </a:solidFill>
              </a:defRPr>
            </a:lvl1pPr>
          </a:lstStyle>
          <a:p>
            <a:pPr algn="l"/>
            <a:r>
              <a:rPr lang="nl-BE"/>
              <a:t>Informatievergadering Nieuwpoort – plannen voorontwerp</a:t>
            </a:r>
            <a:endParaRPr lang="nl-BE" dirty="0"/>
          </a:p>
        </p:txBody>
      </p:sp>
      <p:sp>
        <p:nvSpPr>
          <p:cNvPr id="6" name="Tijdelijke aanduiding voor dianummer 5"/>
          <p:cNvSpPr>
            <a:spLocks noGrp="1"/>
          </p:cNvSpPr>
          <p:nvPr>
            <p:ph type="sldNum" sz="quarter" idx="4"/>
          </p:nvPr>
        </p:nvSpPr>
        <p:spPr>
          <a:xfrm>
            <a:off x="8100392" y="6418834"/>
            <a:ext cx="379088" cy="229097"/>
          </a:xfrm>
          <a:prstGeom prst="rect">
            <a:avLst/>
          </a:prstGeom>
        </p:spPr>
        <p:txBody>
          <a:bodyPr vert="horz" lIns="0" tIns="0" rIns="0" bIns="0" rtlCol="0" anchor="t" anchorCtr="0"/>
          <a:lstStyle>
            <a:lvl1pPr algn="r">
              <a:defRPr sz="1200">
                <a:solidFill>
                  <a:srgbClr val="2C3F48"/>
                </a:solidFill>
              </a:defRPr>
            </a:lvl1pPr>
          </a:lstStyle>
          <a:p>
            <a:fld id="{E8F12D86-93AC-45BB-B8CA-9542A3CF9355}" type="slidenum">
              <a:rPr lang="nl-BE" smtClean="0"/>
              <a:pPr/>
              <a:t>‹nr.›</a:t>
            </a:fld>
            <a:endParaRPr lang="nl-BE" dirty="0"/>
          </a:p>
        </p:txBody>
      </p:sp>
      <p:sp>
        <p:nvSpPr>
          <p:cNvPr id="2" name="Tijdelijke aanduiding voor titel 1"/>
          <p:cNvSpPr>
            <a:spLocks noGrp="1"/>
          </p:cNvSpPr>
          <p:nvPr>
            <p:ph type="title"/>
          </p:nvPr>
        </p:nvSpPr>
        <p:spPr>
          <a:xfrm>
            <a:off x="762719" y="910800"/>
            <a:ext cx="7610400" cy="1143000"/>
          </a:xfrm>
          <a:prstGeom prst="rect">
            <a:avLst/>
          </a:prstGeom>
          <a:noFill/>
        </p:spPr>
        <p:txBody>
          <a:bodyPr vert="horz" lIns="0" tIns="0" rIns="0" bIns="0" rtlCol="0" anchor="t" anchorCtr="0">
            <a:noAutofit/>
          </a:bodyPr>
          <a:lstStyle/>
          <a:p>
            <a:r>
              <a:rPr lang="nl-NL" dirty="0"/>
              <a:t>Klik om de stijl te bewerken</a:t>
            </a:r>
            <a:endParaRPr lang="nl-BE" dirty="0"/>
          </a:p>
        </p:txBody>
      </p:sp>
      <p:sp>
        <p:nvSpPr>
          <p:cNvPr id="3" name="Tijdelijke aanduiding voor tekst 2"/>
          <p:cNvSpPr>
            <a:spLocks noGrp="1"/>
          </p:cNvSpPr>
          <p:nvPr>
            <p:ph type="body" idx="1"/>
          </p:nvPr>
        </p:nvSpPr>
        <p:spPr>
          <a:xfrm>
            <a:off x="1189520" y="1789201"/>
            <a:ext cx="7185600" cy="4232087"/>
          </a:xfrm>
          <a:prstGeom prst="rect">
            <a:avLst/>
          </a:prstGeom>
          <a:noFill/>
        </p:spPr>
        <p:txBody>
          <a:bodyPr vert="horz" lIns="0" tIns="0" rIns="0" bIns="0" rtlCol="0">
            <a:normAutofit/>
          </a:bodyPr>
          <a:lstStyle/>
          <a:p>
            <a:pPr lvl="0"/>
            <a:r>
              <a:rPr lang="nl-NL" dirty="0"/>
              <a:t>Klik om de modelstijlen te bewerken</a:t>
            </a:r>
          </a:p>
          <a:p>
            <a:pPr lvl="1"/>
            <a:r>
              <a:rPr lang="nl-NL" dirty="0"/>
              <a:t>Tweede niveau</a:t>
            </a:r>
          </a:p>
          <a:p>
            <a:pPr lvl="2"/>
            <a:r>
              <a:rPr lang="nl-NL" dirty="0"/>
              <a:t>Derde niveau</a:t>
            </a:r>
          </a:p>
          <a:p>
            <a:pPr lvl="3"/>
            <a:r>
              <a:rPr lang="nl-NL" dirty="0"/>
              <a:t>Vierde niveau</a:t>
            </a:r>
          </a:p>
          <a:p>
            <a:pPr lvl="4"/>
            <a:r>
              <a:rPr lang="nl-NL" dirty="0"/>
              <a:t>Vijfde niveau</a:t>
            </a:r>
            <a:endParaRPr lang="nl-BE" dirty="0"/>
          </a:p>
        </p:txBody>
      </p:sp>
      <p:sp>
        <p:nvSpPr>
          <p:cNvPr id="4" name="Tijdelijke aanduiding voor datum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nl-BE"/>
              <a:t>19 december 2019</a:t>
            </a:r>
          </a:p>
        </p:txBody>
      </p:sp>
    </p:spTree>
    <p:extLst>
      <p:ext uri="{BB962C8B-B14F-4D97-AF65-F5344CB8AC3E}">
        <p14:creationId xmlns:p14="http://schemas.microsoft.com/office/powerpoint/2010/main" val="949390769"/>
      </p:ext>
    </p:extLst>
  </p:cSld>
  <p:clrMap bg1="lt1" tx1="dk1" bg2="lt2" tx2="dk2" accent1="accent1" accent2="accent2" accent3="accent3" accent4="accent4" accent5="accent5" accent6="accent6" hlink="hlink" folHlink="folHlink"/>
  <p:sldLayoutIdLst>
    <p:sldLayoutId id="2147483712" r:id="rId1"/>
    <p:sldLayoutId id="2147483713" r:id="rId2"/>
  </p:sldLayoutIdLst>
  <p:hf hdr="0"/>
  <p:txStyles>
    <p:titleStyle>
      <a:lvl1pPr algn="l" defTabSz="914400" rtl="0" eaLnBrk="1" latinLnBrk="0" hangingPunct="1">
        <a:lnSpc>
          <a:spcPct val="91000"/>
        </a:lnSpc>
        <a:spcBef>
          <a:spcPct val="0"/>
        </a:spcBef>
        <a:buNone/>
        <a:defRPr sz="3000" b="1" kern="1200">
          <a:solidFill>
            <a:schemeClr val="tx2"/>
          </a:solidFill>
          <a:latin typeface="+mj-lt"/>
          <a:ea typeface="+mj-ea"/>
          <a:cs typeface="+mj-cs"/>
        </a:defRPr>
      </a:lvl1pPr>
    </p:titleStyle>
    <p:bodyStyle>
      <a:lvl1pPr marL="36000" indent="-36000" algn="l" defTabSz="914400" rtl="0" eaLnBrk="1" latinLnBrk="0" hangingPunct="1">
        <a:lnSpc>
          <a:spcPct val="93000"/>
        </a:lnSpc>
        <a:spcBef>
          <a:spcPts val="800"/>
        </a:spcBef>
        <a:buClr>
          <a:schemeClr val="bg1"/>
        </a:buClr>
        <a:buSzPct val="25000"/>
        <a:buFont typeface="Arial" panose="020B0604020202020204" pitchFamily="34" charset="0"/>
        <a:buChar char="•"/>
        <a:defRPr sz="2500" kern="1200">
          <a:solidFill>
            <a:srgbClr val="2C3F48"/>
          </a:solidFill>
          <a:latin typeface="+mn-lt"/>
          <a:ea typeface="+mn-ea"/>
          <a:cs typeface="+mn-cs"/>
        </a:defRPr>
      </a:lvl1pPr>
      <a:lvl2pPr marL="43200" indent="-43200" algn="l" defTabSz="914400" rtl="0" eaLnBrk="1" latinLnBrk="0" hangingPunct="1">
        <a:lnSpc>
          <a:spcPct val="93000"/>
        </a:lnSpc>
        <a:spcBef>
          <a:spcPts val="1140"/>
        </a:spcBef>
        <a:spcAft>
          <a:spcPts val="0"/>
        </a:spcAft>
        <a:buClr>
          <a:schemeClr val="bg1"/>
        </a:buClr>
        <a:buSzPct val="25000"/>
        <a:buFont typeface="Arial" panose="020B0604020202020204" pitchFamily="34" charset="0"/>
        <a:buChar char="•"/>
        <a:defRPr sz="2300" b="1" kern="1200">
          <a:solidFill>
            <a:schemeClr val="tx2"/>
          </a:solidFill>
          <a:latin typeface="+mn-lt"/>
          <a:ea typeface="+mn-ea"/>
          <a:cs typeface="+mn-cs"/>
        </a:defRPr>
      </a:lvl2pPr>
      <a:lvl3pPr marL="280800" indent="-234000" algn="l" defTabSz="914400" rtl="0" eaLnBrk="1" latinLnBrk="0" hangingPunct="1">
        <a:lnSpc>
          <a:spcPct val="93000"/>
        </a:lnSpc>
        <a:spcBef>
          <a:spcPts val="800"/>
        </a:spcBef>
        <a:buClr>
          <a:schemeClr val="tx2"/>
        </a:buClr>
        <a:buSzPct val="90000"/>
        <a:buFont typeface="Calibri" panose="020F0502020204030204" pitchFamily="34" charset="0"/>
        <a:buChar char="&gt;"/>
        <a:defRPr sz="2500" kern="1200">
          <a:solidFill>
            <a:srgbClr val="2C3F48"/>
          </a:solidFill>
          <a:latin typeface="+mn-lt"/>
          <a:ea typeface="+mn-ea"/>
          <a:cs typeface="+mn-cs"/>
        </a:defRPr>
      </a:lvl3pPr>
      <a:lvl4pPr marL="561600" indent="-255600" algn="l" defTabSz="914400" rtl="0" eaLnBrk="1" latinLnBrk="0" hangingPunct="1">
        <a:lnSpc>
          <a:spcPct val="93000"/>
        </a:lnSpc>
        <a:spcBef>
          <a:spcPts val="800"/>
        </a:spcBef>
        <a:buClr>
          <a:schemeClr val="tx2"/>
        </a:buClr>
        <a:buFont typeface="Calibri" panose="020F0502020204030204" pitchFamily="34" charset="0"/>
        <a:buChar char="–"/>
        <a:defRPr sz="2300" kern="1200">
          <a:solidFill>
            <a:srgbClr val="2C3F48"/>
          </a:solidFill>
          <a:latin typeface="+mn-lt"/>
          <a:ea typeface="+mn-ea"/>
          <a:cs typeface="+mn-cs"/>
        </a:defRPr>
      </a:lvl4pPr>
      <a:lvl5pPr marL="800100" indent="-239713" algn="l" defTabSz="914400" rtl="0" eaLnBrk="1" latinLnBrk="0" hangingPunct="1">
        <a:lnSpc>
          <a:spcPct val="93000"/>
        </a:lnSpc>
        <a:spcBef>
          <a:spcPts val="800"/>
        </a:spcBef>
        <a:buClr>
          <a:schemeClr val="tx2"/>
        </a:buClr>
        <a:buFont typeface="Calibri" panose="020F0502020204030204" pitchFamily="34" charset="0"/>
        <a:buChar char="×"/>
        <a:defRPr sz="2300" kern="1200">
          <a:solidFill>
            <a:srgbClr val="2C3F48"/>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 name="Tijdelijke aanduiding voor voettekst 4"/>
          <p:cNvSpPr>
            <a:spLocks noGrp="1"/>
          </p:cNvSpPr>
          <p:nvPr>
            <p:ph type="ftr" sz="quarter" idx="3"/>
          </p:nvPr>
        </p:nvSpPr>
        <p:spPr>
          <a:xfrm>
            <a:off x="493734" y="6418834"/>
            <a:ext cx="7174609" cy="229097"/>
          </a:xfrm>
          <a:prstGeom prst="rect">
            <a:avLst/>
          </a:prstGeom>
        </p:spPr>
        <p:txBody>
          <a:bodyPr vert="horz" lIns="0" tIns="0" rIns="0" bIns="0" rtlCol="0" anchor="t" anchorCtr="0"/>
          <a:lstStyle>
            <a:lvl1pPr algn="ctr">
              <a:defRPr sz="1200">
                <a:solidFill>
                  <a:srgbClr val="2C3F48"/>
                </a:solidFill>
              </a:defRPr>
            </a:lvl1pPr>
          </a:lstStyle>
          <a:p>
            <a:pPr algn="l"/>
            <a:r>
              <a:rPr lang="nl-BE"/>
              <a:t>Informatievergadering Nieuwpoort – plannen voorontwerp</a:t>
            </a:r>
            <a:endParaRPr lang="nl-BE" dirty="0"/>
          </a:p>
        </p:txBody>
      </p:sp>
      <p:sp>
        <p:nvSpPr>
          <p:cNvPr id="6" name="Tijdelijke aanduiding voor dianummer 5"/>
          <p:cNvSpPr>
            <a:spLocks noGrp="1"/>
          </p:cNvSpPr>
          <p:nvPr>
            <p:ph type="sldNum" sz="quarter" idx="4"/>
          </p:nvPr>
        </p:nvSpPr>
        <p:spPr>
          <a:xfrm>
            <a:off x="8100392" y="6418834"/>
            <a:ext cx="379088" cy="229097"/>
          </a:xfrm>
          <a:prstGeom prst="rect">
            <a:avLst/>
          </a:prstGeom>
        </p:spPr>
        <p:txBody>
          <a:bodyPr vert="horz" lIns="0" tIns="0" rIns="0" bIns="0" rtlCol="0" anchor="t" anchorCtr="0"/>
          <a:lstStyle>
            <a:lvl1pPr algn="r">
              <a:defRPr sz="1200">
                <a:solidFill>
                  <a:srgbClr val="2C3F48"/>
                </a:solidFill>
              </a:defRPr>
            </a:lvl1pPr>
          </a:lstStyle>
          <a:p>
            <a:fld id="{E8F12D86-93AC-45BB-B8CA-9542A3CF9355}" type="slidenum">
              <a:rPr lang="nl-BE" smtClean="0"/>
              <a:pPr/>
              <a:t>‹nr.›</a:t>
            </a:fld>
            <a:endParaRPr lang="nl-BE" dirty="0"/>
          </a:p>
        </p:txBody>
      </p:sp>
      <p:sp>
        <p:nvSpPr>
          <p:cNvPr id="2" name="Tijdelijke aanduiding voor titel 1"/>
          <p:cNvSpPr>
            <a:spLocks noGrp="1"/>
          </p:cNvSpPr>
          <p:nvPr>
            <p:ph type="title"/>
          </p:nvPr>
        </p:nvSpPr>
        <p:spPr>
          <a:xfrm>
            <a:off x="762719" y="910800"/>
            <a:ext cx="7610400" cy="1143000"/>
          </a:xfrm>
          <a:prstGeom prst="rect">
            <a:avLst/>
          </a:prstGeom>
          <a:noFill/>
        </p:spPr>
        <p:txBody>
          <a:bodyPr vert="horz" lIns="0" tIns="0" rIns="0" bIns="0" rtlCol="0" anchor="t" anchorCtr="0">
            <a:noAutofit/>
          </a:bodyPr>
          <a:lstStyle/>
          <a:p>
            <a:r>
              <a:rPr lang="nl-NL" dirty="0"/>
              <a:t>Klik om de stijl te bewerken</a:t>
            </a:r>
            <a:endParaRPr lang="nl-BE" dirty="0"/>
          </a:p>
        </p:txBody>
      </p:sp>
      <p:sp>
        <p:nvSpPr>
          <p:cNvPr id="3" name="Tijdelijke aanduiding voor tekst 2"/>
          <p:cNvSpPr>
            <a:spLocks noGrp="1"/>
          </p:cNvSpPr>
          <p:nvPr>
            <p:ph type="body" idx="1"/>
          </p:nvPr>
        </p:nvSpPr>
        <p:spPr>
          <a:xfrm>
            <a:off x="1189520" y="1789201"/>
            <a:ext cx="7185600" cy="4232087"/>
          </a:xfrm>
          <a:prstGeom prst="rect">
            <a:avLst/>
          </a:prstGeom>
          <a:noFill/>
        </p:spPr>
        <p:txBody>
          <a:bodyPr vert="horz" lIns="0" tIns="0" rIns="0" bIns="0" rtlCol="0">
            <a:normAutofit/>
          </a:bodyPr>
          <a:lstStyle/>
          <a:p>
            <a:pPr lvl="0"/>
            <a:r>
              <a:rPr lang="nl-NL" dirty="0"/>
              <a:t>Klik om de modelstijlen te bewerken</a:t>
            </a:r>
          </a:p>
          <a:p>
            <a:pPr lvl="1"/>
            <a:r>
              <a:rPr lang="nl-NL" dirty="0"/>
              <a:t>Tweede niveau</a:t>
            </a:r>
          </a:p>
          <a:p>
            <a:pPr lvl="2"/>
            <a:r>
              <a:rPr lang="nl-NL" dirty="0"/>
              <a:t>Derde niveau</a:t>
            </a:r>
          </a:p>
          <a:p>
            <a:pPr lvl="3"/>
            <a:r>
              <a:rPr lang="nl-NL" dirty="0"/>
              <a:t>Vierde niveau</a:t>
            </a:r>
          </a:p>
          <a:p>
            <a:pPr lvl="4"/>
            <a:r>
              <a:rPr lang="nl-NL" dirty="0"/>
              <a:t>Vijfde niveau</a:t>
            </a:r>
            <a:endParaRPr lang="nl-BE" dirty="0"/>
          </a:p>
        </p:txBody>
      </p:sp>
    </p:spTree>
    <p:extLst>
      <p:ext uri="{BB962C8B-B14F-4D97-AF65-F5344CB8AC3E}">
        <p14:creationId xmlns:p14="http://schemas.microsoft.com/office/powerpoint/2010/main" val="3863432926"/>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21" r:id="rId3"/>
    <p:sldLayoutId id="2147483723" r:id="rId4"/>
  </p:sldLayoutIdLst>
  <p:hf hdr="0"/>
  <p:txStyles>
    <p:titleStyle>
      <a:lvl1pPr algn="l" defTabSz="914400" rtl="0" eaLnBrk="1" latinLnBrk="0" hangingPunct="1">
        <a:lnSpc>
          <a:spcPct val="91000"/>
        </a:lnSpc>
        <a:spcBef>
          <a:spcPct val="0"/>
        </a:spcBef>
        <a:buNone/>
        <a:defRPr sz="3000" b="1" kern="1200">
          <a:solidFill>
            <a:schemeClr val="tx2"/>
          </a:solidFill>
          <a:latin typeface="+mj-lt"/>
          <a:ea typeface="+mj-ea"/>
          <a:cs typeface="+mj-cs"/>
        </a:defRPr>
      </a:lvl1pPr>
    </p:titleStyle>
    <p:bodyStyle>
      <a:lvl1pPr marL="36000" indent="-36000" algn="l" defTabSz="914400" rtl="0" eaLnBrk="1" latinLnBrk="0" hangingPunct="1">
        <a:lnSpc>
          <a:spcPct val="93000"/>
        </a:lnSpc>
        <a:spcBef>
          <a:spcPts val="800"/>
        </a:spcBef>
        <a:buClr>
          <a:schemeClr val="bg1"/>
        </a:buClr>
        <a:buSzPct val="25000"/>
        <a:buFont typeface="Arial" panose="020B0604020202020204" pitchFamily="34" charset="0"/>
        <a:buChar char="•"/>
        <a:defRPr sz="2500" kern="1200">
          <a:solidFill>
            <a:srgbClr val="2C3F48"/>
          </a:solidFill>
          <a:latin typeface="+mn-lt"/>
          <a:ea typeface="+mn-ea"/>
          <a:cs typeface="+mn-cs"/>
        </a:defRPr>
      </a:lvl1pPr>
      <a:lvl2pPr marL="43200" indent="-43200" algn="l" defTabSz="914400" rtl="0" eaLnBrk="1" latinLnBrk="0" hangingPunct="1">
        <a:lnSpc>
          <a:spcPct val="93000"/>
        </a:lnSpc>
        <a:spcBef>
          <a:spcPts val="1140"/>
        </a:spcBef>
        <a:spcAft>
          <a:spcPts val="0"/>
        </a:spcAft>
        <a:buClr>
          <a:schemeClr val="bg1"/>
        </a:buClr>
        <a:buSzPct val="25000"/>
        <a:buFont typeface="Arial" panose="020B0604020202020204" pitchFamily="34" charset="0"/>
        <a:buChar char="•"/>
        <a:defRPr sz="2300" b="1" kern="1200">
          <a:solidFill>
            <a:schemeClr val="tx2"/>
          </a:solidFill>
          <a:latin typeface="+mn-lt"/>
          <a:ea typeface="+mn-ea"/>
          <a:cs typeface="+mn-cs"/>
        </a:defRPr>
      </a:lvl2pPr>
      <a:lvl3pPr marL="280800" indent="-234000" algn="l" defTabSz="914400" rtl="0" eaLnBrk="1" latinLnBrk="0" hangingPunct="1">
        <a:lnSpc>
          <a:spcPct val="93000"/>
        </a:lnSpc>
        <a:spcBef>
          <a:spcPts val="800"/>
        </a:spcBef>
        <a:buClr>
          <a:schemeClr val="tx2"/>
        </a:buClr>
        <a:buSzPct val="90000"/>
        <a:buFont typeface="Calibri" panose="020F0502020204030204" pitchFamily="34" charset="0"/>
        <a:buChar char="&gt;"/>
        <a:defRPr sz="2500" kern="1200">
          <a:solidFill>
            <a:srgbClr val="2C3F48"/>
          </a:solidFill>
          <a:latin typeface="+mn-lt"/>
          <a:ea typeface="+mn-ea"/>
          <a:cs typeface="+mn-cs"/>
        </a:defRPr>
      </a:lvl3pPr>
      <a:lvl4pPr marL="561600" indent="-255600" algn="l" defTabSz="914400" rtl="0" eaLnBrk="1" latinLnBrk="0" hangingPunct="1">
        <a:lnSpc>
          <a:spcPct val="93000"/>
        </a:lnSpc>
        <a:spcBef>
          <a:spcPts val="800"/>
        </a:spcBef>
        <a:buClr>
          <a:schemeClr val="tx2"/>
        </a:buClr>
        <a:buFont typeface="Calibri" panose="020F0502020204030204" pitchFamily="34" charset="0"/>
        <a:buChar char="–"/>
        <a:defRPr sz="2300" kern="1200">
          <a:solidFill>
            <a:srgbClr val="2C3F48"/>
          </a:solidFill>
          <a:latin typeface="+mn-lt"/>
          <a:ea typeface="+mn-ea"/>
          <a:cs typeface="+mn-cs"/>
        </a:defRPr>
      </a:lvl4pPr>
      <a:lvl5pPr marL="800100" indent="-239713" algn="l" defTabSz="914400" rtl="0" eaLnBrk="1" latinLnBrk="0" hangingPunct="1">
        <a:lnSpc>
          <a:spcPct val="93000"/>
        </a:lnSpc>
        <a:spcBef>
          <a:spcPts val="800"/>
        </a:spcBef>
        <a:buClr>
          <a:schemeClr val="tx2"/>
        </a:buClr>
        <a:buFont typeface="Calibri" panose="020F0502020204030204" pitchFamily="34" charset="0"/>
        <a:buChar char="×"/>
        <a:defRPr sz="2300" kern="1200">
          <a:solidFill>
            <a:srgbClr val="2C3F48"/>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 name="Tijdelijke aanduiding voor voettekst 4"/>
          <p:cNvSpPr>
            <a:spLocks noGrp="1"/>
          </p:cNvSpPr>
          <p:nvPr>
            <p:ph type="ftr" sz="quarter" idx="3"/>
          </p:nvPr>
        </p:nvSpPr>
        <p:spPr>
          <a:xfrm>
            <a:off x="493734" y="6418834"/>
            <a:ext cx="7174609" cy="229097"/>
          </a:xfrm>
          <a:prstGeom prst="rect">
            <a:avLst/>
          </a:prstGeom>
        </p:spPr>
        <p:txBody>
          <a:bodyPr vert="horz" lIns="0" tIns="0" rIns="0" bIns="0" rtlCol="0" anchor="t" anchorCtr="0"/>
          <a:lstStyle>
            <a:lvl1pPr algn="ctr">
              <a:defRPr sz="1200">
                <a:solidFill>
                  <a:srgbClr val="2C3F48"/>
                </a:solidFill>
              </a:defRPr>
            </a:lvl1pPr>
          </a:lstStyle>
          <a:p>
            <a:pPr algn="l"/>
            <a:r>
              <a:rPr lang="nl-BE"/>
              <a:t>Informatievergadering Nieuwpoort – plannen voorontwerp</a:t>
            </a:r>
            <a:endParaRPr lang="nl-BE" dirty="0"/>
          </a:p>
        </p:txBody>
      </p:sp>
      <p:sp>
        <p:nvSpPr>
          <p:cNvPr id="6" name="Tijdelijke aanduiding voor dianummer 5"/>
          <p:cNvSpPr>
            <a:spLocks noGrp="1"/>
          </p:cNvSpPr>
          <p:nvPr>
            <p:ph type="sldNum" sz="quarter" idx="4"/>
          </p:nvPr>
        </p:nvSpPr>
        <p:spPr>
          <a:xfrm>
            <a:off x="8100392" y="6418834"/>
            <a:ext cx="379088" cy="229097"/>
          </a:xfrm>
          <a:prstGeom prst="rect">
            <a:avLst/>
          </a:prstGeom>
        </p:spPr>
        <p:txBody>
          <a:bodyPr vert="horz" lIns="0" tIns="0" rIns="0" bIns="0" rtlCol="0" anchor="t" anchorCtr="0"/>
          <a:lstStyle>
            <a:lvl1pPr algn="r">
              <a:defRPr sz="1200">
                <a:solidFill>
                  <a:srgbClr val="2C3F48"/>
                </a:solidFill>
              </a:defRPr>
            </a:lvl1pPr>
          </a:lstStyle>
          <a:p>
            <a:fld id="{E8F12D86-93AC-45BB-B8CA-9542A3CF9355}" type="slidenum">
              <a:rPr lang="nl-BE" smtClean="0"/>
              <a:pPr/>
              <a:t>‹nr.›</a:t>
            </a:fld>
            <a:endParaRPr lang="nl-BE" dirty="0"/>
          </a:p>
        </p:txBody>
      </p:sp>
      <p:sp>
        <p:nvSpPr>
          <p:cNvPr id="2" name="Tijdelijke aanduiding voor titel 1"/>
          <p:cNvSpPr>
            <a:spLocks noGrp="1"/>
          </p:cNvSpPr>
          <p:nvPr>
            <p:ph type="title"/>
          </p:nvPr>
        </p:nvSpPr>
        <p:spPr>
          <a:xfrm>
            <a:off x="762719" y="910800"/>
            <a:ext cx="7610400" cy="1143000"/>
          </a:xfrm>
          <a:prstGeom prst="rect">
            <a:avLst/>
          </a:prstGeom>
          <a:noFill/>
        </p:spPr>
        <p:txBody>
          <a:bodyPr vert="horz" lIns="0" tIns="0" rIns="0" bIns="0" rtlCol="0" anchor="t" anchorCtr="0">
            <a:noAutofit/>
          </a:bodyPr>
          <a:lstStyle/>
          <a:p>
            <a:r>
              <a:rPr lang="nl-NL" dirty="0"/>
              <a:t>Klik om de stijl te bewerken</a:t>
            </a:r>
            <a:endParaRPr lang="nl-BE" dirty="0"/>
          </a:p>
        </p:txBody>
      </p:sp>
      <p:sp>
        <p:nvSpPr>
          <p:cNvPr id="3" name="Tijdelijke aanduiding voor tekst 2"/>
          <p:cNvSpPr>
            <a:spLocks noGrp="1"/>
          </p:cNvSpPr>
          <p:nvPr>
            <p:ph type="body" idx="1"/>
          </p:nvPr>
        </p:nvSpPr>
        <p:spPr>
          <a:xfrm>
            <a:off x="1189520" y="1789201"/>
            <a:ext cx="7185600" cy="4232087"/>
          </a:xfrm>
          <a:prstGeom prst="rect">
            <a:avLst/>
          </a:prstGeom>
          <a:noFill/>
        </p:spPr>
        <p:txBody>
          <a:bodyPr vert="horz" lIns="0" tIns="0" rIns="0" bIns="0" rtlCol="0">
            <a:normAutofit/>
          </a:bodyPr>
          <a:lstStyle/>
          <a:p>
            <a:pPr lvl="0"/>
            <a:r>
              <a:rPr lang="nl-NL" dirty="0"/>
              <a:t>Klik om de modelstijlen te bewerken</a:t>
            </a:r>
          </a:p>
          <a:p>
            <a:pPr lvl="1"/>
            <a:r>
              <a:rPr lang="nl-NL" dirty="0"/>
              <a:t>Tweede niveau</a:t>
            </a:r>
          </a:p>
          <a:p>
            <a:pPr lvl="2"/>
            <a:r>
              <a:rPr lang="nl-NL" dirty="0"/>
              <a:t>Derde niveau</a:t>
            </a:r>
          </a:p>
          <a:p>
            <a:pPr lvl="3"/>
            <a:r>
              <a:rPr lang="nl-NL" dirty="0"/>
              <a:t>Vierde niveau</a:t>
            </a:r>
          </a:p>
          <a:p>
            <a:pPr lvl="4"/>
            <a:r>
              <a:rPr lang="nl-NL" dirty="0"/>
              <a:t>Vijfde niveau</a:t>
            </a:r>
            <a:endParaRPr lang="nl-BE" dirty="0"/>
          </a:p>
        </p:txBody>
      </p:sp>
    </p:spTree>
    <p:extLst>
      <p:ext uri="{BB962C8B-B14F-4D97-AF65-F5344CB8AC3E}">
        <p14:creationId xmlns:p14="http://schemas.microsoft.com/office/powerpoint/2010/main" val="2313356293"/>
      </p:ext>
    </p:extLst>
  </p:cSld>
  <p:clrMap bg1="lt1" tx1="dk1" bg2="lt2" tx2="dk2" accent1="accent1" accent2="accent2" accent3="accent3" accent4="accent4" accent5="accent5" accent6="accent6" hlink="hlink" folHlink="folHlink"/>
  <p:sldLayoutIdLst>
    <p:sldLayoutId id="2147483704" r:id="rId1"/>
  </p:sldLayoutIdLst>
  <p:hf hdr="0"/>
  <p:txStyles>
    <p:titleStyle>
      <a:lvl1pPr algn="l" defTabSz="914400" rtl="0" eaLnBrk="1" latinLnBrk="0" hangingPunct="1">
        <a:lnSpc>
          <a:spcPct val="91000"/>
        </a:lnSpc>
        <a:spcBef>
          <a:spcPct val="0"/>
        </a:spcBef>
        <a:buNone/>
        <a:defRPr sz="3000" b="1" kern="1200">
          <a:solidFill>
            <a:schemeClr val="tx2"/>
          </a:solidFill>
          <a:latin typeface="+mj-lt"/>
          <a:ea typeface="+mj-ea"/>
          <a:cs typeface="+mj-cs"/>
        </a:defRPr>
      </a:lvl1pPr>
    </p:titleStyle>
    <p:bodyStyle>
      <a:lvl1pPr marL="36000" indent="-36000" algn="l" defTabSz="914400" rtl="0" eaLnBrk="1" latinLnBrk="0" hangingPunct="1">
        <a:lnSpc>
          <a:spcPct val="93000"/>
        </a:lnSpc>
        <a:spcBef>
          <a:spcPts val="800"/>
        </a:spcBef>
        <a:buClr>
          <a:schemeClr val="bg1"/>
        </a:buClr>
        <a:buSzPct val="25000"/>
        <a:buFont typeface="Arial" panose="020B0604020202020204" pitchFamily="34" charset="0"/>
        <a:buChar char="•"/>
        <a:defRPr sz="2500" kern="1200">
          <a:solidFill>
            <a:srgbClr val="2C3F48"/>
          </a:solidFill>
          <a:latin typeface="+mn-lt"/>
          <a:ea typeface="+mn-ea"/>
          <a:cs typeface="+mn-cs"/>
        </a:defRPr>
      </a:lvl1pPr>
      <a:lvl2pPr marL="43200" indent="-43200" algn="l" defTabSz="914400" rtl="0" eaLnBrk="1" latinLnBrk="0" hangingPunct="1">
        <a:lnSpc>
          <a:spcPct val="93000"/>
        </a:lnSpc>
        <a:spcBef>
          <a:spcPts val="1140"/>
        </a:spcBef>
        <a:spcAft>
          <a:spcPts val="0"/>
        </a:spcAft>
        <a:buClr>
          <a:schemeClr val="bg1"/>
        </a:buClr>
        <a:buSzPct val="25000"/>
        <a:buFont typeface="Arial" panose="020B0604020202020204" pitchFamily="34" charset="0"/>
        <a:buChar char="•"/>
        <a:defRPr sz="2300" b="1" kern="1200">
          <a:solidFill>
            <a:schemeClr val="tx2"/>
          </a:solidFill>
          <a:latin typeface="+mn-lt"/>
          <a:ea typeface="+mn-ea"/>
          <a:cs typeface="+mn-cs"/>
        </a:defRPr>
      </a:lvl2pPr>
      <a:lvl3pPr marL="280800" indent="-234000" algn="l" defTabSz="914400" rtl="0" eaLnBrk="1" latinLnBrk="0" hangingPunct="1">
        <a:lnSpc>
          <a:spcPct val="93000"/>
        </a:lnSpc>
        <a:spcBef>
          <a:spcPts val="800"/>
        </a:spcBef>
        <a:buClr>
          <a:schemeClr val="tx2"/>
        </a:buClr>
        <a:buSzPct val="90000"/>
        <a:buFont typeface="Calibri" panose="020F0502020204030204" pitchFamily="34" charset="0"/>
        <a:buChar char="&gt;"/>
        <a:defRPr sz="2500" kern="1200">
          <a:solidFill>
            <a:srgbClr val="2C3F48"/>
          </a:solidFill>
          <a:latin typeface="+mn-lt"/>
          <a:ea typeface="+mn-ea"/>
          <a:cs typeface="+mn-cs"/>
        </a:defRPr>
      </a:lvl3pPr>
      <a:lvl4pPr marL="561600" indent="-255600" algn="l" defTabSz="914400" rtl="0" eaLnBrk="1" latinLnBrk="0" hangingPunct="1">
        <a:lnSpc>
          <a:spcPct val="93000"/>
        </a:lnSpc>
        <a:spcBef>
          <a:spcPts val="800"/>
        </a:spcBef>
        <a:buClr>
          <a:schemeClr val="tx2"/>
        </a:buClr>
        <a:buFont typeface="Calibri" panose="020F0502020204030204" pitchFamily="34" charset="0"/>
        <a:buChar char="–"/>
        <a:defRPr sz="2300" kern="1200">
          <a:solidFill>
            <a:srgbClr val="2C3F48"/>
          </a:solidFill>
          <a:latin typeface="+mn-lt"/>
          <a:ea typeface="+mn-ea"/>
          <a:cs typeface="+mn-cs"/>
        </a:defRPr>
      </a:lvl4pPr>
      <a:lvl5pPr marL="800100" indent="-239713" algn="l" defTabSz="914400" rtl="0" eaLnBrk="1" latinLnBrk="0" hangingPunct="1">
        <a:lnSpc>
          <a:spcPct val="93000"/>
        </a:lnSpc>
        <a:spcBef>
          <a:spcPts val="800"/>
        </a:spcBef>
        <a:buClr>
          <a:schemeClr val="tx2"/>
        </a:buClr>
        <a:buFont typeface="Calibri" panose="020F0502020204030204" pitchFamily="34" charset="0"/>
        <a:buChar char="×"/>
        <a:defRPr sz="2300" kern="1200">
          <a:solidFill>
            <a:srgbClr val="2C3F48"/>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 name="Tijdelijke aanduiding voor voettekst 4"/>
          <p:cNvSpPr>
            <a:spLocks noGrp="1"/>
          </p:cNvSpPr>
          <p:nvPr>
            <p:ph type="ftr" sz="quarter" idx="3"/>
          </p:nvPr>
        </p:nvSpPr>
        <p:spPr>
          <a:xfrm>
            <a:off x="493734" y="6418834"/>
            <a:ext cx="7174609" cy="229097"/>
          </a:xfrm>
          <a:prstGeom prst="rect">
            <a:avLst/>
          </a:prstGeom>
        </p:spPr>
        <p:txBody>
          <a:bodyPr vert="horz" lIns="0" tIns="0" rIns="0" bIns="0" rtlCol="0" anchor="t" anchorCtr="0"/>
          <a:lstStyle>
            <a:lvl1pPr algn="ctr">
              <a:defRPr sz="1200">
                <a:solidFill>
                  <a:srgbClr val="2C3F48"/>
                </a:solidFill>
              </a:defRPr>
            </a:lvl1pPr>
          </a:lstStyle>
          <a:p>
            <a:pPr algn="l"/>
            <a:r>
              <a:rPr lang="nl-BE"/>
              <a:t>Informatievergadering Nieuwpoort – plannen voorontwerp</a:t>
            </a:r>
            <a:endParaRPr lang="nl-BE" dirty="0"/>
          </a:p>
        </p:txBody>
      </p:sp>
      <p:sp>
        <p:nvSpPr>
          <p:cNvPr id="6" name="Tijdelijke aanduiding voor dianummer 5"/>
          <p:cNvSpPr>
            <a:spLocks noGrp="1"/>
          </p:cNvSpPr>
          <p:nvPr>
            <p:ph type="sldNum" sz="quarter" idx="4"/>
          </p:nvPr>
        </p:nvSpPr>
        <p:spPr>
          <a:xfrm>
            <a:off x="8100392" y="6418834"/>
            <a:ext cx="379088" cy="229097"/>
          </a:xfrm>
          <a:prstGeom prst="rect">
            <a:avLst/>
          </a:prstGeom>
        </p:spPr>
        <p:txBody>
          <a:bodyPr vert="horz" lIns="0" tIns="0" rIns="0" bIns="0" rtlCol="0" anchor="t" anchorCtr="0"/>
          <a:lstStyle>
            <a:lvl1pPr algn="r">
              <a:defRPr sz="1200">
                <a:solidFill>
                  <a:srgbClr val="2C3F48"/>
                </a:solidFill>
              </a:defRPr>
            </a:lvl1pPr>
          </a:lstStyle>
          <a:p>
            <a:fld id="{E8F12D86-93AC-45BB-B8CA-9542A3CF9355}" type="slidenum">
              <a:rPr lang="nl-BE" smtClean="0"/>
              <a:pPr/>
              <a:t>‹nr.›</a:t>
            </a:fld>
            <a:endParaRPr lang="nl-BE" dirty="0"/>
          </a:p>
        </p:txBody>
      </p:sp>
      <p:sp>
        <p:nvSpPr>
          <p:cNvPr id="2" name="Tijdelijke aanduiding voor titel 1"/>
          <p:cNvSpPr>
            <a:spLocks noGrp="1"/>
          </p:cNvSpPr>
          <p:nvPr>
            <p:ph type="title"/>
          </p:nvPr>
        </p:nvSpPr>
        <p:spPr>
          <a:xfrm>
            <a:off x="762719" y="910800"/>
            <a:ext cx="7610400" cy="1143000"/>
          </a:xfrm>
          <a:prstGeom prst="rect">
            <a:avLst/>
          </a:prstGeom>
          <a:noFill/>
        </p:spPr>
        <p:txBody>
          <a:bodyPr vert="horz" lIns="0" tIns="0" rIns="0" bIns="0" rtlCol="0" anchor="t" anchorCtr="0">
            <a:noAutofit/>
          </a:bodyPr>
          <a:lstStyle/>
          <a:p>
            <a:r>
              <a:rPr lang="nl-NL" dirty="0"/>
              <a:t>Klik om de stijl te bewerken</a:t>
            </a:r>
            <a:endParaRPr lang="nl-BE" dirty="0"/>
          </a:p>
        </p:txBody>
      </p:sp>
      <p:sp>
        <p:nvSpPr>
          <p:cNvPr id="3" name="Tijdelijke aanduiding voor tekst 2"/>
          <p:cNvSpPr>
            <a:spLocks noGrp="1"/>
          </p:cNvSpPr>
          <p:nvPr>
            <p:ph type="body" idx="1"/>
          </p:nvPr>
        </p:nvSpPr>
        <p:spPr>
          <a:xfrm>
            <a:off x="1189520" y="1789201"/>
            <a:ext cx="7185600" cy="4232087"/>
          </a:xfrm>
          <a:prstGeom prst="rect">
            <a:avLst/>
          </a:prstGeom>
          <a:noFill/>
        </p:spPr>
        <p:txBody>
          <a:bodyPr vert="horz" lIns="0" tIns="0" rIns="0" bIns="0" rtlCol="0">
            <a:normAutofit/>
          </a:bodyPr>
          <a:lstStyle/>
          <a:p>
            <a:pPr lvl="0"/>
            <a:r>
              <a:rPr lang="nl-NL" dirty="0"/>
              <a:t>Klik om de modelstijlen te bewerken</a:t>
            </a:r>
          </a:p>
          <a:p>
            <a:pPr lvl="1"/>
            <a:r>
              <a:rPr lang="nl-NL" dirty="0"/>
              <a:t>Tweede niveau</a:t>
            </a:r>
          </a:p>
          <a:p>
            <a:pPr lvl="2"/>
            <a:r>
              <a:rPr lang="nl-NL" dirty="0"/>
              <a:t>Derde niveau</a:t>
            </a:r>
          </a:p>
          <a:p>
            <a:pPr lvl="3"/>
            <a:r>
              <a:rPr lang="nl-NL" dirty="0"/>
              <a:t>Vierde niveau</a:t>
            </a:r>
          </a:p>
          <a:p>
            <a:pPr lvl="4"/>
            <a:r>
              <a:rPr lang="nl-NL" dirty="0"/>
              <a:t>Vijfde niveau</a:t>
            </a:r>
            <a:endParaRPr lang="nl-BE" dirty="0"/>
          </a:p>
        </p:txBody>
      </p:sp>
    </p:spTree>
    <p:extLst>
      <p:ext uri="{BB962C8B-B14F-4D97-AF65-F5344CB8AC3E}">
        <p14:creationId xmlns:p14="http://schemas.microsoft.com/office/powerpoint/2010/main" val="4193602322"/>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Lst>
  <p:hf hdr="0"/>
  <p:txStyles>
    <p:titleStyle>
      <a:lvl1pPr algn="l" defTabSz="914400" rtl="0" eaLnBrk="1" latinLnBrk="0" hangingPunct="1">
        <a:lnSpc>
          <a:spcPct val="91000"/>
        </a:lnSpc>
        <a:spcBef>
          <a:spcPct val="0"/>
        </a:spcBef>
        <a:buNone/>
        <a:defRPr sz="3000" b="1" kern="1200">
          <a:solidFill>
            <a:schemeClr val="tx2"/>
          </a:solidFill>
          <a:latin typeface="+mj-lt"/>
          <a:ea typeface="+mj-ea"/>
          <a:cs typeface="+mj-cs"/>
        </a:defRPr>
      </a:lvl1pPr>
    </p:titleStyle>
    <p:bodyStyle>
      <a:lvl1pPr marL="36000" indent="-36000" algn="l" defTabSz="914400" rtl="0" eaLnBrk="1" latinLnBrk="0" hangingPunct="1">
        <a:lnSpc>
          <a:spcPct val="93000"/>
        </a:lnSpc>
        <a:spcBef>
          <a:spcPts val="800"/>
        </a:spcBef>
        <a:buClr>
          <a:schemeClr val="bg1"/>
        </a:buClr>
        <a:buSzPct val="25000"/>
        <a:buFont typeface="Arial" panose="020B0604020202020204" pitchFamily="34" charset="0"/>
        <a:buChar char="•"/>
        <a:defRPr sz="2500" kern="1200">
          <a:solidFill>
            <a:srgbClr val="2C3F48"/>
          </a:solidFill>
          <a:latin typeface="+mn-lt"/>
          <a:ea typeface="+mn-ea"/>
          <a:cs typeface="+mn-cs"/>
        </a:defRPr>
      </a:lvl1pPr>
      <a:lvl2pPr marL="43200" indent="-43200" algn="l" defTabSz="914400" rtl="0" eaLnBrk="1" latinLnBrk="0" hangingPunct="1">
        <a:lnSpc>
          <a:spcPct val="93000"/>
        </a:lnSpc>
        <a:spcBef>
          <a:spcPts val="1140"/>
        </a:spcBef>
        <a:spcAft>
          <a:spcPts val="0"/>
        </a:spcAft>
        <a:buClr>
          <a:schemeClr val="bg1"/>
        </a:buClr>
        <a:buSzPct val="25000"/>
        <a:buFont typeface="Arial" panose="020B0604020202020204" pitchFamily="34" charset="0"/>
        <a:buChar char="•"/>
        <a:defRPr sz="2300" b="1" kern="1200">
          <a:solidFill>
            <a:schemeClr val="tx2"/>
          </a:solidFill>
          <a:latin typeface="+mn-lt"/>
          <a:ea typeface="+mn-ea"/>
          <a:cs typeface="+mn-cs"/>
        </a:defRPr>
      </a:lvl2pPr>
      <a:lvl3pPr marL="280800" indent="-234000" algn="l" defTabSz="914400" rtl="0" eaLnBrk="1" latinLnBrk="0" hangingPunct="1">
        <a:lnSpc>
          <a:spcPct val="93000"/>
        </a:lnSpc>
        <a:spcBef>
          <a:spcPts val="800"/>
        </a:spcBef>
        <a:buClr>
          <a:schemeClr val="tx2"/>
        </a:buClr>
        <a:buSzPct val="90000"/>
        <a:buFont typeface="Calibri" panose="020F0502020204030204" pitchFamily="34" charset="0"/>
        <a:buChar char="&gt;"/>
        <a:defRPr sz="2500" kern="1200">
          <a:solidFill>
            <a:srgbClr val="2C3F48"/>
          </a:solidFill>
          <a:latin typeface="+mn-lt"/>
          <a:ea typeface="+mn-ea"/>
          <a:cs typeface="+mn-cs"/>
        </a:defRPr>
      </a:lvl3pPr>
      <a:lvl4pPr marL="561600" indent="-255600" algn="l" defTabSz="914400" rtl="0" eaLnBrk="1" latinLnBrk="0" hangingPunct="1">
        <a:lnSpc>
          <a:spcPct val="93000"/>
        </a:lnSpc>
        <a:spcBef>
          <a:spcPts val="800"/>
        </a:spcBef>
        <a:buClr>
          <a:schemeClr val="tx2"/>
        </a:buClr>
        <a:buFont typeface="Calibri" panose="020F0502020204030204" pitchFamily="34" charset="0"/>
        <a:buChar char="–"/>
        <a:defRPr sz="2300" kern="1200">
          <a:solidFill>
            <a:srgbClr val="2C3F48"/>
          </a:solidFill>
          <a:latin typeface="+mn-lt"/>
          <a:ea typeface="+mn-ea"/>
          <a:cs typeface="+mn-cs"/>
        </a:defRPr>
      </a:lvl4pPr>
      <a:lvl5pPr marL="800100" indent="-239713" algn="l" defTabSz="914400" rtl="0" eaLnBrk="1" latinLnBrk="0" hangingPunct="1">
        <a:lnSpc>
          <a:spcPct val="93000"/>
        </a:lnSpc>
        <a:spcBef>
          <a:spcPts val="800"/>
        </a:spcBef>
        <a:buClr>
          <a:schemeClr val="tx2"/>
        </a:buClr>
        <a:buFont typeface="Calibri" panose="020F0502020204030204" pitchFamily="34" charset="0"/>
        <a:buChar char="×"/>
        <a:defRPr sz="2300" kern="1200">
          <a:solidFill>
            <a:srgbClr val="2C3F48"/>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 name="Tijdelijke aanduiding voor voettekst 4"/>
          <p:cNvSpPr>
            <a:spLocks noGrp="1"/>
          </p:cNvSpPr>
          <p:nvPr>
            <p:ph type="ftr" sz="quarter" idx="3"/>
          </p:nvPr>
        </p:nvSpPr>
        <p:spPr>
          <a:xfrm>
            <a:off x="493735" y="6418834"/>
            <a:ext cx="5806458" cy="216000"/>
          </a:xfrm>
          <a:prstGeom prst="rect">
            <a:avLst/>
          </a:prstGeom>
        </p:spPr>
        <p:txBody>
          <a:bodyPr vert="horz" lIns="0" tIns="0" rIns="0" bIns="0" rtlCol="0" anchor="t" anchorCtr="0"/>
          <a:lstStyle>
            <a:lvl1pPr algn="ctr">
              <a:defRPr sz="1200">
                <a:solidFill>
                  <a:srgbClr val="2C3F48"/>
                </a:solidFill>
              </a:defRPr>
            </a:lvl1pPr>
          </a:lstStyle>
          <a:p>
            <a:pPr algn="l"/>
            <a:r>
              <a:rPr lang="nl-BE"/>
              <a:t>Informatievergadering Nieuwpoort – plannen voorontwerp</a:t>
            </a:r>
            <a:endParaRPr lang="nl-BE" dirty="0"/>
          </a:p>
        </p:txBody>
      </p:sp>
      <p:sp>
        <p:nvSpPr>
          <p:cNvPr id="6" name="Tijdelijke aanduiding voor dianummer 5"/>
          <p:cNvSpPr>
            <a:spLocks noGrp="1"/>
          </p:cNvSpPr>
          <p:nvPr>
            <p:ph type="sldNum" sz="quarter" idx="4"/>
          </p:nvPr>
        </p:nvSpPr>
        <p:spPr>
          <a:xfrm>
            <a:off x="8165707" y="6418834"/>
            <a:ext cx="379088" cy="229097"/>
          </a:xfrm>
          <a:prstGeom prst="rect">
            <a:avLst/>
          </a:prstGeom>
        </p:spPr>
        <p:txBody>
          <a:bodyPr vert="horz" lIns="0" tIns="0" rIns="0" bIns="0" rtlCol="0" anchor="t" anchorCtr="0"/>
          <a:lstStyle>
            <a:lvl1pPr algn="ctr">
              <a:defRPr sz="1200">
                <a:solidFill>
                  <a:srgbClr val="2C3F48"/>
                </a:solidFill>
              </a:defRPr>
            </a:lvl1pPr>
          </a:lstStyle>
          <a:p>
            <a:fld id="{E8F12D86-93AC-45BB-B8CA-9542A3CF9355}" type="slidenum">
              <a:rPr lang="nl-BE" smtClean="0"/>
              <a:pPr/>
              <a:t>‹nr.›</a:t>
            </a:fld>
            <a:endParaRPr lang="nl-BE" dirty="0"/>
          </a:p>
        </p:txBody>
      </p:sp>
      <p:sp>
        <p:nvSpPr>
          <p:cNvPr id="2" name="Tijdelijke aanduiding voor titel 1"/>
          <p:cNvSpPr>
            <a:spLocks noGrp="1"/>
          </p:cNvSpPr>
          <p:nvPr>
            <p:ph type="title"/>
          </p:nvPr>
        </p:nvSpPr>
        <p:spPr>
          <a:xfrm>
            <a:off x="762719" y="910800"/>
            <a:ext cx="7610400" cy="1143000"/>
          </a:xfrm>
          <a:prstGeom prst="rect">
            <a:avLst/>
          </a:prstGeom>
          <a:noFill/>
        </p:spPr>
        <p:txBody>
          <a:bodyPr vert="horz" lIns="0" tIns="0" rIns="0" bIns="0" rtlCol="0" anchor="t" anchorCtr="0">
            <a:noAutofit/>
          </a:bodyPr>
          <a:lstStyle/>
          <a:p>
            <a:r>
              <a:rPr lang="nl-NL" dirty="0"/>
              <a:t>Klik om de stijl te bewerken</a:t>
            </a:r>
            <a:endParaRPr lang="nl-BE" dirty="0"/>
          </a:p>
        </p:txBody>
      </p:sp>
      <p:sp>
        <p:nvSpPr>
          <p:cNvPr id="3" name="Tijdelijke aanduiding voor tekst 2"/>
          <p:cNvSpPr>
            <a:spLocks noGrp="1"/>
          </p:cNvSpPr>
          <p:nvPr>
            <p:ph type="body" idx="1"/>
          </p:nvPr>
        </p:nvSpPr>
        <p:spPr>
          <a:xfrm>
            <a:off x="1189520" y="1789201"/>
            <a:ext cx="7185600" cy="4232087"/>
          </a:xfrm>
          <a:prstGeom prst="rect">
            <a:avLst/>
          </a:prstGeom>
          <a:noFill/>
        </p:spPr>
        <p:txBody>
          <a:bodyPr vert="horz" lIns="0" tIns="0" rIns="0" bIns="0" rtlCol="0">
            <a:normAutofit/>
          </a:bodyPr>
          <a:lstStyle/>
          <a:p>
            <a:pPr lvl="0"/>
            <a:r>
              <a:rPr lang="nl-NL" dirty="0"/>
              <a:t>Klik om de modelstijlen te bewerken</a:t>
            </a:r>
          </a:p>
          <a:p>
            <a:pPr lvl="1"/>
            <a:r>
              <a:rPr lang="nl-NL" dirty="0"/>
              <a:t>Tweede niveau</a:t>
            </a:r>
          </a:p>
          <a:p>
            <a:pPr lvl="2"/>
            <a:r>
              <a:rPr lang="nl-NL" dirty="0"/>
              <a:t>Derde niveau</a:t>
            </a:r>
          </a:p>
          <a:p>
            <a:pPr lvl="3"/>
            <a:r>
              <a:rPr lang="nl-NL" dirty="0"/>
              <a:t>Vierde niveau</a:t>
            </a:r>
          </a:p>
          <a:p>
            <a:pPr lvl="4"/>
            <a:r>
              <a:rPr lang="nl-NL" dirty="0"/>
              <a:t>Vijfde niveau</a:t>
            </a:r>
            <a:endParaRPr lang="nl-BE" dirty="0"/>
          </a:p>
        </p:txBody>
      </p:sp>
      <p:sp>
        <p:nvSpPr>
          <p:cNvPr id="4" name="Tijdelijke aanduiding voor datum 3"/>
          <p:cNvSpPr>
            <a:spLocks noGrp="1"/>
          </p:cNvSpPr>
          <p:nvPr>
            <p:ph type="dt" sz="half" idx="2"/>
          </p:nvPr>
        </p:nvSpPr>
        <p:spPr>
          <a:xfrm>
            <a:off x="6365506" y="6418800"/>
            <a:ext cx="1368151" cy="230400"/>
          </a:xfrm>
          <a:prstGeom prst="rect">
            <a:avLst/>
          </a:prstGeom>
        </p:spPr>
        <p:txBody>
          <a:bodyPr vert="horz" lIns="0" tIns="0" rIns="0" bIns="0" rtlCol="0" anchor="t" anchorCtr="0"/>
          <a:lstStyle>
            <a:lvl1pPr algn="r">
              <a:defRPr lang="nl-BE" sz="1200" smtClean="0">
                <a:solidFill>
                  <a:srgbClr val="2C3F48"/>
                </a:solidFill>
              </a:defRPr>
            </a:lvl1pPr>
          </a:lstStyle>
          <a:p>
            <a:r>
              <a:rPr lang="nl-BE"/>
              <a:t>19 december 2019</a:t>
            </a:r>
            <a:endParaRPr/>
          </a:p>
        </p:txBody>
      </p:sp>
    </p:spTree>
    <p:extLst>
      <p:ext uri="{BB962C8B-B14F-4D97-AF65-F5344CB8AC3E}">
        <p14:creationId xmlns:p14="http://schemas.microsoft.com/office/powerpoint/2010/main" val="2818331772"/>
      </p:ext>
    </p:extLst>
  </p:cSld>
  <p:clrMap bg1="lt1" tx1="dk1" bg2="lt2" tx2="dk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 id="2147483751" r:id="rId5"/>
    <p:sldLayoutId id="2147483752" r:id="rId6"/>
    <p:sldLayoutId id="2147483753" r:id="rId7"/>
    <p:sldLayoutId id="2147483754" r:id="rId8"/>
    <p:sldLayoutId id="2147483755" r:id="rId9"/>
    <p:sldLayoutId id="2147483756" r:id="rId10"/>
    <p:sldLayoutId id="2147483757" r:id="rId11"/>
    <p:sldLayoutId id="2147483758" r:id="rId12"/>
    <p:sldLayoutId id="2147483759" r:id="rId13"/>
  </p:sldLayoutIdLst>
  <p:hf hdr="0"/>
  <p:txStyles>
    <p:titleStyle>
      <a:lvl1pPr algn="l" defTabSz="914400" rtl="0" eaLnBrk="1" latinLnBrk="0" hangingPunct="1">
        <a:lnSpc>
          <a:spcPct val="91000"/>
        </a:lnSpc>
        <a:spcBef>
          <a:spcPct val="0"/>
        </a:spcBef>
        <a:buNone/>
        <a:defRPr sz="3000" b="1" kern="1200">
          <a:solidFill>
            <a:schemeClr val="tx2"/>
          </a:solidFill>
          <a:latin typeface="+mj-lt"/>
          <a:ea typeface="+mj-ea"/>
          <a:cs typeface="+mj-cs"/>
        </a:defRPr>
      </a:lvl1pPr>
    </p:titleStyle>
    <p:bodyStyle>
      <a:lvl1pPr marL="36000" indent="-36000" algn="l" defTabSz="914400" rtl="0" eaLnBrk="1" latinLnBrk="0" hangingPunct="1">
        <a:lnSpc>
          <a:spcPct val="93000"/>
        </a:lnSpc>
        <a:spcBef>
          <a:spcPts val="800"/>
        </a:spcBef>
        <a:buClr>
          <a:schemeClr val="bg1"/>
        </a:buClr>
        <a:buSzPct val="25000"/>
        <a:buFont typeface="Arial" panose="020B0604020202020204" pitchFamily="34" charset="0"/>
        <a:buChar char="•"/>
        <a:defRPr sz="2500" kern="1200">
          <a:solidFill>
            <a:srgbClr val="2C3F48"/>
          </a:solidFill>
          <a:latin typeface="+mn-lt"/>
          <a:ea typeface="+mn-ea"/>
          <a:cs typeface="+mn-cs"/>
        </a:defRPr>
      </a:lvl1pPr>
      <a:lvl2pPr marL="43200" indent="-43200" algn="l" defTabSz="914400" rtl="0" eaLnBrk="1" latinLnBrk="0" hangingPunct="1">
        <a:lnSpc>
          <a:spcPct val="93000"/>
        </a:lnSpc>
        <a:spcBef>
          <a:spcPts val="1140"/>
        </a:spcBef>
        <a:spcAft>
          <a:spcPts val="0"/>
        </a:spcAft>
        <a:buClr>
          <a:schemeClr val="bg1"/>
        </a:buClr>
        <a:buSzPct val="25000"/>
        <a:buFont typeface="Arial" panose="020B0604020202020204" pitchFamily="34" charset="0"/>
        <a:buChar char="•"/>
        <a:defRPr sz="2300" b="1" kern="1200">
          <a:solidFill>
            <a:schemeClr val="tx2"/>
          </a:solidFill>
          <a:latin typeface="+mn-lt"/>
          <a:ea typeface="+mn-ea"/>
          <a:cs typeface="+mn-cs"/>
        </a:defRPr>
      </a:lvl2pPr>
      <a:lvl3pPr marL="280800" indent="-234000" algn="l" defTabSz="914400" rtl="0" eaLnBrk="1" latinLnBrk="0" hangingPunct="1">
        <a:lnSpc>
          <a:spcPct val="93000"/>
        </a:lnSpc>
        <a:spcBef>
          <a:spcPts val="800"/>
        </a:spcBef>
        <a:buClr>
          <a:schemeClr val="tx2"/>
        </a:buClr>
        <a:buSzPct val="90000"/>
        <a:buFont typeface="Calibri" panose="020F0502020204030204" pitchFamily="34" charset="0"/>
        <a:buChar char="&gt;"/>
        <a:defRPr sz="2500" kern="1200">
          <a:solidFill>
            <a:srgbClr val="2C3F48"/>
          </a:solidFill>
          <a:latin typeface="+mn-lt"/>
          <a:ea typeface="+mn-ea"/>
          <a:cs typeface="+mn-cs"/>
        </a:defRPr>
      </a:lvl3pPr>
      <a:lvl4pPr marL="561600" indent="-255600" algn="l" defTabSz="914400" rtl="0" eaLnBrk="1" latinLnBrk="0" hangingPunct="1">
        <a:lnSpc>
          <a:spcPct val="93000"/>
        </a:lnSpc>
        <a:spcBef>
          <a:spcPts val="800"/>
        </a:spcBef>
        <a:buClr>
          <a:schemeClr val="tx2"/>
        </a:buClr>
        <a:buFont typeface="Calibri" panose="020F0502020204030204" pitchFamily="34" charset="0"/>
        <a:buChar char="–"/>
        <a:defRPr sz="2300" kern="1200">
          <a:solidFill>
            <a:srgbClr val="2C3F48"/>
          </a:solidFill>
          <a:latin typeface="+mn-lt"/>
          <a:ea typeface="+mn-ea"/>
          <a:cs typeface="+mn-cs"/>
        </a:defRPr>
      </a:lvl4pPr>
      <a:lvl5pPr marL="800100" indent="-239713" algn="l" defTabSz="914400" rtl="0" eaLnBrk="1" latinLnBrk="0" hangingPunct="1">
        <a:lnSpc>
          <a:spcPct val="93000"/>
        </a:lnSpc>
        <a:spcBef>
          <a:spcPts val="800"/>
        </a:spcBef>
        <a:buClr>
          <a:schemeClr val="tx2"/>
        </a:buClr>
        <a:buFont typeface="Calibri" panose="020F0502020204030204" pitchFamily="34" charset="0"/>
        <a:buChar char="×"/>
        <a:defRPr sz="2300" kern="1200">
          <a:solidFill>
            <a:srgbClr val="2C3F48"/>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pSp>
        <p:nvGrpSpPr>
          <p:cNvPr id="11266" name="Group 2"/>
          <p:cNvGrpSpPr>
            <a:grpSpLocks/>
          </p:cNvGrpSpPr>
          <p:nvPr/>
        </p:nvGrpSpPr>
        <p:grpSpPr bwMode="auto">
          <a:xfrm>
            <a:off x="0" y="-4763"/>
            <a:ext cx="9144000" cy="6867526"/>
            <a:chOff x="0" y="-3"/>
            <a:chExt cx="5760" cy="4326"/>
          </a:xfrm>
        </p:grpSpPr>
        <p:pic>
          <p:nvPicPr>
            <p:cNvPr id="11273" name="Picture 3" descr="Frame_Gray"/>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3"/>
              <a:ext cx="5760" cy="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6" name="Rectangle 4"/>
            <p:cNvSpPr>
              <a:spLocks noChangeArrowheads="1"/>
            </p:cNvSpPr>
            <p:nvPr userDrawn="1"/>
          </p:nvSpPr>
          <p:spPr bwMode="auto">
            <a:xfrm>
              <a:off x="0" y="0"/>
              <a:ext cx="68" cy="4320"/>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defRPr/>
              </a:pPr>
              <a:endParaRPr lang="nl-BE" altLang="nl-BE">
                <a:solidFill>
                  <a:srgbClr val="000000"/>
                </a:solidFill>
                <a:cs typeface="Arial" charset="0"/>
              </a:endParaRPr>
            </a:p>
          </p:txBody>
        </p:sp>
        <p:sp>
          <p:nvSpPr>
            <p:cNvPr id="4107" name="Rectangle 5"/>
            <p:cNvSpPr>
              <a:spLocks noChangeArrowheads="1"/>
            </p:cNvSpPr>
            <p:nvPr userDrawn="1"/>
          </p:nvSpPr>
          <p:spPr bwMode="auto">
            <a:xfrm>
              <a:off x="5692" y="0"/>
              <a:ext cx="68" cy="4320"/>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defRPr/>
              </a:pPr>
              <a:endParaRPr lang="nl-BE" altLang="nl-BE">
                <a:solidFill>
                  <a:srgbClr val="000000"/>
                </a:solidFill>
                <a:cs typeface="Arial" charset="0"/>
              </a:endParaRPr>
            </a:p>
          </p:txBody>
        </p:sp>
        <p:sp>
          <p:nvSpPr>
            <p:cNvPr id="4108" name="Rectangle 6"/>
            <p:cNvSpPr>
              <a:spLocks noChangeArrowheads="1"/>
            </p:cNvSpPr>
            <p:nvPr userDrawn="1"/>
          </p:nvSpPr>
          <p:spPr bwMode="auto">
            <a:xfrm>
              <a:off x="0" y="0"/>
              <a:ext cx="5760" cy="73"/>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defRPr/>
              </a:pPr>
              <a:endParaRPr lang="nl-BE" altLang="nl-BE">
                <a:solidFill>
                  <a:srgbClr val="000000"/>
                </a:solidFill>
                <a:cs typeface="Arial" charset="0"/>
              </a:endParaRPr>
            </a:p>
          </p:txBody>
        </p:sp>
        <p:sp>
          <p:nvSpPr>
            <p:cNvPr id="4109" name="Rectangle 7"/>
            <p:cNvSpPr>
              <a:spLocks noChangeArrowheads="1"/>
            </p:cNvSpPr>
            <p:nvPr userDrawn="1"/>
          </p:nvSpPr>
          <p:spPr bwMode="auto">
            <a:xfrm>
              <a:off x="0" y="4201"/>
              <a:ext cx="5760" cy="119"/>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defRPr/>
              </a:pPr>
              <a:endParaRPr lang="nl-BE" altLang="nl-BE">
                <a:solidFill>
                  <a:srgbClr val="000000"/>
                </a:solidFill>
                <a:cs typeface="Arial" charset="0"/>
              </a:endParaRPr>
            </a:p>
          </p:txBody>
        </p:sp>
      </p:grpSp>
      <p:sp>
        <p:nvSpPr>
          <p:cNvPr id="11267" name="Rectangle 8"/>
          <p:cNvSpPr>
            <a:spLocks noGrp="1" noChangeArrowheads="1"/>
          </p:cNvSpPr>
          <p:nvPr>
            <p:ph type="title"/>
          </p:nvPr>
        </p:nvSpPr>
        <p:spPr bwMode="auto">
          <a:xfrm>
            <a:off x="900113" y="549275"/>
            <a:ext cx="7632700" cy="1012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p>
            <a:pPr lvl="0"/>
            <a:r>
              <a:rPr lang="en-US" altLang="nl-BE"/>
              <a:t>Click to edit Master title style</a:t>
            </a:r>
          </a:p>
        </p:txBody>
      </p:sp>
      <p:sp>
        <p:nvSpPr>
          <p:cNvPr id="11268" name="Rectangle 9"/>
          <p:cNvSpPr>
            <a:spLocks noGrp="1" noChangeArrowheads="1"/>
          </p:cNvSpPr>
          <p:nvPr>
            <p:ph type="body" idx="1"/>
          </p:nvPr>
        </p:nvSpPr>
        <p:spPr bwMode="auto">
          <a:xfrm>
            <a:off x="1547813" y="1600200"/>
            <a:ext cx="69850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US" altLang="nl-BE"/>
              <a:t>Click to edit Master text styles</a:t>
            </a:r>
          </a:p>
          <a:p>
            <a:pPr lvl="1"/>
            <a:r>
              <a:rPr lang="en-US" altLang="nl-BE"/>
              <a:t>Second level</a:t>
            </a:r>
          </a:p>
          <a:p>
            <a:pPr lvl="2"/>
            <a:r>
              <a:rPr lang="en-US" altLang="nl-BE"/>
              <a:t>Third level</a:t>
            </a:r>
          </a:p>
          <a:p>
            <a:pPr lvl="3"/>
            <a:r>
              <a:rPr lang="en-US" altLang="nl-BE"/>
              <a:t>Fourth level</a:t>
            </a:r>
          </a:p>
          <a:p>
            <a:pPr lvl="4"/>
            <a:r>
              <a:rPr lang="en-US" altLang="nl-BE"/>
              <a:t>Fifth level</a:t>
            </a:r>
          </a:p>
        </p:txBody>
      </p:sp>
      <p:sp>
        <p:nvSpPr>
          <p:cNvPr id="51210" name="Rectangle 10"/>
          <p:cNvSpPr>
            <a:spLocks noGrp="1" noChangeArrowheads="1"/>
          </p:cNvSpPr>
          <p:nvPr>
            <p:ph type="dt" sz="half" idx="2"/>
          </p:nvPr>
        </p:nvSpPr>
        <p:spPr bwMode="auto">
          <a:xfrm>
            <a:off x="5795963" y="6453188"/>
            <a:ext cx="2133600" cy="360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defRPr sz="1400">
                <a:solidFill>
                  <a:srgbClr val="FFFFFF"/>
                </a:solidFill>
                <a:latin typeface="Arial" charset="0"/>
                <a:cs typeface="+mn-cs"/>
              </a:defRPr>
            </a:lvl1pPr>
          </a:lstStyle>
          <a:p>
            <a:pPr fontAlgn="base">
              <a:spcBef>
                <a:spcPct val="0"/>
              </a:spcBef>
              <a:spcAft>
                <a:spcPct val="0"/>
              </a:spcAft>
              <a:defRPr/>
            </a:pPr>
            <a:r>
              <a:rPr lang="nl-BE" altLang="nl-BE"/>
              <a:t>19 december 2019</a:t>
            </a:r>
            <a:endParaRPr lang="en-US" altLang="nl-BE"/>
          </a:p>
        </p:txBody>
      </p:sp>
      <p:sp>
        <p:nvSpPr>
          <p:cNvPr id="51211" name="Rectangle 11"/>
          <p:cNvSpPr>
            <a:spLocks noGrp="1" noChangeArrowheads="1"/>
          </p:cNvSpPr>
          <p:nvPr>
            <p:ph type="ftr" sz="quarter" idx="3"/>
          </p:nvPr>
        </p:nvSpPr>
        <p:spPr bwMode="auto">
          <a:xfrm>
            <a:off x="900113" y="6453188"/>
            <a:ext cx="4751387" cy="360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defRPr sz="1400">
                <a:solidFill>
                  <a:srgbClr val="FFFFFF"/>
                </a:solidFill>
                <a:latin typeface="Arial" charset="0"/>
                <a:cs typeface="+mn-cs"/>
              </a:defRPr>
            </a:lvl1pPr>
          </a:lstStyle>
          <a:p>
            <a:pPr fontAlgn="base">
              <a:spcBef>
                <a:spcPct val="0"/>
              </a:spcBef>
              <a:spcAft>
                <a:spcPct val="0"/>
              </a:spcAft>
              <a:defRPr/>
            </a:pPr>
            <a:r>
              <a:rPr lang="en-US" altLang="nl-BE"/>
              <a:t>Informatievergadering Nieuwpoort – plannen voorontwerp</a:t>
            </a:r>
          </a:p>
        </p:txBody>
      </p:sp>
      <p:sp>
        <p:nvSpPr>
          <p:cNvPr id="51212" name="Rectangle 12"/>
          <p:cNvSpPr>
            <a:spLocks noGrp="1" noChangeArrowheads="1"/>
          </p:cNvSpPr>
          <p:nvPr>
            <p:ph type="sldNum" sz="quarter" idx="4"/>
          </p:nvPr>
        </p:nvSpPr>
        <p:spPr bwMode="auto">
          <a:xfrm>
            <a:off x="357188" y="6453188"/>
            <a:ext cx="647700" cy="360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defRPr sz="1400">
                <a:solidFill>
                  <a:srgbClr val="FFFFFF"/>
                </a:solidFill>
                <a:latin typeface="Arial" charset="0"/>
                <a:cs typeface="+mn-cs"/>
              </a:defRPr>
            </a:lvl1pPr>
          </a:lstStyle>
          <a:p>
            <a:pPr fontAlgn="base">
              <a:spcBef>
                <a:spcPct val="0"/>
              </a:spcBef>
              <a:spcAft>
                <a:spcPct val="0"/>
              </a:spcAft>
              <a:defRPr/>
            </a:pPr>
            <a:fld id="{0CE72D4E-0051-419B-9AF8-1689BCB1F51D}" type="slidenum">
              <a:rPr lang="en-US" altLang="nl-BE"/>
              <a:pPr fontAlgn="base">
                <a:spcBef>
                  <a:spcPct val="0"/>
                </a:spcBef>
                <a:spcAft>
                  <a:spcPct val="0"/>
                </a:spcAft>
                <a:defRPr/>
              </a:pPr>
              <a:t>‹nr.›</a:t>
            </a:fld>
            <a:endParaRPr lang="en-US" altLang="nl-BE"/>
          </a:p>
        </p:txBody>
      </p:sp>
      <p:pic>
        <p:nvPicPr>
          <p:cNvPr id="11272" name="Picture 13" descr="gent_sport_RGB"/>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6865938" y="6175375"/>
            <a:ext cx="1450975" cy="566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56814369"/>
      </p:ext>
    </p:extLst>
  </p:cSld>
  <p:clrMap bg1="lt1" tx1="dk1" bg2="lt2" tx2="dk2" accent1="accent1" accent2="accent2" accent3="accent3" accent4="accent4" accent5="accent5" accent6="accent6" hlink="hlink" folHlink="folHlink"/>
  <p:sldLayoutIdLst>
    <p:sldLayoutId id="2147483761" r:id="rId1"/>
    <p:sldLayoutId id="2147483762" r:id="rId2"/>
    <p:sldLayoutId id="2147483763" r:id="rId3"/>
    <p:sldLayoutId id="2147483764" r:id="rId4"/>
    <p:sldLayoutId id="2147483765" r:id="rId5"/>
    <p:sldLayoutId id="2147483766" r:id="rId6"/>
    <p:sldLayoutId id="2147483767" r:id="rId7"/>
    <p:sldLayoutId id="2147483768" r:id="rId8"/>
    <p:sldLayoutId id="2147483769" r:id="rId9"/>
    <p:sldLayoutId id="2147483770" r:id="rId10"/>
    <p:sldLayoutId id="2147483771" r:id="rId11"/>
    <p:sldLayoutId id="2147483772" r:id="rId12"/>
  </p:sldLayoutIdLst>
  <p:hf hdr="0"/>
  <p:txStyles>
    <p:titleStyle>
      <a:lvl1pPr algn="l" rtl="0" eaLnBrk="0" fontAlgn="base" hangingPunct="0">
        <a:spcBef>
          <a:spcPct val="0"/>
        </a:spcBef>
        <a:spcAft>
          <a:spcPct val="0"/>
        </a:spcAft>
        <a:defRPr sz="2800" b="1">
          <a:solidFill>
            <a:schemeClr val="tx1"/>
          </a:solidFill>
          <a:latin typeface="+mj-lt"/>
          <a:ea typeface="+mj-ea"/>
          <a:cs typeface="+mj-cs"/>
        </a:defRPr>
      </a:lvl1pPr>
      <a:lvl2pPr algn="l" rtl="0" eaLnBrk="0" fontAlgn="base" hangingPunct="0">
        <a:spcBef>
          <a:spcPct val="0"/>
        </a:spcBef>
        <a:spcAft>
          <a:spcPct val="0"/>
        </a:spcAft>
        <a:defRPr sz="2800" b="1">
          <a:solidFill>
            <a:schemeClr val="tx1"/>
          </a:solidFill>
          <a:latin typeface="Arial" charset="0"/>
        </a:defRPr>
      </a:lvl2pPr>
      <a:lvl3pPr algn="l" rtl="0" eaLnBrk="0" fontAlgn="base" hangingPunct="0">
        <a:spcBef>
          <a:spcPct val="0"/>
        </a:spcBef>
        <a:spcAft>
          <a:spcPct val="0"/>
        </a:spcAft>
        <a:defRPr sz="2800" b="1">
          <a:solidFill>
            <a:schemeClr val="tx1"/>
          </a:solidFill>
          <a:latin typeface="Arial" charset="0"/>
        </a:defRPr>
      </a:lvl3pPr>
      <a:lvl4pPr algn="l" rtl="0" eaLnBrk="0" fontAlgn="base" hangingPunct="0">
        <a:spcBef>
          <a:spcPct val="0"/>
        </a:spcBef>
        <a:spcAft>
          <a:spcPct val="0"/>
        </a:spcAft>
        <a:defRPr sz="2800" b="1">
          <a:solidFill>
            <a:schemeClr val="tx1"/>
          </a:solidFill>
          <a:latin typeface="Arial" charset="0"/>
        </a:defRPr>
      </a:lvl4pPr>
      <a:lvl5pPr algn="l" rtl="0" eaLnBrk="0" fontAlgn="base" hangingPunct="0">
        <a:spcBef>
          <a:spcPct val="0"/>
        </a:spcBef>
        <a:spcAft>
          <a:spcPct val="0"/>
        </a:spcAft>
        <a:defRPr sz="2800" b="1">
          <a:solidFill>
            <a:schemeClr val="tx1"/>
          </a:solidFill>
          <a:latin typeface="Arial" charset="0"/>
        </a:defRPr>
      </a:lvl5pPr>
      <a:lvl6pPr marL="457200" algn="l" rtl="0" fontAlgn="base">
        <a:spcBef>
          <a:spcPct val="0"/>
        </a:spcBef>
        <a:spcAft>
          <a:spcPct val="0"/>
        </a:spcAft>
        <a:defRPr sz="2800" b="1">
          <a:solidFill>
            <a:schemeClr val="tx1"/>
          </a:solidFill>
          <a:latin typeface="Arial" charset="0"/>
        </a:defRPr>
      </a:lvl6pPr>
      <a:lvl7pPr marL="914400" algn="l" rtl="0" fontAlgn="base">
        <a:spcBef>
          <a:spcPct val="0"/>
        </a:spcBef>
        <a:spcAft>
          <a:spcPct val="0"/>
        </a:spcAft>
        <a:defRPr sz="2800" b="1">
          <a:solidFill>
            <a:schemeClr val="tx1"/>
          </a:solidFill>
          <a:latin typeface="Arial" charset="0"/>
        </a:defRPr>
      </a:lvl7pPr>
      <a:lvl8pPr marL="1371600" algn="l" rtl="0" fontAlgn="base">
        <a:spcBef>
          <a:spcPct val="0"/>
        </a:spcBef>
        <a:spcAft>
          <a:spcPct val="0"/>
        </a:spcAft>
        <a:defRPr sz="2800" b="1">
          <a:solidFill>
            <a:schemeClr val="tx1"/>
          </a:solidFill>
          <a:latin typeface="Arial" charset="0"/>
        </a:defRPr>
      </a:lvl8pPr>
      <a:lvl9pPr marL="1828800" algn="l" rtl="0" fontAlgn="base">
        <a:spcBef>
          <a:spcPct val="0"/>
        </a:spcBef>
        <a:spcAft>
          <a:spcPct val="0"/>
        </a:spcAft>
        <a:defRPr sz="2800" b="1">
          <a:solidFill>
            <a:schemeClr val="tx1"/>
          </a:solidFill>
          <a:latin typeface="Arial" charset="0"/>
        </a:defRPr>
      </a:lvl9pPr>
    </p:titleStyle>
    <p:bodyStyle>
      <a:lvl1pPr marL="342900" indent="-342900" algn="l" rtl="0" eaLnBrk="0" fontAlgn="base" hangingPunct="0">
        <a:spcBef>
          <a:spcPct val="50000"/>
        </a:spcBef>
        <a:spcAft>
          <a:spcPct val="0"/>
        </a:spcAft>
        <a:defRPr sz="2000">
          <a:solidFill>
            <a:schemeClr val="tx1"/>
          </a:solidFill>
          <a:latin typeface="+mn-lt"/>
          <a:ea typeface="+mn-ea"/>
          <a:cs typeface="+mn-cs"/>
        </a:defRPr>
      </a:lvl1pPr>
      <a:lvl2pPr marL="361950" indent="-182563" algn="l" rtl="0" eaLnBrk="0" fontAlgn="base" hangingPunct="0">
        <a:spcBef>
          <a:spcPct val="50000"/>
        </a:spcBef>
        <a:spcAft>
          <a:spcPct val="0"/>
        </a:spcAft>
        <a:buClr>
          <a:schemeClr val="accent2"/>
        </a:buClr>
        <a:buFont typeface="Arial" charset="0"/>
        <a:buChar char="•"/>
        <a:defRPr sz="2000">
          <a:solidFill>
            <a:schemeClr val="tx1"/>
          </a:solidFill>
          <a:latin typeface="+mn-lt"/>
        </a:defRPr>
      </a:lvl2pPr>
      <a:lvl3pPr marL="809625" indent="-268288" algn="l" rtl="0" eaLnBrk="0" fontAlgn="base" hangingPunct="0">
        <a:spcBef>
          <a:spcPct val="50000"/>
        </a:spcBef>
        <a:spcAft>
          <a:spcPct val="0"/>
        </a:spcAft>
        <a:buClr>
          <a:schemeClr val="accent2"/>
        </a:buClr>
        <a:buFont typeface="Arial" charset="0"/>
        <a:buChar char="–"/>
        <a:defRPr sz="2000">
          <a:solidFill>
            <a:schemeClr val="bg2"/>
          </a:solidFill>
          <a:latin typeface="+mn-lt"/>
        </a:defRPr>
      </a:lvl3pPr>
      <a:lvl4pPr marL="1173163" indent="-184150" algn="l" rtl="0" eaLnBrk="0" fontAlgn="base" hangingPunct="0">
        <a:spcBef>
          <a:spcPct val="50000"/>
        </a:spcBef>
        <a:spcAft>
          <a:spcPct val="0"/>
        </a:spcAft>
        <a:buClr>
          <a:schemeClr val="accent2"/>
        </a:buClr>
        <a:buSzPct val="70000"/>
        <a:buFont typeface="Wingdings" pitchFamily="2" charset="2"/>
        <a:buChar char="§"/>
        <a:defRPr sz="2000">
          <a:solidFill>
            <a:schemeClr val="bg2"/>
          </a:solidFill>
          <a:latin typeface="+mn-lt"/>
        </a:defRPr>
      </a:lvl4pPr>
      <a:lvl5pPr marL="1533525" indent="-180975" algn="l" rtl="0" eaLnBrk="0" fontAlgn="base" hangingPunct="0">
        <a:spcBef>
          <a:spcPct val="50000"/>
        </a:spcBef>
        <a:spcAft>
          <a:spcPct val="0"/>
        </a:spcAft>
        <a:buChar char="»"/>
        <a:defRPr sz="2000">
          <a:solidFill>
            <a:schemeClr val="bg2"/>
          </a:solidFill>
          <a:latin typeface="+mn-lt"/>
        </a:defRPr>
      </a:lvl5pPr>
      <a:lvl6pPr marL="1990725" indent="-180975" algn="l" rtl="0" fontAlgn="base">
        <a:spcBef>
          <a:spcPct val="50000"/>
        </a:spcBef>
        <a:spcAft>
          <a:spcPct val="0"/>
        </a:spcAft>
        <a:buChar char="»"/>
        <a:defRPr sz="2000">
          <a:solidFill>
            <a:schemeClr val="bg2"/>
          </a:solidFill>
          <a:latin typeface="+mn-lt"/>
        </a:defRPr>
      </a:lvl6pPr>
      <a:lvl7pPr marL="2447925" indent="-180975" algn="l" rtl="0" fontAlgn="base">
        <a:spcBef>
          <a:spcPct val="50000"/>
        </a:spcBef>
        <a:spcAft>
          <a:spcPct val="0"/>
        </a:spcAft>
        <a:buChar char="»"/>
        <a:defRPr sz="2000">
          <a:solidFill>
            <a:schemeClr val="bg2"/>
          </a:solidFill>
          <a:latin typeface="+mn-lt"/>
        </a:defRPr>
      </a:lvl7pPr>
      <a:lvl8pPr marL="2905125" indent="-180975" algn="l" rtl="0" fontAlgn="base">
        <a:spcBef>
          <a:spcPct val="50000"/>
        </a:spcBef>
        <a:spcAft>
          <a:spcPct val="0"/>
        </a:spcAft>
        <a:buChar char="»"/>
        <a:defRPr sz="2000">
          <a:solidFill>
            <a:schemeClr val="bg2"/>
          </a:solidFill>
          <a:latin typeface="+mn-lt"/>
        </a:defRPr>
      </a:lvl8pPr>
      <a:lvl9pPr marL="3362325" indent="-180975" algn="l" rtl="0" fontAlgn="base">
        <a:spcBef>
          <a:spcPct val="50000"/>
        </a:spcBef>
        <a:spcAft>
          <a:spcPct val="0"/>
        </a:spcAft>
        <a:buChar char="»"/>
        <a:defRPr sz="2000">
          <a:solidFill>
            <a:schemeClr val="bg2"/>
          </a:solidFill>
          <a:latin typeface="+mn-lt"/>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pSp>
        <p:nvGrpSpPr>
          <p:cNvPr id="14338" name="Group 2"/>
          <p:cNvGrpSpPr>
            <a:grpSpLocks/>
          </p:cNvGrpSpPr>
          <p:nvPr userDrawn="1"/>
        </p:nvGrpSpPr>
        <p:grpSpPr bwMode="auto">
          <a:xfrm>
            <a:off x="0" y="-4763"/>
            <a:ext cx="9144000" cy="6867526"/>
            <a:chOff x="0" y="-3"/>
            <a:chExt cx="5760" cy="4326"/>
          </a:xfrm>
        </p:grpSpPr>
        <p:pic>
          <p:nvPicPr>
            <p:cNvPr id="14345" name="Picture 3" descr="Frame_Gray"/>
            <p:cNvPicPr>
              <a:picLocks noChangeAspect="1" noChangeArrowheads="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0" y="-3"/>
              <a:ext cx="5760" cy="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8" name="Rectangle 4"/>
            <p:cNvSpPr>
              <a:spLocks noChangeArrowheads="1"/>
            </p:cNvSpPr>
            <p:nvPr userDrawn="1"/>
          </p:nvSpPr>
          <p:spPr bwMode="auto">
            <a:xfrm>
              <a:off x="0" y="0"/>
              <a:ext cx="68" cy="4320"/>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defRPr/>
              </a:pPr>
              <a:endParaRPr lang="nl-BE" altLang="nl-BE">
                <a:solidFill>
                  <a:srgbClr val="000000"/>
                </a:solidFill>
              </a:endParaRPr>
            </a:p>
          </p:txBody>
        </p:sp>
        <p:sp>
          <p:nvSpPr>
            <p:cNvPr id="2059" name="Rectangle 5"/>
            <p:cNvSpPr>
              <a:spLocks noChangeArrowheads="1"/>
            </p:cNvSpPr>
            <p:nvPr userDrawn="1"/>
          </p:nvSpPr>
          <p:spPr bwMode="auto">
            <a:xfrm>
              <a:off x="5692" y="0"/>
              <a:ext cx="68" cy="4320"/>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defRPr/>
              </a:pPr>
              <a:endParaRPr lang="nl-BE" altLang="nl-BE">
                <a:solidFill>
                  <a:srgbClr val="000000"/>
                </a:solidFill>
              </a:endParaRPr>
            </a:p>
          </p:txBody>
        </p:sp>
        <p:sp>
          <p:nvSpPr>
            <p:cNvPr id="2060" name="Rectangle 6"/>
            <p:cNvSpPr>
              <a:spLocks noChangeArrowheads="1"/>
            </p:cNvSpPr>
            <p:nvPr userDrawn="1"/>
          </p:nvSpPr>
          <p:spPr bwMode="auto">
            <a:xfrm>
              <a:off x="0" y="0"/>
              <a:ext cx="5760" cy="73"/>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defRPr/>
              </a:pPr>
              <a:endParaRPr lang="nl-BE" altLang="nl-BE">
                <a:solidFill>
                  <a:srgbClr val="000000"/>
                </a:solidFill>
              </a:endParaRPr>
            </a:p>
          </p:txBody>
        </p:sp>
        <p:sp>
          <p:nvSpPr>
            <p:cNvPr id="2061" name="Rectangle 7"/>
            <p:cNvSpPr>
              <a:spLocks noChangeArrowheads="1"/>
            </p:cNvSpPr>
            <p:nvPr userDrawn="1"/>
          </p:nvSpPr>
          <p:spPr bwMode="auto">
            <a:xfrm>
              <a:off x="0" y="4201"/>
              <a:ext cx="5760" cy="119"/>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defRPr/>
              </a:pPr>
              <a:endParaRPr lang="nl-BE" altLang="nl-BE">
                <a:solidFill>
                  <a:srgbClr val="000000"/>
                </a:solidFill>
              </a:endParaRPr>
            </a:p>
          </p:txBody>
        </p:sp>
      </p:grpSp>
      <p:sp>
        <p:nvSpPr>
          <p:cNvPr id="14339" name="Rectangle 8"/>
          <p:cNvSpPr>
            <a:spLocks noGrp="1" noChangeArrowheads="1"/>
          </p:cNvSpPr>
          <p:nvPr>
            <p:ph type="title"/>
          </p:nvPr>
        </p:nvSpPr>
        <p:spPr bwMode="auto">
          <a:xfrm>
            <a:off x="900113" y="549275"/>
            <a:ext cx="7632700" cy="1012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p>
            <a:pPr lvl="0"/>
            <a:r>
              <a:rPr lang="en-US" altLang="nl-BE"/>
              <a:t>Click to edit Master title style</a:t>
            </a:r>
          </a:p>
        </p:txBody>
      </p:sp>
      <p:sp>
        <p:nvSpPr>
          <p:cNvPr id="14340" name="Rectangle 9"/>
          <p:cNvSpPr>
            <a:spLocks noGrp="1" noChangeArrowheads="1"/>
          </p:cNvSpPr>
          <p:nvPr>
            <p:ph type="body" idx="1"/>
          </p:nvPr>
        </p:nvSpPr>
        <p:spPr bwMode="auto">
          <a:xfrm>
            <a:off x="1547813" y="1600200"/>
            <a:ext cx="69850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US" altLang="nl-BE"/>
              <a:t>Click to edit Master text styles</a:t>
            </a:r>
          </a:p>
          <a:p>
            <a:pPr lvl="1"/>
            <a:r>
              <a:rPr lang="en-US" altLang="nl-BE"/>
              <a:t>Second level</a:t>
            </a:r>
          </a:p>
          <a:p>
            <a:pPr lvl="2"/>
            <a:r>
              <a:rPr lang="en-US" altLang="nl-BE"/>
              <a:t>Third level</a:t>
            </a:r>
          </a:p>
          <a:p>
            <a:pPr lvl="3"/>
            <a:r>
              <a:rPr lang="en-US" altLang="nl-BE"/>
              <a:t>Fourth level</a:t>
            </a:r>
          </a:p>
          <a:p>
            <a:pPr lvl="4"/>
            <a:r>
              <a:rPr lang="en-US" altLang="nl-BE"/>
              <a:t>Fifth level</a:t>
            </a:r>
          </a:p>
        </p:txBody>
      </p:sp>
      <p:sp>
        <p:nvSpPr>
          <p:cNvPr id="11274" name="Rectangle 10"/>
          <p:cNvSpPr>
            <a:spLocks noGrp="1" noChangeArrowheads="1"/>
          </p:cNvSpPr>
          <p:nvPr>
            <p:ph type="dt" sz="half" idx="2"/>
          </p:nvPr>
        </p:nvSpPr>
        <p:spPr bwMode="auto">
          <a:xfrm>
            <a:off x="5795963" y="6453188"/>
            <a:ext cx="2133600" cy="360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defRPr sz="1400">
                <a:solidFill>
                  <a:srgbClr val="FFFFFF"/>
                </a:solidFill>
                <a:latin typeface="Arial" charset="0"/>
              </a:defRPr>
            </a:lvl1pPr>
          </a:lstStyle>
          <a:p>
            <a:pPr fontAlgn="base">
              <a:spcBef>
                <a:spcPct val="0"/>
              </a:spcBef>
              <a:spcAft>
                <a:spcPct val="0"/>
              </a:spcAft>
              <a:defRPr/>
            </a:pPr>
            <a:r>
              <a:rPr lang="nl-BE" altLang="nl-BE"/>
              <a:t>19 december 2019</a:t>
            </a:r>
            <a:endParaRPr lang="en-US" altLang="nl-BE"/>
          </a:p>
        </p:txBody>
      </p:sp>
      <p:sp>
        <p:nvSpPr>
          <p:cNvPr id="11275" name="Rectangle 11"/>
          <p:cNvSpPr>
            <a:spLocks noGrp="1" noChangeArrowheads="1"/>
          </p:cNvSpPr>
          <p:nvPr>
            <p:ph type="ftr" sz="quarter" idx="3"/>
          </p:nvPr>
        </p:nvSpPr>
        <p:spPr bwMode="auto">
          <a:xfrm>
            <a:off x="900113" y="6453188"/>
            <a:ext cx="4751387" cy="360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defRPr sz="1400">
                <a:solidFill>
                  <a:srgbClr val="FFFFFF"/>
                </a:solidFill>
                <a:latin typeface="Arial" charset="0"/>
              </a:defRPr>
            </a:lvl1pPr>
          </a:lstStyle>
          <a:p>
            <a:pPr fontAlgn="base">
              <a:spcBef>
                <a:spcPct val="0"/>
              </a:spcBef>
              <a:spcAft>
                <a:spcPct val="0"/>
              </a:spcAft>
              <a:defRPr/>
            </a:pPr>
            <a:r>
              <a:rPr lang="en-US" altLang="nl-BE"/>
              <a:t>Informatievergadering Nieuwpoort – plannen voorontwerp</a:t>
            </a:r>
          </a:p>
        </p:txBody>
      </p:sp>
      <p:sp>
        <p:nvSpPr>
          <p:cNvPr id="11276" name="Rectangle 12"/>
          <p:cNvSpPr>
            <a:spLocks noGrp="1" noChangeArrowheads="1"/>
          </p:cNvSpPr>
          <p:nvPr>
            <p:ph type="sldNum" sz="quarter" idx="4"/>
          </p:nvPr>
        </p:nvSpPr>
        <p:spPr bwMode="auto">
          <a:xfrm>
            <a:off x="357188" y="6453188"/>
            <a:ext cx="647700" cy="360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defRPr sz="1400">
                <a:solidFill>
                  <a:srgbClr val="FFFFFF"/>
                </a:solidFill>
                <a:latin typeface="Arial" charset="0"/>
              </a:defRPr>
            </a:lvl1pPr>
          </a:lstStyle>
          <a:p>
            <a:pPr fontAlgn="base">
              <a:spcBef>
                <a:spcPct val="0"/>
              </a:spcBef>
              <a:spcAft>
                <a:spcPct val="0"/>
              </a:spcAft>
              <a:defRPr/>
            </a:pPr>
            <a:fld id="{7844A1CE-6E78-43F6-8090-38993BA087FC}" type="slidenum">
              <a:rPr lang="en-US" altLang="nl-BE"/>
              <a:pPr fontAlgn="base">
                <a:spcBef>
                  <a:spcPct val="0"/>
                </a:spcBef>
                <a:spcAft>
                  <a:spcPct val="0"/>
                </a:spcAft>
                <a:defRPr/>
              </a:pPr>
              <a:t>‹nr.›</a:t>
            </a:fld>
            <a:endParaRPr lang="en-US" altLang="nl-BE"/>
          </a:p>
        </p:txBody>
      </p:sp>
      <p:pic>
        <p:nvPicPr>
          <p:cNvPr id="2" name="Afbeelding 1"/>
          <p:cNvPicPr>
            <a:picLocks noChangeAspect="1"/>
          </p:cNvPicPr>
          <p:nvPr userDrawn="1"/>
        </p:nvPicPr>
        <p:blipFill>
          <a:blip r:embed="rId12"/>
          <a:stretch>
            <a:fillRect/>
          </a:stretch>
        </p:blipFill>
        <p:spPr>
          <a:xfrm>
            <a:off x="6892925" y="6208713"/>
            <a:ext cx="1368425" cy="487362"/>
          </a:xfrm>
          <a:prstGeom prst="rect">
            <a:avLst/>
          </a:prstGeom>
          <a:effectLst>
            <a:outerShdw blurRad="25400" dist="25400" dir="2700000" algn="tl" rotWithShape="0">
              <a:prstClr val="black">
                <a:alpha val="30000"/>
              </a:prstClr>
            </a:outerShdw>
          </a:effectLst>
        </p:spPr>
      </p:pic>
    </p:spTree>
    <p:extLst>
      <p:ext uri="{BB962C8B-B14F-4D97-AF65-F5344CB8AC3E}">
        <p14:creationId xmlns:p14="http://schemas.microsoft.com/office/powerpoint/2010/main" val="2280228015"/>
      </p:ext>
    </p:extLst>
  </p:cSld>
  <p:clrMap bg1="lt1" tx1="dk1" bg2="lt2" tx2="dk2" accent1="accent1" accent2="accent2" accent3="accent3" accent4="accent4" accent5="accent5" accent6="accent6" hlink="hlink" folHlink="folHlink"/>
  <p:sldLayoutIdLst>
    <p:sldLayoutId id="2147483774" r:id="rId1"/>
    <p:sldLayoutId id="2147483775" r:id="rId2"/>
    <p:sldLayoutId id="2147483776" r:id="rId3"/>
    <p:sldLayoutId id="2147483777" r:id="rId4"/>
    <p:sldLayoutId id="2147483778" r:id="rId5"/>
    <p:sldLayoutId id="2147483779" r:id="rId6"/>
    <p:sldLayoutId id="2147483780" r:id="rId7"/>
    <p:sldLayoutId id="2147483781" r:id="rId8"/>
    <p:sldLayoutId id="2147483782" r:id="rId9"/>
  </p:sldLayoutIdLst>
  <p:hf hdr="0"/>
  <p:txStyles>
    <p:titleStyle>
      <a:lvl1pPr algn="l" rtl="0" eaLnBrk="0" fontAlgn="base" hangingPunct="0">
        <a:spcBef>
          <a:spcPct val="0"/>
        </a:spcBef>
        <a:spcAft>
          <a:spcPct val="0"/>
        </a:spcAft>
        <a:defRPr sz="2800" b="1">
          <a:solidFill>
            <a:schemeClr val="tx1"/>
          </a:solidFill>
          <a:latin typeface="+mj-lt"/>
          <a:ea typeface="+mj-ea"/>
          <a:cs typeface="+mj-cs"/>
        </a:defRPr>
      </a:lvl1pPr>
      <a:lvl2pPr algn="l" rtl="0" eaLnBrk="0" fontAlgn="base" hangingPunct="0">
        <a:spcBef>
          <a:spcPct val="0"/>
        </a:spcBef>
        <a:spcAft>
          <a:spcPct val="0"/>
        </a:spcAft>
        <a:defRPr sz="2800" b="1">
          <a:solidFill>
            <a:schemeClr val="tx1"/>
          </a:solidFill>
          <a:latin typeface="Arial" charset="0"/>
        </a:defRPr>
      </a:lvl2pPr>
      <a:lvl3pPr algn="l" rtl="0" eaLnBrk="0" fontAlgn="base" hangingPunct="0">
        <a:spcBef>
          <a:spcPct val="0"/>
        </a:spcBef>
        <a:spcAft>
          <a:spcPct val="0"/>
        </a:spcAft>
        <a:defRPr sz="2800" b="1">
          <a:solidFill>
            <a:schemeClr val="tx1"/>
          </a:solidFill>
          <a:latin typeface="Arial" charset="0"/>
        </a:defRPr>
      </a:lvl3pPr>
      <a:lvl4pPr algn="l" rtl="0" eaLnBrk="0" fontAlgn="base" hangingPunct="0">
        <a:spcBef>
          <a:spcPct val="0"/>
        </a:spcBef>
        <a:spcAft>
          <a:spcPct val="0"/>
        </a:spcAft>
        <a:defRPr sz="2800" b="1">
          <a:solidFill>
            <a:schemeClr val="tx1"/>
          </a:solidFill>
          <a:latin typeface="Arial" charset="0"/>
        </a:defRPr>
      </a:lvl4pPr>
      <a:lvl5pPr algn="l" rtl="0" eaLnBrk="0" fontAlgn="base" hangingPunct="0">
        <a:spcBef>
          <a:spcPct val="0"/>
        </a:spcBef>
        <a:spcAft>
          <a:spcPct val="0"/>
        </a:spcAft>
        <a:defRPr sz="2800" b="1">
          <a:solidFill>
            <a:schemeClr val="tx1"/>
          </a:solidFill>
          <a:latin typeface="Arial" charset="0"/>
        </a:defRPr>
      </a:lvl5pPr>
      <a:lvl6pPr marL="457200" algn="l" rtl="0" fontAlgn="base">
        <a:spcBef>
          <a:spcPct val="0"/>
        </a:spcBef>
        <a:spcAft>
          <a:spcPct val="0"/>
        </a:spcAft>
        <a:defRPr sz="2800" b="1">
          <a:solidFill>
            <a:schemeClr val="tx1"/>
          </a:solidFill>
          <a:latin typeface="Arial" charset="0"/>
        </a:defRPr>
      </a:lvl6pPr>
      <a:lvl7pPr marL="914400" algn="l" rtl="0" fontAlgn="base">
        <a:spcBef>
          <a:spcPct val="0"/>
        </a:spcBef>
        <a:spcAft>
          <a:spcPct val="0"/>
        </a:spcAft>
        <a:defRPr sz="2800" b="1">
          <a:solidFill>
            <a:schemeClr val="tx1"/>
          </a:solidFill>
          <a:latin typeface="Arial" charset="0"/>
        </a:defRPr>
      </a:lvl7pPr>
      <a:lvl8pPr marL="1371600" algn="l" rtl="0" fontAlgn="base">
        <a:spcBef>
          <a:spcPct val="0"/>
        </a:spcBef>
        <a:spcAft>
          <a:spcPct val="0"/>
        </a:spcAft>
        <a:defRPr sz="2800" b="1">
          <a:solidFill>
            <a:schemeClr val="tx1"/>
          </a:solidFill>
          <a:latin typeface="Arial" charset="0"/>
        </a:defRPr>
      </a:lvl8pPr>
      <a:lvl9pPr marL="1828800" algn="l" rtl="0" fontAlgn="base">
        <a:spcBef>
          <a:spcPct val="0"/>
        </a:spcBef>
        <a:spcAft>
          <a:spcPct val="0"/>
        </a:spcAft>
        <a:defRPr sz="2800" b="1">
          <a:solidFill>
            <a:schemeClr val="tx1"/>
          </a:solidFill>
          <a:latin typeface="Arial" charset="0"/>
        </a:defRPr>
      </a:lvl9pPr>
    </p:titleStyle>
    <p:bodyStyle>
      <a:lvl1pPr marL="342900" indent="-342900" algn="l" rtl="0" eaLnBrk="0" fontAlgn="base" hangingPunct="0">
        <a:spcBef>
          <a:spcPct val="50000"/>
        </a:spcBef>
        <a:spcAft>
          <a:spcPct val="0"/>
        </a:spcAft>
        <a:defRPr sz="2000">
          <a:solidFill>
            <a:schemeClr val="tx1"/>
          </a:solidFill>
          <a:latin typeface="+mn-lt"/>
          <a:ea typeface="+mn-ea"/>
          <a:cs typeface="+mn-cs"/>
        </a:defRPr>
      </a:lvl1pPr>
      <a:lvl2pPr marL="361950" indent="-182563" algn="l" rtl="0" eaLnBrk="0" fontAlgn="base" hangingPunct="0">
        <a:spcBef>
          <a:spcPct val="50000"/>
        </a:spcBef>
        <a:spcAft>
          <a:spcPct val="0"/>
        </a:spcAft>
        <a:buClr>
          <a:schemeClr val="accent2"/>
        </a:buClr>
        <a:buFont typeface="Arial" charset="0"/>
        <a:buChar char="•"/>
        <a:defRPr sz="2000">
          <a:solidFill>
            <a:schemeClr val="tx1"/>
          </a:solidFill>
          <a:latin typeface="+mn-lt"/>
        </a:defRPr>
      </a:lvl2pPr>
      <a:lvl3pPr marL="809625" indent="-268288" algn="l" rtl="0" eaLnBrk="0" fontAlgn="base" hangingPunct="0">
        <a:spcBef>
          <a:spcPct val="50000"/>
        </a:spcBef>
        <a:spcAft>
          <a:spcPct val="0"/>
        </a:spcAft>
        <a:buClr>
          <a:schemeClr val="accent2"/>
        </a:buClr>
        <a:buFont typeface="Arial" charset="0"/>
        <a:buChar char="–"/>
        <a:defRPr sz="2000">
          <a:solidFill>
            <a:schemeClr val="bg2"/>
          </a:solidFill>
          <a:latin typeface="+mn-lt"/>
        </a:defRPr>
      </a:lvl3pPr>
      <a:lvl4pPr marL="1173163" indent="-184150" algn="l" rtl="0" eaLnBrk="0" fontAlgn="base" hangingPunct="0">
        <a:spcBef>
          <a:spcPct val="50000"/>
        </a:spcBef>
        <a:spcAft>
          <a:spcPct val="0"/>
        </a:spcAft>
        <a:buClr>
          <a:schemeClr val="accent2"/>
        </a:buClr>
        <a:buSzPct val="70000"/>
        <a:buFont typeface="Wingdings" pitchFamily="2" charset="2"/>
        <a:buChar char="§"/>
        <a:defRPr sz="2000">
          <a:solidFill>
            <a:schemeClr val="bg2"/>
          </a:solidFill>
          <a:latin typeface="+mn-lt"/>
        </a:defRPr>
      </a:lvl4pPr>
      <a:lvl5pPr marL="1533525" indent="-180975" algn="l" rtl="0" eaLnBrk="0" fontAlgn="base" hangingPunct="0">
        <a:spcBef>
          <a:spcPct val="50000"/>
        </a:spcBef>
        <a:spcAft>
          <a:spcPct val="0"/>
        </a:spcAft>
        <a:buChar char="»"/>
        <a:defRPr sz="2000">
          <a:solidFill>
            <a:schemeClr val="bg2"/>
          </a:solidFill>
          <a:latin typeface="+mn-lt"/>
        </a:defRPr>
      </a:lvl5pPr>
      <a:lvl6pPr marL="1990725" indent="-180975" algn="l" rtl="0" fontAlgn="base">
        <a:spcBef>
          <a:spcPct val="50000"/>
        </a:spcBef>
        <a:spcAft>
          <a:spcPct val="0"/>
        </a:spcAft>
        <a:buChar char="»"/>
        <a:defRPr sz="2000">
          <a:solidFill>
            <a:schemeClr val="bg2"/>
          </a:solidFill>
          <a:latin typeface="+mn-lt"/>
        </a:defRPr>
      </a:lvl6pPr>
      <a:lvl7pPr marL="2447925" indent="-180975" algn="l" rtl="0" fontAlgn="base">
        <a:spcBef>
          <a:spcPct val="50000"/>
        </a:spcBef>
        <a:spcAft>
          <a:spcPct val="0"/>
        </a:spcAft>
        <a:buChar char="»"/>
        <a:defRPr sz="2000">
          <a:solidFill>
            <a:schemeClr val="bg2"/>
          </a:solidFill>
          <a:latin typeface="+mn-lt"/>
        </a:defRPr>
      </a:lvl7pPr>
      <a:lvl8pPr marL="2905125" indent="-180975" algn="l" rtl="0" fontAlgn="base">
        <a:spcBef>
          <a:spcPct val="50000"/>
        </a:spcBef>
        <a:spcAft>
          <a:spcPct val="0"/>
        </a:spcAft>
        <a:buChar char="»"/>
        <a:defRPr sz="2000">
          <a:solidFill>
            <a:schemeClr val="bg2"/>
          </a:solidFill>
          <a:latin typeface="+mn-lt"/>
        </a:defRPr>
      </a:lvl8pPr>
      <a:lvl9pPr marL="3362325" indent="-180975" algn="l" rtl="0" fontAlgn="base">
        <a:spcBef>
          <a:spcPct val="50000"/>
        </a:spcBef>
        <a:spcAft>
          <a:spcPct val="0"/>
        </a:spcAft>
        <a:buChar char="»"/>
        <a:defRPr sz="2000">
          <a:solidFill>
            <a:schemeClr val="bg2"/>
          </a:solidFill>
          <a:latin typeface="+mn-lt"/>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pSp>
        <p:nvGrpSpPr>
          <p:cNvPr id="2050" name="Group 2"/>
          <p:cNvGrpSpPr>
            <a:grpSpLocks/>
          </p:cNvGrpSpPr>
          <p:nvPr userDrawn="1"/>
        </p:nvGrpSpPr>
        <p:grpSpPr bwMode="auto">
          <a:xfrm>
            <a:off x="0" y="-4763"/>
            <a:ext cx="9144000" cy="6867526"/>
            <a:chOff x="0" y="-3"/>
            <a:chExt cx="5760" cy="4326"/>
          </a:xfrm>
        </p:grpSpPr>
        <p:pic>
          <p:nvPicPr>
            <p:cNvPr id="2057" name="Picture 3" descr="Frame_Gray"/>
            <p:cNvPicPr>
              <a:picLocks noChangeAspect="1" noChangeArrowheads="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0" y="-3"/>
              <a:ext cx="5760" cy="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8" name="Rectangle 4"/>
            <p:cNvSpPr>
              <a:spLocks noChangeArrowheads="1"/>
            </p:cNvSpPr>
            <p:nvPr userDrawn="1"/>
          </p:nvSpPr>
          <p:spPr bwMode="auto">
            <a:xfrm>
              <a:off x="0" y="0"/>
              <a:ext cx="68" cy="4320"/>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defRPr/>
              </a:pPr>
              <a:endParaRPr lang="nl-BE" altLang="nl-BE">
                <a:solidFill>
                  <a:srgbClr val="000000"/>
                </a:solidFill>
              </a:endParaRPr>
            </a:p>
          </p:txBody>
        </p:sp>
        <p:sp>
          <p:nvSpPr>
            <p:cNvPr id="2059" name="Rectangle 5"/>
            <p:cNvSpPr>
              <a:spLocks noChangeArrowheads="1"/>
            </p:cNvSpPr>
            <p:nvPr userDrawn="1"/>
          </p:nvSpPr>
          <p:spPr bwMode="auto">
            <a:xfrm>
              <a:off x="5692" y="0"/>
              <a:ext cx="68" cy="4320"/>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defRPr/>
              </a:pPr>
              <a:endParaRPr lang="nl-BE" altLang="nl-BE">
                <a:solidFill>
                  <a:srgbClr val="000000"/>
                </a:solidFill>
              </a:endParaRPr>
            </a:p>
          </p:txBody>
        </p:sp>
        <p:sp>
          <p:nvSpPr>
            <p:cNvPr id="2060" name="Rectangle 6"/>
            <p:cNvSpPr>
              <a:spLocks noChangeArrowheads="1"/>
            </p:cNvSpPr>
            <p:nvPr userDrawn="1"/>
          </p:nvSpPr>
          <p:spPr bwMode="auto">
            <a:xfrm>
              <a:off x="0" y="0"/>
              <a:ext cx="5760" cy="73"/>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defRPr/>
              </a:pPr>
              <a:endParaRPr lang="nl-BE" altLang="nl-BE">
                <a:solidFill>
                  <a:srgbClr val="000000"/>
                </a:solidFill>
              </a:endParaRPr>
            </a:p>
          </p:txBody>
        </p:sp>
        <p:sp>
          <p:nvSpPr>
            <p:cNvPr id="2061" name="Rectangle 7"/>
            <p:cNvSpPr>
              <a:spLocks noChangeArrowheads="1"/>
            </p:cNvSpPr>
            <p:nvPr userDrawn="1"/>
          </p:nvSpPr>
          <p:spPr bwMode="auto">
            <a:xfrm>
              <a:off x="0" y="4201"/>
              <a:ext cx="5760" cy="119"/>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defRPr/>
              </a:pPr>
              <a:endParaRPr lang="nl-BE" altLang="nl-BE">
                <a:solidFill>
                  <a:srgbClr val="000000"/>
                </a:solidFill>
              </a:endParaRPr>
            </a:p>
          </p:txBody>
        </p:sp>
      </p:grpSp>
      <p:sp>
        <p:nvSpPr>
          <p:cNvPr id="2051" name="Rectangle 8"/>
          <p:cNvSpPr>
            <a:spLocks noGrp="1" noChangeArrowheads="1"/>
          </p:cNvSpPr>
          <p:nvPr>
            <p:ph type="title"/>
          </p:nvPr>
        </p:nvSpPr>
        <p:spPr bwMode="auto">
          <a:xfrm>
            <a:off x="900113" y="549275"/>
            <a:ext cx="7632700" cy="1012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p>
            <a:pPr lvl="0"/>
            <a:r>
              <a:rPr lang="en-US" altLang="nl-BE"/>
              <a:t>Click to edit Master title style</a:t>
            </a:r>
          </a:p>
        </p:txBody>
      </p:sp>
      <p:sp>
        <p:nvSpPr>
          <p:cNvPr id="2052" name="Rectangle 9"/>
          <p:cNvSpPr>
            <a:spLocks noGrp="1" noChangeArrowheads="1"/>
          </p:cNvSpPr>
          <p:nvPr>
            <p:ph type="body" idx="1"/>
          </p:nvPr>
        </p:nvSpPr>
        <p:spPr bwMode="auto">
          <a:xfrm>
            <a:off x="1547813" y="1600200"/>
            <a:ext cx="69850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US" altLang="nl-BE"/>
              <a:t>Click to edit Master text styles</a:t>
            </a:r>
          </a:p>
          <a:p>
            <a:pPr lvl="1"/>
            <a:r>
              <a:rPr lang="en-US" altLang="nl-BE"/>
              <a:t>Second level</a:t>
            </a:r>
          </a:p>
          <a:p>
            <a:pPr lvl="2"/>
            <a:r>
              <a:rPr lang="en-US" altLang="nl-BE"/>
              <a:t>Third level</a:t>
            </a:r>
          </a:p>
          <a:p>
            <a:pPr lvl="3"/>
            <a:r>
              <a:rPr lang="en-US" altLang="nl-BE"/>
              <a:t>Fourth level</a:t>
            </a:r>
          </a:p>
          <a:p>
            <a:pPr lvl="4"/>
            <a:r>
              <a:rPr lang="en-US" altLang="nl-BE"/>
              <a:t>Fifth level</a:t>
            </a:r>
          </a:p>
        </p:txBody>
      </p:sp>
      <p:sp>
        <p:nvSpPr>
          <p:cNvPr id="11274" name="Rectangle 10"/>
          <p:cNvSpPr>
            <a:spLocks noGrp="1" noChangeArrowheads="1"/>
          </p:cNvSpPr>
          <p:nvPr>
            <p:ph type="dt" sz="half" idx="2"/>
          </p:nvPr>
        </p:nvSpPr>
        <p:spPr bwMode="auto">
          <a:xfrm>
            <a:off x="5795963" y="6453188"/>
            <a:ext cx="2133600" cy="360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defRPr sz="1400">
                <a:solidFill>
                  <a:srgbClr val="FFFFFF"/>
                </a:solidFill>
                <a:latin typeface="Arial" charset="0"/>
              </a:defRPr>
            </a:lvl1pPr>
          </a:lstStyle>
          <a:p>
            <a:pPr fontAlgn="base">
              <a:spcBef>
                <a:spcPct val="0"/>
              </a:spcBef>
              <a:spcAft>
                <a:spcPct val="0"/>
              </a:spcAft>
              <a:defRPr/>
            </a:pPr>
            <a:r>
              <a:rPr lang="nl-BE" altLang="nl-BE"/>
              <a:t>19 december 2019</a:t>
            </a:r>
            <a:endParaRPr lang="en-US" altLang="nl-BE"/>
          </a:p>
        </p:txBody>
      </p:sp>
      <p:sp>
        <p:nvSpPr>
          <p:cNvPr id="11275" name="Rectangle 11"/>
          <p:cNvSpPr>
            <a:spLocks noGrp="1" noChangeArrowheads="1"/>
          </p:cNvSpPr>
          <p:nvPr>
            <p:ph type="ftr" sz="quarter" idx="3"/>
          </p:nvPr>
        </p:nvSpPr>
        <p:spPr bwMode="auto">
          <a:xfrm>
            <a:off x="900113" y="6453188"/>
            <a:ext cx="4751387" cy="360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defRPr sz="1400">
                <a:solidFill>
                  <a:srgbClr val="FFFFFF"/>
                </a:solidFill>
                <a:latin typeface="Arial" charset="0"/>
              </a:defRPr>
            </a:lvl1pPr>
          </a:lstStyle>
          <a:p>
            <a:pPr fontAlgn="base">
              <a:spcBef>
                <a:spcPct val="0"/>
              </a:spcBef>
              <a:spcAft>
                <a:spcPct val="0"/>
              </a:spcAft>
              <a:defRPr/>
            </a:pPr>
            <a:r>
              <a:rPr lang="en-US" altLang="nl-BE"/>
              <a:t>Informatievergadering Nieuwpoort – plannen voorontwerp</a:t>
            </a:r>
          </a:p>
        </p:txBody>
      </p:sp>
      <p:sp>
        <p:nvSpPr>
          <p:cNvPr id="11276" name="Rectangle 12"/>
          <p:cNvSpPr>
            <a:spLocks noGrp="1" noChangeArrowheads="1"/>
          </p:cNvSpPr>
          <p:nvPr>
            <p:ph type="sldNum" sz="quarter" idx="4"/>
          </p:nvPr>
        </p:nvSpPr>
        <p:spPr bwMode="auto">
          <a:xfrm>
            <a:off x="357188" y="6453188"/>
            <a:ext cx="647700" cy="360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defRPr sz="1400">
                <a:solidFill>
                  <a:srgbClr val="FFFFFF"/>
                </a:solidFill>
                <a:latin typeface="Arial" charset="0"/>
              </a:defRPr>
            </a:lvl1pPr>
          </a:lstStyle>
          <a:p>
            <a:pPr fontAlgn="base">
              <a:spcBef>
                <a:spcPct val="0"/>
              </a:spcBef>
              <a:spcAft>
                <a:spcPct val="0"/>
              </a:spcAft>
              <a:defRPr/>
            </a:pPr>
            <a:fld id="{14D1045F-CED4-44F1-8118-E2C6D16F1477}" type="slidenum">
              <a:rPr lang="en-US" altLang="nl-BE"/>
              <a:pPr fontAlgn="base">
                <a:spcBef>
                  <a:spcPct val="0"/>
                </a:spcBef>
                <a:spcAft>
                  <a:spcPct val="0"/>
                </a:spcAft>
                <a:defRPr/>
              </a:pPr>
              <a:t>‹nr.›</a:t>
            </a:fld>
            <a:endParaRPr lang="en-US" altLang="nl-BE"/>
          </a:p>
        </p:txBody>
      </p:sp>
      <p:pic>
        <p:nvPicPr>
          <p:cNvPr id="2" name="Afbeelding 1"/>
          <p:cNvPicPr>
            <a:picLocks noChangeAspect="1"/>
          </p:cNvPicPr>
          <p:nvPr userDrawn="1"/>
        </p:nvPicPr>
        <p:blipFill>
          <a:blip r:embed="rId12"/>
          <a:stretch>
            <a:fillRect/>
          </a:stretch>
        </p:blipFill>
        <p:spPr>
          <a:xfrm>
            <a:off x="6892925" y="6208713"/>
            <a:ext cx="1368425" cy="487362"/>
          </a:xfrm>
          <a:prstGeom prst="rect">
            <a:avLst/>
          </a:prstGeom>
          <a:effectLst>
            <a:outerShdw blurRad="25400" dist="25400" dir="2700000" algn="tl" rotWithShape="0">
              <a:prstClr val="black">
                <a:alpha val="30000"/>
              </a:prstClr>
            </a:outerShdw>
          </a:effectLst>
        </p:spPr>
      </p:pic>
    </p:spTree>
    <p:extLst>
      <p:ext uri="{BB962C8B-B14F-4D97-AF65-F5344CB8AC3E}">
        <p14:creationId xmlns:p14="http://schemas.microsoft.com/office/powerpoint/2010/main" val="2794558855"/>
      </p:ext>
    </p:extLst>
  </p:cSld>
  <p:clrMap bg1="lt1" tx1="dk1" bg2="lt2" tx2="dk2" accent1="accent1" accent2="accent2" accent3="accent3" accent4="accent4" accent5="accent5" accent6="accent6" hlink="hlink" folHlink="folHlink"/>
  <p:sldLayoutIdLst>
    <p:sldLayoutId id="2147483784" r:id="rId1"/>
    <p:sldLayoutId id="2147483785" r:id="rId2"/>
    <p:sldLayoutId id="2147483786" r:id="rId3"/>
    <p:sldLayoutId id="2147483787" r:id="rId4"/>
    <p:sldLayoutId id="2147483788" r:id="rId5"/>
    <p:sldLayoutId id="2147483789" r:id="rId6"/>
    <p:sldLayoutId id="2147483790" r:id="rId7"/>
    <p:sldLayoutId id="2147483791" r:id="rId8"/>
    <p:sldLayoutId id="2147483792" r:id="rId9"/>
  </p:sldLayoutIdLst>
  <p:hf hdr="0"/>
  <p:txStyles>
    <p:titleStyle>
      <a:lvl1pPr algn="l" rtl="0" eaLnBrk="0" fontAlgn="base" hangingPunct="0">
        <a:spcBef>
          <a:spcPct val="0"/>
        </a:spcBef>
        <a:spcAft>
          <a:spcPct val="0"/>
        </a:spcAft>
        <a:defRPr sz="2800" b="1">
          <a:solidFill>
            <a:schemeClr val="tx1"/>
          </a:solidFill>
          <a:latin typeface="+mj-lt"/>
          <a:ea typeface="+mj-ea"/>
          <a:cs typeface="+mj-cs"/>
        </a:defRPr>
      </a:lvl1pPr>
      <a:lvl2pPr algn="l" rtl="0" eaLnBrk="0" fontAlgn="base" hangingPunct="0">
        <a:spcBef>
          <a:spcPct val="0"/>
        </a:spcBef>
        <a:spcAft>
          <a:spcPct val="0"/>
        </a:spcAft>
        <a:defRPr sz="2800" b="1">
          <a:solidFill>
            <a:schemeClr val="tx1"/>
          </a:solidFill>
          <a:latin typeface="Arial" charset="0"/>
        </a:defRPr>
      </a:lvl2pPr>
      <a:lvl3pPr algn="l" rtl="0" eaLnBrk="0" fontAlgn="base" hangingPunct="0">
        <a:spcBef>
          <a:spcPct val="0"/>
        </a:spcBef>
        <a:spcAft>
          <a:spcPct val="0"/>
        </a:spcAft>
        <a:defRPr sz="2800" b="1">
          <a:solidFill>
            <a:schemeClr val="tx1"/>
          </a:solidFill>
          <a:latin typeface="Arial" charset="0"/>
        </a:defRPr>
      </a:lvl3pPr>
      <a:lvl4pPr algn="l" rtl="0" eaLnBrk="0" fontAlgn="base" hangingPunct="0">
        <a:spcBef>
          <a:spcPct val="0"/>
        </a:spcBef>
        <a:spcAft>
          <a:spcPct val="0"/>
        </a:spcAft>
        <a:defRPr sz="2800" b="1">
          <a:solidFill>
            <a:schemeClr val="tx1"/>
          </a:solidFill>
          <a:latin typeface="Arial" charset="0"/>
        </a:defRPr>
      </a:lvl4pPr>
      <a:lvl5pPr algn="l" rtl="0" eaLnBrk="0" fontAlgn="base" hangingPunct="0">
        <a:spcBef>
          <a:spcPct val="0"/>
        </a:spcBef>
        <a:spcAft>
          <a:spcPct val="0"/>
        </a:spcAft>
        <a:defRPr sz="2800" b="1">
          <a:solidFill>
            <a:schemeClr val="tx1"/>
          </a:solidFill>
          <a:latin typeface="Arial" charset="0"/>
        </a:defRPr>
      </a:lvl5pPr>
      <a:lvl6pPr marL="457200" algn="l" rtl="0" fontAlgn="base">
        <a:spcBef>
          <a:spcPct val="0"/>
        </a:spcBef>
        <a:spcAft>
          <a:spcPct val="0"/>
        </a:spcAft>
        <a:defRPr sz="2800" b="1">
          <a:solidFill>
            <a:schemeClr val="tx1"/>
          </a:solidFill>
          <a:latin typeface="Arial" charset="0"/>
        </a:defRPr>
      </a:lvl6pPr>
      <a:lvl7pPr marL="914400" algn="l" rtl="0" fontAlgn="base">
        <a:spcBef>
          <a:spcPct val="0"/>
        </a:spcBef>
        <a:spcAft>
          <a:spcPct val="0"/>
        </a:spcAft>
        <a:defRPr sz="2800" b="1">
          <a:solidFill>
            <a:schemeClr val="tx1"/>
          </a:solidFill>
          <a:latin typeface="Arial" charset="0"/>
        </a:defRPr>
      </a:lvl7pPr>
      <a:lvl8pPr marL="1371600" algn="l" rtl="0" fontAlgn="base">
        <a:spcBef>
          <a:spcPct val="0"/>
        </a:spcBef>
        <a:spcAft>
          <a:spcPct val="0"/>
        </a:spcAft>
        <a:defRPr sz="2800" b="1">
          <a:solidFill>
            <a:schemeClr val="tx1"/>
          </a:solidFill>
          <a:latin typeface="Arial" charset="0"/>
        </a:defRPr>
      </a:lvl8pPr>
      <a:lvl9pPr marL="1828800" algn="l" rtl="0" fontAlgn="base">
        <a:spcBef>
          <a:spcPct val="0"/>
        </a:spcBef>
        <a:spcAft>
          <a:spcPct val="0"/>
        </a:spcAft>
        <a:defRPr sz="2800" b="1">
          <a:solidFill>
            <a:schemeClr val="tx1"/>
          </a:solidFill>
          <a:latin typeface="Arial" charset="0"/>
        </a:defRPr>
      </a:lvl9pPr>
    </p:titleStyle>
    <p:bodyStyle>
      <a:lvl1pPr marL="342900" indent="-342900" algn="l" rtl="0" eaLnBrk="0" fontAlgn="base" hangingPunct="0">
        <a:spcBef>
          <a:spcPct val="50000"/>
        </a:spcBef>
        <a:spcAft>
          <a:spcPct val="0"/>
        </a:spcAft>
        <a:defRPr sz="2000">
          <a:solidFill>
            <a:schemeClr val="tx1"/>
          </a:solidFill>
          <a:latin typeface="+mn-lt"/>
          <a:ea typeface="+mn-ea"/>
          <a:cs typeface="+mn-cs"/>
        </a:defRPr>
      </a:lvl1pPr>
      <a:lvl2pPr marL="361950" indent="-182563" algn="l" rtl="0" eaLnBrk="0" fontAlgn="base" hangingPunct="0">
        <a:spcBef>
          <a:spcPct val="50000"/>
        </a:spcBef>
        <a:spcAft>
          <a:spcPct val="0"/>
        </a:spcAft>
        <a:buClr>
          <a:schemeClr val="accent2"/>
        </a:buClr>
        <a:buFont typeface="Arial" charset="0"/>
        <a:buChar char="•"/>
        <a:defRPr sz="2000">
          <a:solidFill>
            <a:schemeClr val="tx1"/>
          </a:solidFill>
          <a:latin typeface="+mn-lt"/>
        </a:defRPr>
      </a:lvl2pPr>
      <a:lvl3pPr marL="809625" indent="-268288" algn="l" rtl="0" eaLnBrk="0" fontAlgn="base" hangingPunct="0">
        <a:spcBef>
          <a:spcPct val="50000"/>
        </a:spcBef>
        <a:spcAft>
          <a:spcPct val="0"/>
        </a:spcAft>
        <a:buClr>
          <a:schemeClr val="accent2"/>
        </a:buClr>
        <a:buFont typeface="Arial" charset="0"/>
        <a:buChar char="–"/>
        <a:defRPr sz="2000">
          <a:solidFill>
            <a:schemeClr val="bg2"/>
          </a:solidFill>
          <a:latin typeface="+mn-lt"/>
        </a:defRPr>
      </a:lvl3pPr>
      <a:lvl4pPr marL="1173163" indent="-184150" algn="l" rtl="0" eaLnBrk="0" fontAlgn="base" hangingPunct="0">
        <a:spcBef>
          <a:spcPct val="50000"/>
        </a:spcBef>
        <a:spcAft>
          <a:spcPct val="0"/>
        </a:spcAft>
        <a:buClr>
          <a:schemeClr val="accent2"/>
        </a:buClr>
        <a:buSzPct val="70000"/>
        <a:buFont typeface="Wingdings" pitchFamily="2" charset="2"/>
        <a:buChar char="§"/>
        <a:defRPr sz="2000">
          <a:solidFill>
            <a:schemeClr val="bg2"/>
          </a:solidFill>
          <a:latin typeface="+mn-lt"/>
        </a:defRPr>
      </a:lvl4pPr>
      <a:lvl5pPr marL="1533525" indent="-180975" algn="l" rtl="0" eaLnBrk="0" fontAlgn="base" hangingPunct="0">
        <a:spcBef>
          <a:spcPct val="50000"/>
        </a:spcBef>
        <a:spcAft>
          <a:spcPct val="0"/>
        </a:spcAft>
        <a:buChar char="»"/>
        <a:defRPr sz="2000">
          <a:solidFill>
            <a:schemeClr val="bg2"/>
          </a:solidFill>
          <a:latin typeface="+mn-lt"/>
        </a:defRPr>
      </a:lvl5pPr>
      <a:lvl6pPr marL="1990725" indent="-180975" algn="l" rtl="0" fontAlgn="base">
        <a:spcBef>
          <a:spcPct val="50000"/>
        </a:spcBef>
        <a:spcAft>
          <a:spcPct val="0"/>
        </a:spcAft>
        <a:buChar char="»"/>
        <a:defRPr sz="2000">
          <a:solidFill>
            <a:schemeClr val="bg2"/>
          </a:solidFill>
          <a:latin typeface="+mn-lt"/>
        </a:defRPr>
      </a:lvl6pPr>
      <a:lvl7pPr marL="2447925" indent="-180975" algn="l" rtl="0" fontAlgn="base">
        <a:spcBef>
          <a:spcPct val="50000"/>
        </a:spcBef>
        <a:spcAft>
          <a:spcPct val="0"/>
        </a:spcAft>
        <a:buChar char="»"/>
        <a:defRPr sz="2000">
          <a:solidFill>
            <a:schemeClr val="bg2"/>
          </a:solidFill>
          <a:latin typeface="+mn-lt"/>
        </a:defRPr>
      </a:lvl7pPr>
      <a:lvl8pPr marL="2905125" indent="-180975" algn="l" rtl="0" fontAlgn="base">
        <a:spcBef>
          <a:spcPct val="50000"/>
        </a:spcBef>
        <a:spcAft>
          <a:spcPct val="0"/>
        </a:spcAft>
        <a:buChar char="»"/>
        <a:defRPr sz="2000">
          <a:solidFill>
            <a:schemeClr val="bg2"/>
          </a:solidFill>
          <a:latin typeface="+mn-lt"/>
        </a:defRPr>
      </a:lvl8pPr>
      <a:lvl9pPr marL="3362325" indent="-180975" algn="l" rtl="0" fontAlgn="base">
        <a:spcBef>
          <a:spcPct val="50000"/>
        </a:spcBef>
        <a:spcAft>
          <a:spcPct val="0"/>
        </a:spcAft>
        <a:buChar char="»"/>
        <a:defRPr sz="2000">
          <a:solidFill>
            <a:schemeClr val="bg2"/>
          </a:solidFill>
          <a:latin typeface="+mn-lt"/>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11.xml"/><Relationship Id="rId4" Type="http://schemas.openxmlformats.org/officeDocument/2006/relationships/image" Target="../media/image54.png"/></Relationships>
</file>

<file path=ppt/slides/_rels/slide1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5.xml"/><Relationship Id="rId1" Type="http://schemas.openxmlformats.org/officeDocument/2006/relationships/slideLayout" Target="../slideLayouts/slideLayout11.xml"/><Relationship Id="rId4" Type="http://schemas.openxmlformats.org/officeDocument/2006/relationships/image" Target="../media/image58.jpe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59.png"/><Relationship Id="rId4" Type="http://schemas.openxmlformats.org/officeDocument/2006/relationships/notesSlide" Target="../notesSlides/notesSlide6.xml"/></Relationships>
</file>

<file path=ppt/slides/_rels/slide22.xml.rels><?xml version="1.0" encoding="UTF-8" standalone="yes"?>
<Relationships xmlns="http://schemas.openxmlformats.org/package/2006/relationships"><Relationship Id="rId3" Type="http://schemas.openxmlformats.org/officeDocument/2006/relationships/hyperlink" Target="VLARIO-VMM%20Wat%20is%20afkoppelen.mp4" TargetMode="External"/><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25.xml"/></Relationships>
</file>

<file path=ppt/slides/_rels/slide25.xml.rels><?xml version="1.0" encoding="UTF-8" standalone="yes"?>
<Relationships xmlns="http://schemas.openxmlformats.org/package/2006/relationships"><Relationship Id="rId3" Type="http://schemas.openxmlformats.org/officeDocument/2006/relationships/hyperlink" Target="http://www.stad.gent/molenwalstraat" TargetMode="External"/><Relationship Id="rId2" Type="http://schemas.openxmlformats.org/officeDocument/2006/relationships/notesSlide" Target="../notesSlides/notesSlide8.xml"/><Relationship Id="rId1" Type="http://schemas.openxmlformats.org/officeDocument/2006/relationships/slideLayout" Target="../slideLayouts/slideLayout113.xml"/></Relationships>
</file>

<file path=ppt/slides/_rels/slide26.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126.xml"/></Relationships>
</file>

<file path=ppt/slides/_rels/slide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xml"/><Relationship Id="rId1" Type="http://schemas.openxmlformats.org/officeDocument/2006/relationships/slideLayout" Target="../slideLayouts/slideLayout94.xml"/><Relationship Id="rId5" Type="http://schemas.openxmlformats.org/officeDocument/2006/relationships/image" Target="../media/image37.jpeg"/><Relationship Id="rId4" Type="http://schemas.openxmlformats.org/officeDocument/2006/relationships/image" Target="../media/image36.png"/></Relationships>
</file>

<file path=ppt/slides/_rels/slide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xml"/><Relationship Id="rId1" Type="http://schemas.openxmlformats.org/officeDocument/2006/relationships/slideLayout" Target="../slideLayouts/slideLayout94.xml"/><Relationship Id="rId4" Type="http://schemas.openxmlformats.org/officeDocument/2006/relationships/image" Target="../media/image39.jpeg"/></Relationships>
</file>

<file path=ppt/slides/_rels/slide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4.xml"/><Relationship Id="rId1" Type="http://schemas.openxmlformats.org/officeDocument/2006/relationships/slideLayout" Target="../slideLayouts/slideLayout94.xml"/><Relationship Id="rId5" Type="http://schemas.openxmlformats.org/officeDocument/2006/relationships/image" Target="../media/image42.png"/><Relationship Id="rId4" Type="http://schemas.openxmlformats.org/officeDocument/2006/relationships/image" Target="../media/image41.png"/></Relationships>
</file>

<file path=ppt/slides/_rels/slide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5" name="Tijdelijke aanduiding voor datum 2"/>
          <p:cNvSpPr txBox="1">
            <a:spLocks/>
          </p:cNvSpPr>
          <p:nvPr/>
        </p:nvSpPr>
        <p:spPr>
          <a:xfrm>
            <a:off x="3275856" y="476672"/>
            <a:ext cx="8712967" cy="792088"/>
          </a:xfrm>
          <a:prstGeom prst="rect">
            <a:avLst/>
          </a:prstGeom>
        </p:spPr>
        <p:txBody>
          <a:bodyPr vert="horz" lIns="0" tIns="0" rIns="0" bIns="0" rtlCol="0" anchor="t" anchorCtr="0"/>
          <a:lstStyle>
            <a:defPPr>
              <a:defRPr lang="nl-BE"/>
            </a:defPPr>
            <a:lvl1pPr marL="0" algn="l" defTabSz="914400" rtl="0" eaLnBrk="1" latinLnBrk="0" hangingPunct="1">
              <a:defRPr sz="1700" b="0" kern="1200">
                <a:solidFill>
                  <a:schemeClr val="accent6"/>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nl-BE" sz="4800" b="1" dirty="0">
                <a:solidFill>
                  <a:schemeClr val="tx2"/>
                </a:solidFill>
              </a:rPr>
              <a:t>Welkom</a:t>
            </a:r>
          </a:p>
        </p:txBody>
      </p:sp>
      <p:sp>
        <p:nvSpPr>
          <p:cNvPr id="3" name="Tijdelijke aanduiding voor datum 2">
            <a:extLst>
              <a:ext uri="{FF2B5EF4-FFF2-40B4-BE49-F238E27FC236}">
                <a16:creationId xmlns:a16="http://schemas.microsoft.com/office/drawing/2014/main" id="{F8D80B59-EC01-43E0-8E29-562EDC0C24C1}"/>
              </a:ext>
            </a:extLst>
          </p:cNvPr>
          <p:cNvSpPr txBox="1">
            <a:spLocks/>
          </p:cNvSpPr>
          <p:nvPr/>
        </p:nvSpPr>
        <p:spPr>
          <a:xfrm>
            <a:off x="215516" y="6047209"/>
            <a:ext cx="8712967" cy="792088"/>
          </a:xfrm>
          <a:prstGeom prst="rect">
            <a:avLst/>
          </a:prstGeom>
        </p:spPr>
        <p:txBody>
          <a:bodyPr vert="horz" lIns="0" tIns="0" rIns="0" bIns="0" rtlCol="0" anchor="t" anchorCtr="0"/>
          <a:lstStyle>
            <a:defPPr>
              <a:defRPr lang="nl-BE"/>
            </a:defPPr>
            <a:lvl1pPr marL="0" algn="l" defTabSz="914400" rtl="0" eaLnBrk="1" latinLnBrk="0" hangingPunct="1">
              <a:defRPr sz="1700" b="0" kern="1200">
                <a:solidFill>
                  <a:schemeClr val="accent6"/>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nl-BE" sz="2000" b="1" dirty="0">
                <a:solidFill>
                  <a:schemeClr val="tx2"/>
                </a:solidFill>
              </a:rPr>
              <a:t>Toelichting Molenwalstraat		 			19 april 2021</a:t>
            </a:r>
          </a:p>
        </p:txBody>
      </p:sp>
    </p:spTree>
    <p:extLst>
      <p:ext uri="{BB962C8B-B14F-4D97-AF65-F5344CB8AC3E}">
        <p14:creationId xmlns:p14="http://schemas.microsoft.com/office/powerpoint/2010/main" val="21153908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762719" y="639340"/>
            <a:ext cx="7893882" cy="1421508"/>
          </a:xfrm>
        </p:spPr>
        <p:txBody>
          <a:bodyPr/>
          <a:lstStyle/>
          <a:p>
            <a:br>
              <a:rPr lang="nl-BE" sz="3200" dirty="0"/>
            </a:br>
            <a:br>
              <a:rPr lang="nl-BE" sz="3200" dirty="0"/>
            </a:br>
            <a:br>
              <a:rPr lang="nl-BE" sz="3200" dirty="0"/>
            </a:br>
            <a:r>
              <a:rPr lang="nl-BE" sz="3200" dirty="0"/>
              <a:t>Blik op de toekomst: Grondplan ( in detail)</a:t>
            </a:r>
            <a:br>
              <a:rPr lang="nl-BE" sz="3200" dirty="0"/>
            </a:br>
            <a:br>
              <a:rPr lang="nl-BE" sz="2000" dirty="0"/>
            </a:br>
            <a:br>
              <a:rPr lang="nl-BE" sz="2000" dirty="0"/>
            </a:br>
            <a:endParaRPr lang="nl-BE" sz="3200" dirty="0"/>
          </a:p>
        </p:txBody>
      </p:sp>
      <p:pic>
        <p:nvPicPr>
          <p:cNvPr id="4" name="Afbeelding 3">
            <a:extLst>
              <a:ext uri="{FF2B5EF4-FFF2-40B4-BE49-F238E27FC236}">
                <a16:creationId xmlns:a16="http://schemas.microsoft.com/office/drawing/2014/main" id="{AE054AD9-632F-4BE5-B38F-FA3C60BD0D1F}"/>
              </a:ext>
            </a:extLst>
          </p:cNvPr>
          <p:cNvPicPr>
            <a:picLocks noChangeAspect="1"/>
          </p:cNvPicPr>
          <p:nvPr/>
        </p:nvPicPr>
        <p:blipFill>
          <a:blip r:embed="rId2"/>
          <a:stretch>
            <a:fillRect/>
          </a:stretch>
        </p:blipFill>
        <p:spPr>
          <a:xfrm>
            <a:off x="268984" y="1186639"/>
            <a:ext cx="8479480" cy="4866065"/>
          </a:xfrm>
          <a:prstGeom prst="rect">
            <a:avLst/>
          </a:prstGeom>
        </p:spPr>
      </p:pic>
      <p:sp>
        <p:nvSpPr>
          <p:cNvPr id="8" name="Tijdelijke aanduiding voor voettekst 1">
            <a:extLst>
              <a:ext uri="{FF2B5EF4-FFF2-40B4-BE49-F238E27FC236}">
                <a16:creationId xmlns:a16="http://schemas.microsoft.com/office/drawing/2014/main" id="{1D024288-EE9A-4640-9054-29B3D14A5DE3}"/>
              </a:ext>
            </a:extLst>
          </p:cNvPr>
          <p:cNvSpPr txBox="1">
            <a:spLocks/>
          </p:cNvSpPr>
          <p:nvPr/>
        </p:nvSpPr>
        <p:spPr>
          <a:xfrm>
            <a:off x="467544" y="6396118"/>
            <a:ext cx="5806458" cy="216000"/>
          </a:xfrm>
          <a:prstGeom prst="rect">
            <a:avLst/>
          </a:prstGeom>
        </p:spPr>
        <p:txBody>
          <a:bodyPr/>
          <a:lst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nl-BE" sz="1200" dirty="0"/>
              <a:t>Toelichting Molenwalstraat</a:t>
            </a:r>
          </a:p>
        </p:txBody>
      </p:sp>
      <p:sp>
        <p:nvSpPr>
          <p:cNvPr id="9" name="Tijdelijke aanduiding voor datum 3">
            <a:extLst>
              <a:ext uri="{FF2B5EF4-FFF2-40B4-BE49-F238E27FC236}">
                <a16:creationId xmlns:a16="http://schemas.microsoft.com/office/drawing/2014/main" id="{A09A28C8-2B94-463E-A7D3-DC2107CB4812}"/>
              </a:ext>
            </a:extLst>
          </p:cNvPr>
          <p:cNvSpPr txBox="1">
            <a:spLocks/>
          </p:cNvSpPr>
          <p:nvPr/>
        </p:nvSpPr>
        <p:spPr>
          <a:xfrm>
            <a:off x="5827341" y="6388918"/>
            <a:ext cx="1368151" cy="230400"/>
          </a:xfrm>
          <a:prstGeom prst="rect">
            <a:avLst/>
          </a:prstGeom>
        </p:spPr>
        <p:txBody>
          <a:bodyPr/>
          <a:lst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nl-BE" sz="1200" dirty="0"/>
              <a:t>19 april 2021</a:t>
            </a:r>
          </a:p>
        </p:txBody>
      </p:sp>
    </p:spTree>
    <p:extLst>
      <p:ext uri="{BB962C8B-B14F-4D97-AF65-F5344CB8AC3E}">
        <p14:creationId xmlns:p14="http://schemas.microsoft.com/office/powerpoint/2010/main" val="6341065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762719" y="639340"/>
            <a:ext cx="7893882" cy="1421508"/>
          </a:xfrm>
        </p:spPr>
        <p:txBody>
          <a:bodyPr/>
          <a:lstStyle/>
          <a:p>
            <a:br>
              <a:rPr lang="nl-BE" sz="3200" dirty="0"/>
            </a:br>
            <a:br>
              <a:rPr lang="nl-BE" sz="3200" dirty="0"/>
            </a:br>
            <a:br>
              <a:rPr lang="nl-BE" sz="3200" dirty="0"/>
            </a:br>
            <a:r>
              <a:rPr lang="nl-BE" sz="3200" dirty="0"/>
              <a:t>Blik op de toekomst: Grondplan ( in </a:t>
            </a:r>
            <a:r>
              <a:rPr lang="nl-BE" sz="3200" dirty="0" err="1"/>
              <a:t>snedes</a:t>
            </a:r>
            <a:r>
              <a:rPr lang="nl-BE" sz="3200" dirty="0"/>
              <a:t>)</a:t>
            </a:r>
            <a:br>
              <a:rPr lang="nl-BE" sz="3200" dirty="0"/>
            </a:br>
            <a:br>
              <a:rPr lang="nl-BE" sz="2000" dirty="0"/>
            </a:br>
            <a:br>
              <a:rPr lang="nl-BE" sz="2000" dirty="0"/>
            </a:br>
            <a:endParaRPr lang="nl-BE" sz="3200" dirty="0"/>
          </a:p>
        </p:txBody>
      </p:sp>
      <p:pic>
        <p:nvPicPr>
          <p:cNvPr id="5" name="Afbeelding 4">
            <a:extLst>
              <a:ext uri="{FF2B5EF4-FFF2-40B4-BE49-F238E27FC236}">
                <a16:creationId xmlns:a16="http://schemas.microsoft.com/office/drawing/2014/main" id="{02E9AA63-FDCF-4CFD-ABAF-19FA84F28911}"/>
              </a:ext>
            </a:extLst>
          </p:cNvPr>
          <p:cNvPicPr>
            <a:picLocks noChangeAspect="1"/>
          </p:cNvPicPr>
          <p:nvPr/>
        </p:nvPicPr>
        <p:blipFill>
          <a:blip r:embed="rId2"/>
          <a:stretch>
            <a:fillRect/>
          </a:stretch>
        </p:blipFill>
        <p:spPr>
          <a:xfrm>
            <a:off x="233482" y="2204864"/>
            <a:ext cx="8226950" cy="1738286"/>
          </a:xfrm>
          <a:prstGeom prst="rect">
            <a:avLst/>
          </a:prstGeom>
        </p:spPr>
      </p:pic>
      <p:pic>
        <p:nvPicPr>
          <p:cNvPr id="7" name="Afbeelding 6">
            <a:extLst>
              <a:ext uri="{FF2B5EF4-FFF2-40B4-BE49-F238E27FC236}">
                <a16:creationId xmlns:a16="http://schemas.microsoft.com/office/drawing/2014/main" id="{51EEC091-9A52-42DD-A682-9C030C881D1E}"/>
              </a:ext>
            </a:extLst>
          </p:cNvPr>
          <p:cNvPicPr>
            <a:picLocks noChangeAspect="1"/>
          </p:cNvPicPr>
          <p:nvPr/>
        </p:nvPicPr>
        <p:blipFill>
          <a:blip r:embed="rId3"/>
          <a:stretch>
            <a:fillRect/>
          </a:stretch>
        </p:blipFill>
        <p:spPr>
          <a:xfrm>
            <a:off x="323528" y="3947421"/>
            <a:ext cx="8064896" cy="2068821"/>
          </a:xfrm>
          <a:prstGeom prst="rect">
            <a:avLst/>
          </a:prstGeom>
        </p:spPr>
      </p:pic>
      <p:sp>
        <p:nvSpPr>
          <p:cNvPr id="8" name="Tijdelijke aanduiding voor voettekst 1">
            <a:extLst>
              <a:ext uri="{FF2B5EF4-FFF2-40B4-BE49-F238E27FC236}">
                <a16:creationId xmlns:a16="http://schemas.microsoft.com/office/drawing/2014/main" id="{7662731D-6B01-4D37-ACE2-36D9BFBD4E3D}"/>
              </a:ext>
            </a:extLst>
          </p:cNvPr>
          <p:cNvSpPr txBox="1">
            <a:spLocks/>
          </p:cNvSpPr>
          <p:nvPr/>
        </p:nvSpPr>
        <p:spPr>
          <a:xfrm>
            <a:off x="467544" y="6396118"/>
            <a:ext cx="5806458" cy="216000"/>
          </a:xfrm>
          <a:prstGeom prst="rect">
            <a:avLst/>
          </a:prstGeom>
        </p:spPr>
        <p:txBody>
          <a:bodyPr/>
          <a:lst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nl-BE" sz="1200" dirty="0"/>
              <a:t>Toelichting Molenwalstraat</a:t>
            </a:r>
          </a:p>
        </p:txBody>
      </p:sp>
      <p:sp>
        <p:nvSpPr>
          <p:cNvPr id="9" name="Tijdelijke aanduiding voor datum 3">
            <a:extLst>
              <a:ext uri="{FF2B5EF4-FFF2-40B4-BE49-F238E27FC236}">
                <a16:creationId xmlns:a16="http://schemas.microsoft.com/office/drawing/2014/main" id="{201B0536-F480-4160-899D-5EFEF03500D7}"/>
              </a:ext>
            </a:extLst>
          </p:cNvPr>
          <p:cNvSpPr txBox="1">
            <a:spLocks/>
          </p:cNvSpPr>
          <p:nvPr/>
        </p:nvSpPr>
        <p:spPr>
          <a:xfrm>
            <a:off x="5827341" y="6388918"/>
            <a:ext cx="1368151" cy="230400"/>
          </a:xfrm>
          <a:prstGeom prst="rect">
            <a:avLst/>
          </a:prstGeom>
        </p:spPr>
        <p:txBody>
          <a:bodyPr/>
          <a:lst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nl-BE" sz="1200" dirty="0"/>
              <a:t>19 april 2021</a:t>
            </a:r>
          </a:p>
        </p:txBody>
      </p:sp>
    </p:spTree>
    <p:extLst>
      <p:ext uri="{BB962C8B-B14F-4D97-AF65-F5344CB8AC3E}">
        <p14:creationId xmlns:p14="http://schemas.microsoft.com/office/powerpoint/2010/main" val="9679307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762719" y="423316"/>
            <a:ext cx="7893882" cy="1421508"/>
          </a:xfrm>
        </p:spPr>
        <p:txBody>
          <a:bodyPr/>
          <a:lstStyle/>
          <a:p>
            <a:br>
              <a:rPr lang="nl-BE" sz="3200" dirty="0"/>
            </a:br>
            <a:br>
              <a:rPr lang="nl-BE" sz="3200" dirty="0"/>
            </a:br>
            <a:br>
              <a:rPr lang="nl-BE" sz="3200" dirty="0"/>
            </a:br>
            <a:r>
              <a:rPr lang="nl-BE" sz="3200" dirty="0"/>
              <a:t>Blik op de toekomst: Volmolenstraat</a:t>
            </a:r>
            <a:br>
              <a:rPr lang="nl-BE" sz="3200" dirty="0"/>
            </a:br>
            <a:r>
              <a:rPr lang="nl-BE" sz="2000" dirty="0"/>
              <a:t>natuurlijke wateropvang </a:t>
            </a:r>
            <a:r>
              <a:rPr lang="nl-BE" sz="2000" dirty="0" err="1"/>
              <a:t>t.h.v</a:t>
            </a:r>
            <a:r>
              <a:rPr lang="nl-BE" sz="2000" dirty="0"/>
              <a:t>. </a:t>
            </a:r>
            <a:r>
              <a:rPr lang="nl-BE" sz="2000" dirty="0" err="1"/>
              <a:t>huisnrs</a:t>
            </a:r>
            <a:r>
              <a:rPr lang="nl-BE" sz="2000" dirty="0"/>
              <a:t>. 13-29</a:t>
            </a:r>
            <a:br>
              <a:rPr lang="nl-BE" sz="2000" dirty="0"/>
            </a:br>
            <a:br>
              <a:rPr lang="nl-BE" sz="2000" dirty="0"/>
            </a:br>
            <a:endParaRPr lang="nl-BE" sz="3200" dirty="0"/>
          </a:p>
        </p:txBody>
      </p:sp>
      <p:pic>
        <p:nvPicPr>
          <p:cNvPr id="7" name="Afbeelding 6">
            <a:extLst>
              <a:ext uri="{FF2B5EF4-FFF2-40B4-BE49-F238E27FC236}">
                <a16:creationId xmlns:a16="http://schemas.microsoft.com/office/drawing/2014/main" id="{4B2C9745-F1FD-4FA7-987A-CA68FF6C3FD7}"/>
              </a:ext>
            </a:extLst>
          </p:cNvPr>
          <p:cNvPicPr>
            <a:picLocks noChangeAspect="1"/>
          </p:cNvPicPr>
          <p:nvPr/>
        </p:nvPicPr>
        <p:blipFill>
          <a:blip r:embed="rId2"/>
          <a:stretch>
            <a:fillRect/>
          </a:stretch>
        </p:blipFill>
        <p:spPr>
          <a:xfrm>
            <a:off x="251520" y="2582906"/>
            <a:ext cx="4008445" cy="3006333"/>
          </a:xfrm>
          <a:prstGeom prst="rect">
            <a:avLst/>
          </a:prstGeom>
        </p:spPr>
      </p:pic>
      <p:pic>
        <p:nvPicPr>
          <p:cNvPr id="8" name="Afbeelding 7">
            <a:extLst>
              <a:ext uri="{FF2B5EF4-FFF2-40B4-BE49-F238E27FC236}">
                <a16:creationId xmlns:a16="http://schemas.microsoft.com/office/drawing/2014/main" id="{5F3290A6-BDE8-4EFD-B3C6-CFE765E939E1}"/>
              </a:ext>
            </a:extLst>
          </p:cNvPr>
          <p:cNvPicPr>
            <a:picLocks noChangeAspect="1"/>
          </p:cNvPicPr>
          <p:nvPr/>
        </p:nvPicPr>
        <p:blipFill>
          <a:blip r:embed="rId3"/>
          <a:stretch>
            <a:fillRect/>
          </a:stretch>
        </p:blipFill>
        <p:spPr>
          <a:xfrm>
            <a:off x="4572000" y="2582906"/>
            <a:ext cx="4008445" cy="3006334"/>
          </a:xfrm>
          <a:prstGeom prst="rect">
            <a:avLst/>
          </a:prstGeom>
        </p:spPr>
      </p:pic>
      <p:sp>
        <p:nvSpPr>
          <p:cNvPr id="9" name="Tijdelijke aanduiding voor voettekst 1">
            <a:extLst>
              <a:ext uri="{FF2B5EF4-FFF2-40B4-BE49-F238E27FC236}">
                <a16:creationId xmlns:a16="http://schemas.microsoft.com/office/drawing/2014/main" id="{D046258F-4E69-4D36-B475-A6B6E9D67204}"/>
              </a:ext>
            </a:extLst>
          </p:cNvPr>
          <p:cNvSpPr txBox="1">
            <a:spLocks/>
          </p:cNvSpPr>
          <p:nvPr/>
        </p:nvSpPr>
        <p:spPr>
          <a:xfrm>
            <a:off x="467544" y="6396118"/>
            <a:ext cx="5806458" cy="216000"/>
          </a:xfrm>
          <a:prstGeom prst="rect">
            <a:avLst/>
          </a:prstGeom>
        </p:spPr>
        <p:txBody>
          <a:bodyPr/>
          <a:lst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nl-BE" sz="1200" dirty="0"/>
              <a:t>Toelichting Molenwalstraat</a:t>
            </a:r>
          </a:p>
        </p:txBody>
      </p:sp>
      <p:sp>
        <p:nvSpPr>
          <p:cNvPr id="10" name="Tijdelijke aanduiding voor datum 3">
            <a:extLst>
              <a:ext uri="{FF2B5EF4-FFF2-40B4-BE49-F238E27FC236}">
                <a16:creationId xmlns:a16="http://schemas.microsoft.com/office/drawing/2014/main" id="{887A1170-4BAA-4A13-9559-F798DF74BDB4}"/>
              </a:ext>
            </a:extLst>
          </p:cNvPr>
          <p:cNvSpPr txBox="1">
            <a:spLocks/>
          </p:cNvSpPr>
          <p:nvPr/>
        </p:nvSpPr>
        <p:spPr>
          <a:xfrm>
            <a:off x="5827341" y="6388918"/>
            <a:ext cx="1368151" cy="230400"/>
          </a:xfrm>
          <a:prstGeom prst="rect">
            <a:avLst/>
          </a:prstGeom>
        </p:spPr>
        <p:txBody>
          <a:bodyPr/>
          <a:lst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nl-BE" sz="1200" dirty="0"/>
              <a:t>19 april 2021</a:t>
            </a:r>
          </a:p>
        </p:txBody>
      </p:sp>
    </p:spTree>
    <p:extLst>
      <p:ext uri="{BB962C8B-B14F-4D97-AF65-F5344CB8AC3E}">
        <p14:creationId xmlns:p14="http://schemas.microsoft.com/office/powerpoint/2010/main" val="27615828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2" name="Titel 1"/>
          <p:cNvSpPr>
            <a:spLocks noGrp="1"/>
          </p:cNvSpPr>
          <p:nvPr>
            <p:ph type="ctrTitle"/>
          </p:nvPr>
        </p:nvSpPr>
        <p:spPr>
          <a:xfrm>
            <a:off x="490128" y="5974468"/>
            <a:ext cx="7538255" cy="576000"/>
          </a:xfrm>
        </p:spPr>
        <p:txBody>
          <a:bodyPr/>
          <a:lstStyle/>
          <a:p>
            <a:r>
              <a:rPr lang="nl-BE" dirty="0"/>
              <a:t>Huidig beeld Molenwalstraat</a:t>
            </a:r>
          </a:p>
        </p:txBody>
      </p:sp>
    </p:spTree>
    <p:extLst>
      <p:ext uri="{BB962C8B-B14F-4D97-AF65-F5344CB8AC3E}">
        <p14:creationId xmlns:p14="http://schemas.microsoft.com/office/powerpoint/2010/main" val="415501157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b="15000"/>
          </a:stretch>
        </a:blipFill>
        <a:effectLst/>
      </p:bgPr>
    </p:bg>
    <p:spTree>
      <p:nvGrpSpPr>
        <p:cNvPr id="1" name=""/>
        <p:cNvGrpSpPr/>
        <p:nvPr/>
      </p:nvGrpSpPr>
      <p:grpSpPr>
        <a:xfrm>
          <a:off x="0" y="0"/>
          <a:ext cx="0" cy="0"/>
          <a:chOff x="0" y="0"/>
          <a:chExt cx="0" cy="0"/>
        </a:xfrm>
      </p:grpSpPr>
      <p:sp>
        <p:nvSpPr>
          <p:cNvPr id="2" name="Titel 1"/>
          <p:cNvSpPr>
            <a:spLocks noGrp="1"/>
          </p:cNvSpPr>
          <p:nvPr>
            <p:ph type="ctrTitle"/>
          </p:nvPr>
        </p:nvSpPr>
        <p:spPr/>
        <p:txBody>
          <a:bodyPr/>
          <a:lstStyle/>
          <a:p>
            <a:r>
              <a:rPr lang="nl-BE" dirty="0"/>
              <a:t>Toekomstbeeld Molenwalstraat</a:t>
            </a:r>
          </a:p>
        </p:txBody>
      </p:sp>
    </p:spTree>
    <p:extLst>
      <p:ext uri="{BB962C8B-B14F-4D97-AF65-F5344CB8AC3E}">
        <p14:creationId xmlns:p14="http://schemas.microsoft.com/office/powerpoint/2010/main" val="40610962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2" name="Titel 1"/>
          <p:cNvSpPr>
            <a:spLocks noGrp="1"/>
          </p:cNvSpPr>
          <p:nvPr>
            <p:ph type="ctrTitle"/>
          </p:nvPr>
        </p:nvSpPr>
        <p:spPr/>
        <p:txBody>
          <a:bodyPr/>
          <a:lstStyle/>
          <a:p>
            <a:r>
              <a:rPr lang="nl-BE" dirty="0"/>
              <a:t>Huidig beeld keerpunt</a:t>
            </a:r>
            <a:endParaRPr lang="nl-BE" b="0" dirty="0"/>
          </a:p>
        </p:txBody>
      </p:sp>
    </p:spTree>
    <p:extLst>
      <p:ext uri="{BB962C8B-B14F-4D97-AF65-F5344CB8AC3E}">
        <p14:creationId xmlns:p14="http://schemas.microsoft.com/office/powerpoint/2010/main" val="406109623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b="15000"/>
          </a:stretch>
        </a:blipFill>
        <a:effectLst/>
      </p:bgPr>
    </p:bg>
    <p:spTree>
      <p:nvGrpSpPr>
        <p:cNvPr id="1" name=""/>
        <p:cNvGrpSpPr/>
        <p:nvPr/>
      </p:nvGrpSpPr>
      <p:grpSpPr>
        <a:xfrm>
          <a:off x="0" y="0"/>
          <a:ext cx="0" cy="0"/>
          <a:chOff x="0" y="0"/>
          <a:chExt cx="0" cy="0"/>
        </a:xfrm>
      </p:grpSpPr>
      <p:sp>
        <p:nvSpPr>
          <p:cNvPr id="2" name="Titel 1"/>
          <p:cNvSpPr>
            <a:spLocks noGrp="1"/>
          </p:cNvSpPr>
          <p:nvPr>
            <p:ph type="ctrTitle"/>
          </p:nvPr>
        </p:nvSpPr>
        <p:spPr>
          <a:xfrm>
            <a:off x="490128" y="5974468"/>
            <a:ext cx="7538255" cy="576000"/>
          </a:xfrm>
        </p:spPr>
        <p:txBody>
          <a:bodyPr/>
          <a:lstStyle/>
          <a:p>
            <a:r>
              <a:rPr lang="nl-BE" dirty="0"/>
              <a:t>Toekomstbeeld keerpunt</a:t>
            </a:r>
            <a:endParaRPr lang="nl-BE" b="0" dirty="0"/>
          </a:p>
        </p:txBody>
      </p:sp>
    </p:spTree>
    <p:extLst>
      <p:ext uri="{BB962C8B-B14F-4D97-AF65-F5344CB8AC3E}">
        <p14:creationId xmlns:p14="http://schemas.microsoft.com/office/powerpoint/2010/main" val="34073039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85051" y="4365104"/>
            <a:ext cx="2483093" cy="1862320"/>
          </a:xfrm>
          <a:prstGeom prst="rect">
            <a:avLst/>
          </a:prstGeom>
        </p:spPr>
      </p:pic>
      <p:sp>
        <p:nvSpPr>
          <p:cNvPr id="87043" name="Tijdelijke aanduiding voor dianummer 1"/>
          <p:cNvSpPr>
            <a:spLocks noGrp="1"/>
          </p:cNvSpPr>
          <p:nvPr>
            <p:ph type="sldNum" sz="quarter" idx="12"/>
          </p:nvPr>
        </p:nvSpPr>
        <p:spPr/>
        <p:txBody>
          <a:bodyPr/>
          <a:lstStyle>
            <a:lvl1pPr eaLnBrk="0" hangingPunct="0">
              <a:spcBef>
                <a:spcPct val="50000"/>
              </a:spcBef>
              <a:defRPr sz="2000">
                <a:solidFill>
                  <a:schemeClr val="tx1"/>
                </a:solidFill>
                <a:latin typeface="Arial" charset="0"/>
              </a:defRPr>
            </a:lvl1pPr>
            <a:lvl2pPr marL="742950" indent="-285750" eaLnBrk="0" hangingPunct="0">
              <a:spcBef>
                <a:spcPct val="50000"/>
              </a:spcBef>
              <a:buClr>
                <a:schemeClr val="accent2"/>
              </a:buClr>
              <a:buFont typeface="Arial" charset="0"/>
              <a:buChar char="•"/>
              <a:defRPr sz="2000">
                <a:solidFill>
                  <a:schemeClr val="tx1"/>
                </a:solidFill>
                <a:latin typeface="Arial" charset="0"/>
              </a:defRPr>
            </a:lvl2pPr>
            <a:lvl3pPr marL="1143000" indent="-228600" eaLnBrk="0" hangingPunct="0">
              <a:spcBef>
                <a:spcPct val="50000"/>
              </a:spcBef>
              <a:buClr>
                <a:schemeClr val="accent2"/>
              </a:buClr>
              <a:buFont typeface="Arial" charset="0"/>
              <a:buChar char="–"/>
              <a:defRPr sz="2000">
                <a:solidFill>
                  <a:schemeClr val="bg2"/>
                </a:solidFill>
                <a:latin typeface="Arial" charset="0"/>
              </a:defRPr>
            </a:lvl3pPr>
            <a:lvl4pPr marL="1600200" indent="-228600" eaLnBrk="0" hangingPunct="0">
              <a:spcBef>
                <a:spcPct val="50000"/>
              </a:spcBef>
              <a:buClr>
                <a:schemeClr val="accent2"/>
              </a:buClr>
              <a:buSzPct val="70000"/>
              <a:buFont typeface="Wingdings" pitchFamily="2" charset="2"/>
              <a:buChar char="§"/>
              <a:defRPr sz="2000">
                <a:solidFill>
                  <a:schemeClr val="bg2"/>
                </a:solidFill>
                <a:latin typeface="Arial" charset="0"/>
              </a:defRPr>
            </a:lvl4pPr>
            <a:lvl5pPr marL="2057400" indent="-228600" eaLnBrk="0" hangingPunct="0">
              <a:spcBef>
                <a:spcPct val="50000"/>
              </a:spcBef>
              <a:buChar char="»"/>
              <a:defRPr sz="2000">
                <a:solidFill>
                  <a:schemeClr val="bg2"/>
                </a:solidFill>
                <a:latin typeface="Arial" charset="0"/>
              </a:defRPr>
            </a:lvl5pPr>
            <a:lvl6pPr marL="2514600" indent="-228600" eaLnBrk="0" fontAlgn="base" hangingPunct="0">
              <a:spcBef>
                <a:spcPct val="50000"/>
              </a:spcBef>
              <a:spcAft>
                <a:spcPct val="0"/>
              </a:spcAft>
              <a:buChar char="»"/>
              <a:defRPr sz="2000">
                <a:solidFill>
                  <a:schemeClr val="bg2"/>
                </a:solidFill>
                <a:latin typeface="Arial" charset="0"/>
              </a:defRPr>
            </a:lvl6pPr>
            <a:lvl7pPr marL="2971800" indent="-228600" eaLnBrk="0" fontAlgn="base" hangingPunct="0">
              <a:spcBef>
                <a:spcPct val="50000"/>
              </a:spcBef>
              <a:spcAft>
                <a:spcPct val="0"/>
              </a:spcAft>
              <a:buChar char="»"/>
              <a:defRPr sz="2000">
                <a:solidFill>
                  <a:schemeClr val="bg2"/>
                </a:solidFill>
                <a:latin typeface="Arial" charset="0"/>
              </a:defRPr>
            </a:lvl7pPr>
            <a:lvl8pPr marL="3429000" indent="-228600" eaLnBrk="0" fontAlgn="base" hangingPunct="0">
              <a:spcBef>
                <a:spcPct val="50000"/>
              </a:spcBef>
              <a:spcAft>
                <a:spcPct val="0"/>
              </a:spcAft>
              <a:buChar char="»"/>
              <a:defRPr sz="2000">
                <a:solidFill>
                  <a:schemeClr val="bg2"/>
                </a:solidFill>
                <a:latin typeface="Arial" charset="0"/>
              </a:defRPr>
            </a:lvl8pPr>
            <a:lvl9pPr marL="3886200" indent="-228600" eaLnBrk="0" fontAlgn="base" hangingPunct="0">
              <a:spcBef>
                <a:spcPct val="50000"/>
              </a:spcBef>
              <a:spcAft>
                <a:spcPct val="0"/>
              </a:spcAft>
              <a:buChar char="»"/>
              <a:defRPr sz="2000">
                <a:solidFill>
                  <a:schemeClr val="bg2"/>
                </a:solidFill>
                <a:latin typeface="Arial" charset="0"/>
              </a:defRPr>
            </a:lvl9pPr>
          </a:lstStyle>
          <a:p>
            <a:pPr eaLnBrk="1" hangingPunct="1">
              <a:spcBef>
                <a:spcPct val="0"/>
              </a:spcBef>
              <a:defRPr/>
            </a:pPr>
            <a:fld id="{6A401538-728C-4DC4-895B-ABA450984934}" type="slidenum">
              <a:rPr lang="en-US" altLang="nl-BE" sz="1400" smtClean="0">
                <a:solidFill>
                  <a:srgbClr val="FFFFFF"/>
                </a:solidFill>
              </a:rPr>
              <a:pPr eaLnBrk="1" hangingPunct="1">
                <a:spcBef>
                  <a:spcPct val="0"/>
                </a:spcBef>
                <a:defRPr/>
              </a:pPr>
              <a:t>17</a:t>
            </a:fld>
            <a:endParaRPr lang="en-US" altLang="nl-BE" sz="1400">
              <a:solidFill>
                <a:srgbClr val="FFFFFF"/>
              </a:solidFill>
            </a:endParaRPr>
          </a:p>
        </p:txBody>
      </p:sp>
      <p:sp>
        <p:nvSpPr>
          <p:cNvPr id="167939" name="Titel 1"/>
          <p:cNvSpPr>
            <a:spLocks noGrp="1"/>
          </p:cNvSpPr>
          <p:nvPr>
            <p:ph type="title"/>
          </p:nvPr>
        </p:nvSpPr>
        <p:spPr/>
        <p:txBody>
          <a:bodyPr/>
          <a:lstStyle/>
          <a:p>
            <a:r>
              <a:rPr lang="nl-BE" altLang="nl-BE" dirty="0"/>
              <a:t>Woonerven</a:t>
            </a:r>
            <a:br>
              <a:rPr lang="nl-BE" altLang="nl-BE" dirty="0"/>
            </a:br>
            <a:endParaRPr lang="nl-BE" altLang="nl-BE" dirty="0">
              <a:solidFill>
                <a:srgbClr val="C00000"/>
              </a:solidFill>
            </a:endParaRPr>
          </a:p>
        </p:txBody>
      </p:sp>
      <p:sp>
        <p:nvSpPr>
          <p:cNvPr id="167941" name="Rechthoek 1"/>
          <p:cNvSpPr>
            <a:spLocks noChangeArrowheads="1"/>
          </p:cNvSpPr>
          <p:nvPr/>
        </p:nvSpPr>
        <p:spPr bwMode="auto">
          <a:xfrm>
            <a:off x="393857" y="2130352"/>
            <a:ext cx="5091715" cy="18528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eaLnBrk="0" hangingPunct="0">
              <a:spcBef>
                <a:spcPct val="50000"/>
              </a:spcBef>
              <a:defRPr sz="2000">
                <a:solidFill>
                  <a:schemeClr val="tx1"/>
                </a:solidFill>
                <a:latin typeface="Arial" charset="0"/>
              </a:defRPr>
            </a:lvl1pPr>
            <a:lvl2pPr marL="742950" indent="-285750" eaLnBrk="0" hangingPunct="0">
              <a:spcBef>
                <a:spcPct val="50000"/>
              </a:spcBef>
              <a:buClr>
                <a:schemeClr val="accent2"/>
              </a:buClr>
              <a:buFont typeface="Arial" charset="0"/>
              <a:buChar char="•"/>
              <a:defRPr sz="2000">
                <a:solidFill>
                  <a:schemeClr val="tx1"/>
                </a:solidFill>
                <a:latin typeface="Arial" charset="0"/>
              </a:defRPr>
            </a:lvl2pPr>
            <a:lvl3pPr marL="1143000" indent="-228600" eaLnBrk="0" hangingPunct="0">
              <a:spcBef>
                <a:spcPct val="50000"/>
              </a:spcBef>
              <a:buClr>
                <a:schemeClr val="accent2"/>
              </a:buClr>
              <a:buFont typeface="Arial" charset="0"/>
              <a:buChar char="–"/>
              <a:defRPr sz="2000">
                <a:solidFill>
                  <a:schemeClr val="bg2"/>
                </a:solidFill>
                <a:latin typeface="Arial" charset="0"/>
              </a:defRPr>
            </a:lvl3pPr>
            <a:lvl4pPr marL="1600200" indent="-228600" eaLnBrk="0" hangingPunct="0">
              <a:spcBef>
                <a:spcPct val="50000"/>
              </a:spcBef>
              <a:buClr>
                <a:schemeClr val="accent2"/>
              </a:buClr>
              <a:buSzPct val="70000"/>
              <a:buFont typeface="Wingdings" pitchFamily="2" charset="2"/>
              <a:buChar char="§"/>
              <a:defRPr sz="2000">
                <a:solidFill>
                  <a:schemeClr val="bg2"/>
                </a:solidFill>
                <a:latin typeface="Arial" charset="0"/>
              </a:defRPr>
            </a:lvl4pPr>
            <a:lvl5pPr marL="2057400" indent="-228600" eaLnBrk="0" hangingPunct="0">
              <a:spcBef>
                <a:spcPct val="50000"/>
              </a:spcBef>
              <a:buChar char="»"/>
              <a:defRPr sz="2000">
                <a:solidFill>
                  <a:schemeClr val="bg2"/>
                </a:solidFill>
                <a:latin typeface="Arial" charset="0"/>
              </a:defRPr>
            </a:lvl5pPr>
            <a:lvl6pPr marL="2514600" indent="-228600" eaLnBrk="0" fontAlgn="base" hangingPunct="0">
              <a:spcBef>
                <a:spcPct val="50000"/>
              </a:spcBef>
              <a:spcAft>
                <a:spcPct val="0"/>
              </a:spcAft>
              <a:buChar char="»"/>
              <a:defRPr sz="2000">
                <a:solidFill>
                  <a:schemeClr val="bg2"/>
                </a:solidFill>
                <a:latin typeface="Arial" charset="0"/>
              </a:defRPr>
            </a:lvl6pPr>
            <a:lvl7pPr marL="2971800" indent="-228600" eaLnBrk="0" fontAlgn="base" hangingPunct="0">
              <a:spcBef>
                <a:spcPct val="50000"/>
              </a:spcBef>
              <a:spcAft>
                <a:spcPct val="0"/>
              </a:spcAft>
              <a:buChar char="»"/>
              <a:defRPr sz="2000">
                <a:solidFill>
                  <a:schemeClr val="bg2"/>
                </a:solidFill>
                <a:latin typeface="Arial" charset="0"/>
              </a:defRPr>
            </a:lvl7pPr>
            <a:lvl8pPr marL="3429000" indent="-228600" eaLnBrk="0" fontAlgn="base" hangingPunct="0">
              <a:spcBef>
                <a:spcPct val="50000"/>
              </a:spcBef>
              <a:spcAft>
                <a:spcPct val="0"/>
              </a:spcAft>
              <a:buChar char="»"/>
              <a:defRPr sz="2000">
                <a:solidFill>
                  <a:schemeClr val="bg2"/>
                </a:solidFill>
                <a:latin typeface="Arial" charset="0"/>
              </a:defRPr>
            </a:lvl8pPr>
            <a:lvl9pPr marL="3886200" indent="-228600" eaLnBrk="0" fontAlgn="base" hangingPunct="0">
              <a:spcBef>
                <a:spcPct val="50000"/>
              </a:spcBef>
              <a:spcAft>
                <a:spcPct val="0"/>
              </a:spcAft>
              <a:buChar char="»"/>
              <a:defRPr sz="2000">
                <a:solidFill>
                  <a:schemeClr val="bg2"/>
                </a:solidFill>
                <a:latin typeface="Arial" charset="0"/>
              </a:defRPr>
            </a:lvl9pPr>
          </a:lstStyle>
          <a:p>
            <a:pPr fontAlgn="base">
              <a:spcAft>
                <a:spcPct val="0"/>
              </a:spcAft>
            </a:pPr>
            <a:r>
              <a:rPr lang="nl-BE" altLang="nl-BE" b="1" dirty="0">
                <a:solidFill>
                  <a:schemeClr val="accent2"/>
                </a:solidFill>
                <a:latin typeface="+mn-lt"/>
              </a:rPr>
              <a:t>Wat betekent dat?</a:t>
            </a:r>
          </a:p>
          <a:p>
            <a:pPr marL="280800" lvl="2" indent="-234000" eaLnBrk="1" fontAlgn="base" hangingPunct="1">
              <a:lnSpc>
                <a:spcPct val="93000"/>
              </a:lnSpc>
              <a:spcBef>
                <a:spcPts val="800"/>
              </a:spcBef>
              <a:spcAft>
                <a:spcPct val="0"/>
              </a:spcAft>
              <a:buClr>
                <a:schemeClr val="tx2"/>
              </a:buClr>
              <a:buSzPct val="90000"/>
              <a:buFont typeface="Calibri" panose="020F0502020204030204" pitchFamily="34" charset="0"/>
              <a:buChar char="&gt;"/>
            </a:pPr>
            <a:r>
              <a:rPr lang="nl-BE" altLang="nl-BE" dirty="0">
                <a:solidFill>
                  <a:schemeClr val="tx1"/>
                </a:solidFill>
                <a:latin typeface="+mn-lt"/>
              </a:rPr>
              <a:t>Voetgangers mogen de hele breedte van de straat gebruiken, auto’s zijn te gast</a:t>
            </a:r>
          </a:p>
          <a:p>
            <a:pPr marL="280800" lvl="2" indent="-234000" eaLnBrk="1" fontAlgn="base" hangingPunct="1">
              <a:lnSpc>
                <a:spcPct val="93000"/>
              </a:lnSpc>
              <a:spcBef>
                <a:spcPts val="800"/>
              </a:spcBef>
              <a:spcAft>
                <a:spcPct val="0"/>
              </a:spcAft>
              <a:buClr>
                <a:schemeClr val="tx2"/>
              </a:buClr>
              <a:buSzPct val="90000"/>
              <a:buFont typeface="Calibri" panose="020F0502020204030204" pitchFamily="34" charset="0"/>
              <a:buChar char="&gt;"/>
            </a:pPr>
            <a:r>
              <a:rPr lang="nl-BE" altLang="nl-BE" dirty="0">
                <a:solidFill>
                  <a:schemeClr val="tx1"/>
                </a:solidFill>
                <a:latin typeface="+mn-lt"/>
              </a:rPr>
              <a:t>Spelen op straat is toegelaten</a:t>
            </a:r>
          </a:p>
          <a:p>
            <a:pPr marL="280800" lvl="2" indent="-234000" eaLnBrk="1" fontAlgn="base" hangingPunct="1">
              <a:lnSpc>
                <a:spcPct val="93000"/>
              </a:lnSpc>
              <a:spcBef>
                <a:spcPts val="800"/>
              </a:spcBef>
              <a:spcAft>
                <a:spcPct val="0"/>
              </a:spcAft>
              <a:buClr>
                <a:schemeClr val="tx2"/>
              </a:buClr>
              <a:buSzPct val="90000"/>
              <a:buFont typeface="Calibri" panose="020F0502020204030204" pitchFamily="34" charset="0"/>
              <a:buChar char="&gt;"/>
            </a:pPr>
            <a:r>
              <a:rPr lang="nl-BE" altLang="nl-BE" dirty="0">
                <a:solidFill>
                  <a:schemeClr val="tx1"/>
                </a:solidFill>
                <a:latin typeface="+mn-lt"/>
              </a:rPr>
              <a:t>Snelheid beperkt tot 20 km/uur</a:t>
            </a:r>
          </a:p>
        </p:txBody>
      </p:sp>
      <p:pic>
        <p:nvPicPr>
          <p:cNvPr id="2" name="Afbeelding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5536" y="4365104"/>
            <a:ext cx="2802706" cy="1872208"/>
          </a:xfrm>
          <a:prstGeom prst="rect">
            <a:avLst/>
          </a:prstGeom>
        </p:spPr>
      </p:pic>
      <p:pic>
        <p:nvPicPr>
          <p:cNvPr id="6" name="Afbeelding 5">
            <a:extLst>
              <a:ext uri="{FF2B5EF4-FFF2-40B4-BE49-F238E27FC236}">
                <a16:creationId xmlns:a16="http://schemas.microsoft.com/office/drawing/2014/main" id="{43B7BCFE-6493-41BA-9512-A19E38F09E0C}"/>
              </a:ext>
            </a:extLst>
          </p:cNvPr>
          <p:cNvPicPr>
            <a:picLocks noChangeAspect="1"/>
          </p:cNvPicPr>
          <p:nvPr/>
        </p:nvPicPr>
        <p:blipFill>
          <a:blip r:embed="rId4"/>
          <a:stretch>
            <a:fillRect/>
          </a:stretch>
        </p:blipFill>
        <p:spPr>
          <a:xfrm>
            <a:off x="6084168" y="2036804"/>
            <a:ext cx="2554445" cy="4200508"/>
          </a:xfrm>
          <a:prstGeom prst="rect">
            <a:avLst/>
          </a:prstGeom>
        </p:spPr>
      </p:pic>
      <p:sp>
        <p:nvSpPr>
          <p:cNvPr id="10" name="Tijdelijke aanduiding voor voettekst 1">
            <a:extLst>
              <a:ext uri="{FF2B5EF4-FFF2-40B4-BE49-F238E27FC236}">
                <a16:creationId xmlns:a16="http://schemas.microsoft.com/office/drawing/2014/main" id="{4A001EC2-CFC5-48B5-AC60-D7A1BC1A50C8}"/>
              </a:ext>
            </a:extLst>
          </p:cNvPr>
          <p:cNvSpPr txBox="1">
            <a:spLocks/>
          </p:cNvSpPr>
          <p:nvPr/>
        </p:nvSpPr>
        <p:spPr>
          <a:xfrm>
            <a:off x="467544" y="6396118"/>
            <a:ext cx="5806458" cy="216000"/>
          </a:xfrm>
          <a:prstGeom prst="rect">
            <a:avLst/>
          </a:prstGeom>
        </p:spPr>
        <p:txBody>
          <a:bodyPr/>
          <a:lst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nl-BE" sz="1200" dirty="0"/>
              <a:t>Toelichting Molenwalstraat</a:t>
            </a:r>
          </a:p>
        </p:txBody>
      </p:sp>
      <p:sp>
        <p:nvSpPr>
          <p:cNvPr id="12" name="Tijdelijke aanduiding voor datum 3">
            <a:extLst>
              <a:ext uri="{FF2B5EF4-FFF2-40B4-BE49-F238E27FC236}">
                <a16:creationId xmlns:a16="http://schemas.microsoft.com/office/drawing/2014/main" id="{806CF175-0040-444C-A360-64362E4F7294}"/>
              </a:ext>
            </a:extLst>
          </p:cNvPr>
          <p:cNvSpPr txBox="1">
            <a:spLocks/>
          </p:cNvSpPr>
          <p:nvPr/>
        </p:nvSpPr>
        <p:spPr>
          <a:xfrm>
            <a:off x="5827341" y="6388918"/>
            <a:ext cx="1368151" cy="230400"/>
          </a:xfrm>
          <a:prstGeom prst="rect">
            <a:avLst/>
          </a:prstGeom>
        </p:spPr>
        <p:txBody>
          <a:bodyPr/>
          <a:lst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nl-BE" sz="1200" dirty="0"/>
              <a:t>19 april 2021</a:t>
            </a:r>
          </a:p>
        </p:txBody>
      </p:sp>
    </p:spTree>
    <p:extLst>
      <p:ext uri="{BB962C8B-B14F-4D97-AF65-F5344CB8AC3E}">
        <p14:creationId xmlns:p14="http://schemas.microsoft.com/office/powerpoint/2010/main" val="169818799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3" name="Tijdelijke aanduiding voor dianummer 1"/>
          <p:cNvSpPr>
            <a:spLocks noGrp="1"/>
          </p:cNvSpPr>
          <p:nvPr>
            <p:ph type="sldNum" sz="quarter" idx="12"/>
          </p:nvPr>
        </p:nvSpPr>
        <p:spPr/>
        <p:txBody>
          <a:bodyPr/>
          <a:lstStyle>
            <a:lvl1pPr eaLnBrk="0" hangingPunct="0">
              <a:spcBef>
                <a:spcPct val="50000"/>
              </a:spcBef>
              <a:defRPr sz="2000">
                <a:solidFill>
                  <a:schemeClr val="tx1"/>
                </a:solidFill>
                <a:latin typeface="Arial" charset="0"/>
              </a:defRPr>
            </a:lvl1pPr>
            <a:lvl2pPr marL="742950" indent="-285750" eaLnBrk="0" hangingPunct="0">
              <a:spcBef>
                <a:spcPct val="50000"/>
              </a:spcBef>
              <a:buClr>
                <a:schemeClr val="accent2"/>
              </a:buClr>
              <a:buFont typeface="Arial" charset="0"/>
              <a:buChar char="•"/>
              <a:defRPr sz="2000">
                <a:solidFill>
                  <a:schemeClr val="tx1"/>
                </a:solidFill>
                <a:latin typeface="Arial" charset="0"/>
              </a:defRPr>
            </a:lvl2pPr>
            <a:lvl3pPr marL="1143000" indent="-228600" eaLnBrk="0" hangingPunct="0">
              <a:spcBef>
                <a:spcPct val="50000"/>
              </a:spcBef>
              <a:buClr>
                <a:schemeClr val="accent2"/>
              </a:buClr>
              <a:buFont typeface="Arial" charset="0"/>
              <a:buChar char="–"/>
              <a:defRPr sz="2000">
                <a:solidFill>
                  <a:schemeClr val="bg2"/>
                </a:solidFill>
                <a:latin typeface="Arial" charset="0"/>
              </a:defRPr>
            </a:lvl3pPr>
            <a:lvl4pPr marL="1600200" indent="-228600" eaLnBrk="0" hangingPunct="0">
              <a:spcBef>
                <a:spcPct val="50000"/>
              </a:spcBef>
              <a:buClr>
                <a:schemeClr val="accent2"/>
              </a:buClr>
              <a:buSzPct val="70000"/>
              <a:buFont typeface="Wingdings" pitchFamily="2" charset="2"/>
              <a:buChar char="§"/>
              <a:defRPr sz="2000">
                <a:solidFill>
                  <a:schemeClr val="bg2"/>
                </a:solidFill>
                <a:latin typeface="Arial" charset="0"/>
              </a:defRPr>
            </a:lvl4pPr>
            <a:lvl5pPr marL="2057400" indent="-228600" eaLnBrk="0" hangingPunct="0">
              <a:spcBef>
                <a:spcPct val="50000"/>
              </a:spcBef>
              <a:buChar char="»"/>
              <a:defRPr sz="2000">
                <a:solidFill>
                  <a:schemeClr val="bg2"/>
                </a:solidFill>
                <a:latin typeface="Arial" charset="0"/>
              </a:defRPr>
            </a:lvl5pPr>
            <a:lvl6pPr marL="2514600" indent="-228600" eaLnBrk="0" fontAlgn="base" hangingPunct="0">
              <a:spcBef>
                <a:spcPct val="50000"/>
              </a:spcBef>
              <a:spcAft>
                <a:spcPct val="0"/>
              </a:spcAft>
              <a:buChar char="»"/>
              <a:defRPr sz="2000">
                <a:solidFill>
                  <a:schemeClr val="bg2"/>
                </a:solidFill>
                <a:latin typeface="Arial" charset="0"/>
              </a:defRPr>
            </a:lvl6pPr>
            <a:lvl7pPr marL="2971800" indent="-228600" eaLnBrk="0" fontAlgn="base" hangingPunct="0">
              <a:spcBef>
                <a:spcPct val="50000"/>
              </a:spcBef>
              <a:spcAft>
                <a:spcPct val="0"/>
              </a:spcAft>
              <a:buChar char="»"/>
              <a:defRPr sz="2000">
                <a:solidFill>
                  <a:schemeClr val="bg2"/>
                </a:solidFill>
                <a:latin typeface="Arial" charset="0"/>
              </a:defRPr>
            </a:lvl7pPr>
            <a:lvl8pPr marL="3429000" indent="-228600" eaLnBrk="0" fontAlgn="base" hangingPunct="0">
              <a:spcBef>
                <a:spcPct val="50000"/>
              </a:spcBef>
              <a:spcAft>
                <a:spcPct val="0"/>
              </a:spcAft>
              <a:buChar char="»"/>
              <a:defRPr sz="2000">
                <a:solidFill>
                  <a:schemeClr val="bg2"/>
                </a:solidFill>
                <a:latin typeface="Arial" charset="0"/>
              </a:defRPr>
            </a:lvl8pPr>
            <a:lvl9pPr marL="3886200" indent="-228600" eaLnBrk="0" fontAlgn="base" hangingPunct="0">
              <a:spcBef>
                <a:spcPct val="50000"/>
              </a:spcBef>
              <a:spcAft>
                <a:spcPct val="0"/>
              </a:spcAft>
              <a:buChar char="»"/>
              <a:defRPr sz="2000">
                <a:solidFill>
                  <a:schemeClr val="bg2"/>
                </a:solidFill>
                <a:latin typeface="Arial" charset="0"/>
              </a:defRPr>
            </a:lvl9pPr>
          </a:lstStyle>
          <a:p>
            <a:pPr eaLnBrk="1" hangingPunct="1">
              <a:spcBef>
                <a:spcPct val="0"/>
              </a:spcBef>
              <a:defRPr/>
            </a:pPr>
            <a:fld id="{6A401538-728C-4DC4-895B-ABA450984934}" type="slidenum">
              <a:rPr lang="en-US" altLang="nl-BE" sz="1400" smtClean="0">
                <a:solidFill>
                  <a:srgbClr val="FFFFFF"/>
                </a:solidFill>
              </a:rPr>
              <a:pPr eaLnBrk="1" hangingPunct="1">
                <a:spcBef>
                  <a:spcPct val="0"/>
                </a:spcBef>
                <a:defRPr/>
              </a:pPr>
              <a:t>18</a:t>
            </a:fld>
            <a:endParaRPr lang="en-US" altLang="nl-BE" sz="1400">
              <a:solidFill>
                <a:srgbClr val="FFFFFF"/>
              </a:solidFill>
            </a:endParaRPr>
          </a:p>
        </p:txBody>
      </p:sp>
      <p:sp>
        <p:nvSpPr>
          <p:cNvPr id="167939" name="Titel 1"/>
          <p:cNvSpPr>
            <a:spLocks noGrp="1"/>
          </p:cNvSpPr>
          <p:nvPr>
            <p:ph type="title"/>
          </p:nvPr>
        </p:nvSpPr>
        <p:spPr/>
        <p:txBody>
          <a:bodyPr/>
          <a:lstStyle/>
          <a:p>
            <a:r>
              <a:rPr lang="nl-BE" altLang="nl-BE" dirty="0"/>
              <a:t>Draaicirkels</a:t>
            </a:r>
            <a:br>
              <a:rPr lang="nl-BE" altLang="nl-BE" dirty="0"/>
            </a:br>
            <a:endParaRPr lang="nl-BE" altLang="nl-BE" dirty="0">
              <a:solidFill>
                <a:srgbClr val="C00000"/>
              </a:solidFill>
            </a:endParaRPr>
          </a:p>
        </p:txBody>
      </p:sp>
      <p:sp>
        <p:nvSpPr>
          <p:cNvPr id="10" name="Tijdelijke aanduiding voor voettekst 1">
            <a:extLst>
              <a:ext uri="{FF2B5EF4-FFF2-40B4-BE49-F238E27FC236}">
                <a16:creationId xmlns:a16="http://schemas.microsoft.com/office/drawing/2014/main" id="{4A001EC2-CFC5-48B5-AC60-D7A1BC1A50C8}"/>
              </a:ext>
            </a:extLst>
          </p:cNvPr>
          <p:cNvSpPr txBox="1">
            <a:spLocks/>
          </p:cNvSpPr>
          <p:nvPr/>
        </p:nvSpPr>
        <p:spPr>
          <a:xfrm>
            <a:off x="467544" y="6396118"/>
            <a:ext cx="5806458" cy="216000"/>
          </a:xfrm>
          <a:prstGeom prst="rect">
            <a:avLst/>
          </a:prstGeom>
        </p:spPr>
        <p:txBody>
          <a:bodyPr/>
          <a:lst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nl-BE" sz="1200" dirty="0"/>
              <a:t>Toelichting Molenwalstraat</a:t>
            </a:r>
          </a:p>
        </p:txBody>
      </p:sp>
      <p:sp>
        <p:nvSpPr>
          <p:cNvPr id="12" name="Tijdelijke aanduiding voor datum 3">
            <a:extLst>
              <a:ext uri="{FF2B5EF4-FFF2-40B4-BE49-F238E27FC236}">
                <a16:creationId xmlns:a16="http://schemas.microsoft.com/office/drawing/2014/main" id="{806CF175-0040-444C-A360-64362E4F7294}"/>
              </a:ext>
            </a:extLst>
          </p:cNvPr>
          <p:cNvSpPr txBox="1">
            <a:spLocks/>
          </p:cNvSpPr>
          <p:nvPr/>
        </p:nvSpPr>
        <p:spPr>
          <a:xfrm>
            <a:off x="5827341" y="6388918"/>
            <a:ext cx="1368151" cy="230400"/>
          </a:xfrm>
          <a:prstGeom prst="rect">
            <a:avLst/>
          </a:prstGeom>
        </p:spPr>
        <p:txBody>
          <a:bodyPr/>
          <a:lst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nl-BE" sz="1200" dirty="0"/>
              <a:t>19 april 2021</a:t>
            </a:r>
          </a:p>
        </p:txBody>
      </p:sp>
      <p:pic>
        <p:nvPicPr>
          <p:cNvPr id="3" name="Afbeelding 2">
            <a:extLst>
              <a:ext uri="{FF2B5EF4-FFF2-40B4-BE49-F238E27FC236}">
                <a16:creationId xmlns:a16="http://schemas.microsoft.com/office/drawing/2014/main" id="{9E56319D-9063-4DE9-B0EF-FF79526F73C9}"/>
              </a:ext>
            </a:extLst>
          </p:cNvPr>
          <p:cNvPicPr>
            <a:picLocks noChangeAspect="1"/>
          </p:cNvPicPr>
          <p:nvPr/>
        </p:nvPicPr>
        <p:blipFill>
          <a:blip r:embed="rId2"/>
          <a:stretch>
            <a:fillRect/>
          </a:stretch>
        </p:blipFill>
        <p:spPr>
          <a:xfrm>
            <a:off x="762719" y="2852936"/>
            <a:ext cx="3065429" cy="3233490"/>
          </a:xfrm>
          <a:prstGeom prst="rect">
            <a:avLst/>
          </a:prstGeom>
        </p:spPr>
      </p:pic>
      <p:pic>
        <p:nvPicPr>
          <p:cNvPr id="5" name="Afbeelding 4">
            <a:extLst>
              <a:ext uri="{FF2B5EF4-FFF2-40B4-BE49-F238E27FC236}">
                <a16:creationId xmlns:a16="http://schemas.microsoft.com/office/drawing/2014/main" id="{F980E5E8-9814-48C8-ACE2-F793B863DB9C}"/>
              </a:ext>
            </a:extLst>
          </p:cNvPr>
          <p:cNvPicPr>
            <a:picLocks noChangeAspect="1"/>
          </p:cNvPicPr>
          <p:nvPr/>
        </p:nvPicPr>
        <p:blipFill>
          <a:blip r:embed="rId3"/>
          <a:stretch>
            <a:fillRect/>
          </a:stretch>
        </p:blipFill>
        <p:spPr>
          <a:xfrm>
            <a:off x="5322995" y="2841759"/>
            <a:ext cx="3065429" cy="3285350"/>
          </a:xfrm>
          <a:prstGeom prst="rect">
            <a:avLst/>
          </a:prstGeom>
        </p:spPr>
      </p:pic>
      <p:sp>
        <p:nvSpPr>
          <p:cNvPr id="7" name="Tekstvak 6">
            <a:extLst>
              <a:ext uri="{FF2B5EF4-FFF2-40B4-BE49-F238E27FC236}">
                <a16:creationId xmlns:a16="http://schemas.microsoft.com/office/drawing/2014/main" id="{DA5EE15F-4B2D-49B9-A23A-F364FC928E84}"/>
              </a:ext>
            </a:extLst>
          </p:cNvPr>
          <p:cNvSpPr txBox="1"/>
          <p:nvPr/>
        </p:nvSpPr>
        <p:spPr>
          <a:xfrm>
            <a:off x="603245" y="2348880"/>
            <a:ext cx="3384376" cy="369332"/>
          </a:xfrm>
          <a:prstGeom prst="rect">
            <a:avLst/>
          </a:prstGeom>
          <a:noFill/>
        </p:spPr>
        <p:txBody>
          <a:bodyPr wrap="square" rtlCol="0">
            <a:spAutoFit/>
          </a:bodyPr>
          <a:lstStyle/>
          <a:p>
            <a:pPr algn="ctr"/>
            <a:r>
              <a:rPr lang="nl-BE" dirty="0"/>
              <a:t>Hulpdiensten</a:t>
            </a:r>
          </a:p>
        </p:txBody>
      </p:sp>
      <p:sp>
        <p:nvSpPr>
          <p:cNvPr id="13" name="Tekstvak 12">
            <a:extLst>
              <a:ext uri="{FF2B5EF4-FFF2-40B4-BE49-F238E27FC236}">
                <a16:creationId xmlns:a16="http://schemas.microsoft.com/office/drawing/2014/main" id="{85F5CD6D-E573-4399-ABA7-223E0AA05435}"/>
              </a:ext>
            </a:extLst>
          </p:cNvPr>
          <p:cNvSpPr txBox="1"/>
          <p:nvPr/>
        </p:nvSpPr>
        <p:spPr>
          <a:xfrm>
            <a:off x="5136774" y="2348880"/>
            <a:ext cx="3384376" cy="369332"/>
          </a:xfrm>
          <a:prstGeom prst="rect">
            <a:avLst/>
          </a:prstGeom>
          <a:noFill/>
        </p:spPr>
        <p:txBody>
          <a:bodyPr wrap="square" rtlCol="0">
            <a:spAutoFit/>
          </a:bodyPr>
          <a:lstStyle/>
          <a:p>
            <a:pPr algn="ctr"/>
            <a:r>
              <a:rPr lang="nl-BE" dirty="0" err="1"/>
              <a:t>Ivago</a:t>
            </a:r>
            <a:endParaRPr lang="nl-BE" dirty="0"/>
          </a:p>
        </p:txBody>
      </p:sp>
    </p:spTree>
    <p:extLst>
      <p:ext uri="{BB962C8B-B14F-4D97-AF65-F5344CB8AC3E}">
        <p14:creationId xmlns:p14="http://schemas.microsoft.com/office/powerpoint/2010/main" val="199304107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ctrTitle"/>
          </p:nvPr>
        </p:nvSpPr>
        <p:spPr/>
        <p:txBody>
          <a:bodyPr/>
          <a:lstStyle/>
          <a:p>
            <a:r>
              <a:rPr lang="nl-BE" sz="4400" dirty="0"/>
              <a:t>Riolering en afkoppelen</a:t>
            </a:r>
          </a:p>
        </p:txBody>
      </p:sp>
      <p:sp>
        <p:nvSpPr>
          <p:cNvPr id="5" name="Tijdelijke aanduiding voor inhoud 4"/>
          <p:cNvSpPr>
            <a:spLocks noGrp="1"/>
          </p:cNvSpPr>
          <p:nvPr>
            <p:ph type="subTitle" idx="1"/>
          </p:nvPr>
        </p:nvSpPr>
        <p:spPr/>
        <p:txBody>
          <a:bodyPr>
            <a:normAutofit/>
          </a:bodyPr>
          <a:lstStyle/>
          <a:p>
            <a:endParaRPr lang="nl-BE" sz="3600" dirty="0"/>
          </a:p>
        </p:txBody>
      </p:sp>
    </p:spTree>
    <p:extLst>
      <p:ext uri="{BB962C8B-B14F-4D97-AF65-F5344CB8AC3E}">
        <p14:creationId xmlns:p14="http://schemas.microsoft.com/office/powerpoint/2010/main" val="33265579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ctrTitle"/>
          </p:nvPr>
        </p:nvSpPr>
        <p:spPr>
          <a:xfrm>
            <a:off x="1479598" y="1530000"/>
            <a:ext cx="7268865" cy="2311200"/>
          </a:xfrm>
        </p:spPr>
        <p:txBody>
          <a:bodyPr/>
          <a:lstStyle/>
          <a:p>
            <a:r>
              <a:rPr lang="nl-BE" sz="4400" dirty="0"/>
              <a:t>Hoe zal mijn straat eruitzien?</a:t>
            </a:r>
          </a:p>
        </p:txBody>
      </p:sp>
      <p:sp>
        <p:nvSpPr>
          <p:cNvPr id="5" name="Tijdelijke aanduiding voor inhoud 4"/>
          <p:cNvSpPr>
            <a:spLocks noGrp="1"/>
          </p:cNvSpPr>
          <p:nvPr>
            <p:ph type="subTitle" idx="1"/>
          </p:nvPr>
        </p:nvSpPr>
        <p:spPr>
          <a:xfrm>
            <a:off x="1498647" y="3996000"/>
            <a:ext cx="7393833" cy="1306800"/>
          </a:xfrm>
        </p:spPr>
        <p:txBody>
          <a:bodyPr>
            <a:noAutofit/>
          </a:bodyPr>
          <a:lstStyle/>
          <a:p>
            <a:pPr marL="0" indent="0">
              <a:buNone/>
            </a:pPr>
            <a:r>
              <a:rPr lang="nl-BE" sz="3200" dirty="0"/>
              <a:t>Dhr. Stijn Bernaerdt</a:t>
            </a:r>
            <a:br>
              <a:rPr lang="nl-BE" sz="3200" dirty="0"/>
            </a:br>
            <a:r>
              <a:rPr lang="nl-BE" sz="3200" dirty="0"/>
              <a:t>Dienst Wegen, Bruggen en Waterlopen</a:t>
            </a:r>
          </a:p>
        </p:txBody>
      </p:sp>
      <p:sp>
        <p:nvSpPr>
          <p:cNvPr id="3" name="Tijdelijke aanduiding voor dianummer 2"/>
          <p:cNvSpPr>
            <a:spLocks noGrp="1"/>
          </p:cNvSpPr>
          <p:nvPr>
            <p:ph type="sldNum" sz="quarter" idx="4294967295"/>
          </p:nvPr>
        </p:nvSpPr>
        <p:spPr>
          <a:xfrm>
            <a:off x="8766175" y="6418263"/>
            <a:ext cx="377825" cy="230187"/>
          </a:xfrm>
        </p:spPr>
        <p:txBody>
          <a:bodyPr/>
          <a:lstStyle/>
          <a:p>
            <a:fld id="{E8F12D86-93AC-45BB-B8CA-9542A3CF9355}" type="slidenum">
              <a:rPr lang="nl-BE" smtClean="0">
                <a:solidFill>
                  <a:prstClr val="white"/>
                </a:solidFill>
              </a:rPr>
              <a:pPr/>
              <a:t>2</a:t>
            </a:fld>
            <a:endParaRPr lang="nl-BE" dirty="0">
              <a:solidFill>
                <a:prstClr val="white"/>
              </a:solidFill>
            </a:endParaRPr>
          </a:p>
        </p:txBody>
      </p:sp>
      <p:sp>
        <p:nvSpPr>
          <p:cNvPr id="9" name="Tijdelijke aanduiding voor voettekst 1"/>
          <p:cNvSpPr txBox="1">
            <a:spLocks/>
          </p:cNvSpPr>
          <p:nvPr/>
        </p:nvSpPr>
        <p:spPr>
          <a:xfrm>
            <a:off x="1479598" y="6222687"/>
            <a:ext cx="5806458" cy="216000"/>
          </a:xfrm>
          <a:prstGeom prst="rect">
            <a:avLst/>
          </a:prstGeom>
        </p:spPr>
        <p:txBody>
          <a:bodyPr/>
          <a:lst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nl-BE" sz="1200" dirty="0"/>
              <a:t>Toelichting Molenwalstraat</a:t>
            </a:r>
          </a:p>
        </p:txBody>
      </p:sp>
      <p:sp>
        <p:nvSpPr>
          <p:cNvPr id="10" name="Tijdelijke aanduiding voor datum 3"/>
          <p:cNvSpPr txBox="1">
            <a:spLocks/>
          </p:cNvSpPr>
          <p:nvPr/>
        </p:nvSpPr>
        <p:spPr>
          <a:xfrm>
            <a:off x="6839395" y="6215487"/>
            <a:ext cx="1368151" cy="230400"/>
          </a:xfrm>
          <a:prstGeom prst="rect">
            <a:avLst/>
          </a:prstGeom>
        </p:spPr>
        <p:txBody>
          <a:bodyPr/>
          <a:lst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nl-BE" sz="1200" dirty="0"/>
              <a:t>19 april 2021</a:t>
            </a:r>
          </a:p>
        </p:txBody>
      </p:sp>
    </p:spTree>
    <p:extLst>
      <p:ext uri="{BB962C8B-B14F-4D97-AF65-F5344CB8AC3E}">
        <p14:creationId xmlns:p14="http://schemas.microsoft.com/office/powerpoint/2010/main" val="246467156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4" name="Picture 8" descr="ILL-afwatering-overstort-klei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3528" y="3852251"/>
            <a:ext cx="2520280" cy="2348002"/>
          </a:xfrm>
          <a:prstGeom prst="roundRect">
            <a:avLst>
              <a:gd name="adj" fmla="val 8594"/>
            </a:avLst>
          </a:prstGeom>
          <a:solidFill>
            <a:srgbClr val="FFFFFF">
              <a:shade val="85000"/>
            </a:srgbClr>
          </a:solidFill>
          <a:ln>
            <a:noFill/>
          </a:ln>
          <a:effectLst/>
          <a:extLst>
            <a:ext uri="{91240B29-F687-4F45-9708-019B960494DF}">
              <a14:hiddenLine xmlns:a14="http://schemas.microsoft.com/office/drawing/2010/main" w="9525">
                <a:solidFill>
                  <a:srgbClr val="000000"/>
                </a:solidFill>
                <a:miter lim="800000"/>
                <a:headEnd/>
                <a:tailEnd/>
              </a14:hiddenLine>
            </a:ext>
          </a:extLst>
        </p:spPr>
      </p:pic>
      <p:sp>
        <p:nvSpPr>
          <p:cNvPr id="124932" name="Tekstvak 2"/>
          <p:cNvSpPr txBox="1">
            <a:spLocks noChangeArrowheads="1"/>
          </p:cNvSpPr>
          <p:nvPr/>
        </p:nvSpPr>
        <p:spPr bwMode="auto">
          <a:xfrm>
            <a:off x="479852" y="2132856"/>
            <a:ext cx="4651375"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50000"/>
              </a:spcBef>
              <a:defRPr sz="2000">
                <a:solidFill>
                  <a:schemeClr val="tx1"/>
                </a:solidFill>
                <a:latin typeface="Arial" charset="0"/>
              </a:defRPr>
            </a:lvl1pPr>
            <a:lvl2pPr marL="742950" indent="-285750" eaLnBrk="0" hangingPunct="0">
              <a:spcBef>
                <a:spcPct val="50000"/>
              </a:spcBef>
              <a:buClr>
                <a:schemeClr val="accent2"/>
              </a:buClr>
              <a:buFont typeface="Arial" charset="0"/>
              <a:buChar char="•"/>
              <a:defRPr sz="2000">
                <a:solidFill>
                  <a:schemeClr val="tx1"/>
                </a:solidFill>
                <a:latin typeface="Arial" charset="0"/>
              </a:defRPr>
            </a:lvl2pPr>
            <a:lvl3pPr marL="1143000" indent="-228600" eaLnBrk="0" hangingPunct="0">
              <a:spcBef>
                <a:spcPct val="50000"/>
              </a:spcBef>
              <a:buClr>
                <a:schemeClr val="accent2"/>
              </a:buClr>
              <a:buFont typeface="Arial" charset="0"/>
              <a:buChar char="–"/>
              <a:defRPr sz="2000">
                <a:solidFill>
                  <a:schemeClr val="bg2"/>
                </a:solidFill>
                <a:latin typeface="Arial" charset="0"/>
              </a:defRPr>
            </a:lvl3pPr>
            <a:lvl4pPr marL="1600200" indent="-228600" eaLnBrk="0" hangingPunct="0">
              <a:spcBef>
                <a:spcPct val="50000"/>
              </a:spcBef>
              <a:buClr>
                <a:schemeClr val="accent2"/>
              </a:buClr>
              <a:buSzPct val="70000"/>
              <a:buFont typeface="Wingdings" pitchFamily="2" charset="2"/>
              <a:buChar char="§"/>
              <a:defRPr sz="2000">
                <a:solidFill>
                  <a:schemeClr val="bg2"/>
                </a:solidFill>
                <a:latin typeface="Arial" charset="0"/>
              </a:defRPr>
            </a:lvl4pPr>
            <a:lvl5pPr marL="2057400" indent="-228600" eaLnBrk="0" hangingPunct="0">
              <a:spcBef>
                <a:spcPct val="50000"/>
              </a:spcBef>
              <a:buChar char="»"/>
              <a:defRPr sz="2000">
                <a:solidFill>
                  <a:schemeClr val="bg2"/>
                </a:solidFill>
                <a:latin typeface="Arial" charset="0"/>
              </a:defRPr>
            </a:lvl5pPr>
            <a:lvl6pPr marL="2514600" indent="-228600" eaLnBrk="0" fontAlgn="base" hangingPunct="0">
              <a:spcBef>
                <a:spcPct val="50000"/>
              </a:spcBef>
              <a:spcAft>
                <a:spcPct val="0"/>
              </a:spcAft>
              <a:buChar char="»"/>
              <a:defRPr sz="2000">
                <a:solidFill>
                  <a:schemeClr val="bg2"/>
                </a:solidFill>
                <a:latin typeface="Arial" charset="0"/>
              </a:defRPr>
            </a:lvl6pPr>
            <a:lvl7pPr marL="2971800" indent="-228600" eaLnBrk="0" fontAlgn="base" hangingPunct="0">
              <a:spcBef>
                <a:spcPct val="50000"/>
              </a:spcBef>
              <a:spcAft>
                <a:spcPct val="0"/>
              </a:spcAft>
              <a:buChar char="»"/>
              <a:defRPr sz="2000">
                <a:solidFill>
                  <a:schemeClr val="bg2"/>
                </a:solidFill>
                <a:latin typeface="Arial" charset="0"/>
              </a:defRPr>
            </a:lvl7pPr>
            <a:lvl8pPr marL="3429000" indent="-228600" eaLnBrk="0" fontAlgn="base" hangingPunct="0">
              <a:spcBef>
                <a:spcPct val="50000"/>
              </a:spcBef>
              <a:spcAft>
                <a:spcPct val="0"/>
              </a:spcAft>
              <a:buChar char="»"/>
              <a:defRPr sz="2000">
                <a:solidFill>
                  <a:schemeClr val="bg2"/>
                </a:solidFill>
                <a:latin typeface="Arial" charset="0"/>
              </a:defRPr>
            </a:lvl8pPr>
            <a:lvl9pPr marL="3886200" indent="-228600" eaLnBrk="0" fontAlgn="base" hangingPunct="0">
              <a:spcBef>
                <a:spcPct val="50000"/>
              </a:spcBef>
              <a:spcAft>
                <a:spcPct val="0"/>
              </a:spcAft>
              <a:buChar char="»"/>
              <a:defRPr sz="2000">
                <a:solidFill>
                  <a:schemeClr val="bg2"/>
                </a:solidFill>
                <a:latin typeface="Arial" charset="0"/>
              </a:defRPr>
            </a:lvl9pPr>
          </a:lstStyle>
          <a:p>
            <a:pPr fontAlgn="base">
              <a:spcBef>
                <a:spcPct val="0"/>
              </a:spcBef>
              <a:spcAft>
                <a:spcPct val="0"/>
              </a:spcAft>
            </a:pPr>
            <a:r>
              <a:rPr lang="nl-BE" altLang="nl-BE" b="1" dirty="0">
                <a:solidFill>
                  <a:srgbClr val="0070C0"/>
                </a:solidFill>
              </a:rPr>
              <a:t>Nu </a:t>
            </a:r>
          </a:p>
          <a:p>
            <a:pPr fontAlgn="base">
              <a:spcBef>
                <a:spcPct val="0"/>
              </a:spcBef>
              <a:spcAft>
                <a:spcPct val="0"/>
              </a:spcAft>
            </a:pPr>
            <a:r>
              <a:rPr lang="nl-BE" altLang="nl-BE" sz="1800" b="1" dirty="0">
                <a:solidFill>
                  <a:srgbClr val="000000"/>
                </a:solidFill>
                <a:cs typeface="Arial" charset="0"/>
              </a:rPr>
              <a:t>gemengd rioleringsstelsel naar WZI </a:t>
            </a:r>
          </a:p>
          <a:p>
            <a:pPr fontAlgn="base">
              <a:spcBef>
                <a:spcPct val="0"/>
              </a:spcBef>
              <a:spcAft>
                <a:spcPct val="0"/>
              </a:spcAft>
            </a:pPr>
            <a:r>
              <a:rPr lang="nl-BE" altLang="nl-BE" sz="1800" dirty="0">
                <a:solidFill>
                  <a:srgbClr val="B3850D"/>
                </a:solidFill>
                <a:cs typeface="Arial" charset="0"/>
              </a:rPr>
              <a:t>= 1 leiding voor afvalwater en regenwater</a:t>
            </a:r>
          </a:p>
        </p:txBody>
      </p:sp>
      <p:sp>
        <p:nvSpPr>
          <p:cNvPr id="4" name="Gestreepte PIJL-RECHTS 3"/>
          <p:cNvSpPr/>
          <p:nvPr/>
        </p:nvSpPr>
        <p:spPr bwMode="auto">
          <a:xfrm>
            <a:off x="3563888" y="4509120"/>
            <a:ext cx="1584325" cy="720725"/>
          </a:xfrm>
          <a:prstGeom prst="stripedRightArrow">
            <a:avLst/>
          </a:prstGeom>
          <a:solidFill>
            <a:srgbClr val="C00000"/>
          </a:solidFill>
          <a:ln>
            <a:noFill/>
          </a:ln>
          <a:effectLst/>
          <a:extLst/>
        </p:spPr>
        <p:txBody>
          <a:bodyPr>
            <a:spAutoFit/>
          </a:bodyPr>
          <a:lstStyle/>
          <a:p>
            <a:pPr eaLnBrk="0" fontAlgn="base" hangingPunct="0">
              <a:spcBef>
                <a:spcPct val="50000"/>
              </a:spcBef>
              <a:spcAft>
                <a:spcPct val="0"/>
              </a:spcAft>
              <a:defRPr/>
            </a:pPr>
            <a:endParaRPr lang="nl-BE" sz="1000">
              <a:solidFill>
                <a:srgbClr val="000000"/>
              </a:solidFill>
              <a:latin typeface="Verdana" pitchFamily="34" charset="0"/>
              <a:cs typeface="Arial" pitchFamily="34" charset="0"/>
            </a:endParaRPr>
          </a:p>
        </p:txBody>
      </p:sp>
      <p:sp>
        <p:nvSpPr>
          <p:cNvPr id="8" name="Tekstvak 7"/>
          <p:cNvSpPr txBox="1"/>
          <p:nvPr/>
        </p:nvSpPr>
        <p:spPr>
          <a:xfrm>
            <a:off x="4978413" y="2098777"/>
            <a:ext cx="3581400" cy="1231106"/>
          </a:xfrm>
          <a:prstGeom prst="rect">
            <a:avLst/>
          </a:prstGeom>
          <a:noFill/>
        </p:spPr>
        <p:txBody>
          <a:bodyPr>
            <a:spAutoFit/>
          </a:bodyPr>
          <a:lstStyle/>
          <a:p>
            <a:pPr eaLnBrk="0" fontAlgn="base" hangingPunct="0">
              <a:spcBef>
                <a:spcPct val="0"/>
              </a:spcBef>
              <a:spcAft>
                <a:spcPct val="0"/>
              </a:spcAft>
              <a:defRPr/>
            </a:pPr>
            <a:r>
              <a:rPr lang="nl-BE" sz="2000" b="1" dirty="0">
                <a:solidFill>
                  <a:srgbClr val="0070C0"/>
                </a:solidFill>
              </a:rPr>
              <a:t>Toekomst</a:t>
            </a:r>
          </a:p>
          <a:p>
            <a:pPr eaLnBrk="0" fontAlgn="base" hangingPunct="0">
              <a:spcBef>
                <a:spcPct val="0"/>
              </a:spcBef>
              <a:spcAft>
                <a:spcPct val="0"/>
              </a:spcAft>
              <a:defRPr/>
            </a:pPr>
            <a:r>
              <a:rPr lang="nl-BE" b="1" dirty="0">
                <a:solidFill>
                  <a:srgbClr val="000000"/>
                </a:solidFill>
                <a:cs typeface="Arial" pitchFamily="34" charset="0"/>
              </a:rPr>
              <a:t>gescheiden rioleringsstelsel. </a:t>
            </a:r>
          </a:p>
          <a:p>
            <a:pPr marL="285750" indent="-285750" eaLnBrk="0" fontAlgn="base" hangingPunct="0">
              <a:spcBef>
                <a:spcPct val="0"/>
              </a:spcBef>
              <a:spcAft>
                <a:spcPct val="0"/>
              </a:spcAft>
              <a:buFontTx/>
              <a:buChar char="-"/>
              <a:defRPr/>
            </a:pPr>
            <a:r>
              <a:rPr lang="nl-BE" dirty="0">
                <a:solidFill>
                  <a:srgbClr val="C00000"/>
                </a:solidFill>
                <a:cs typeface="Arial" pitchFamily="34" charset="0"/>
              </a:rPr>
              <a:t>1 leiding voor afvalwater (DWA)</a:t>
            </a:r>
          </a:p>
          <a:p>
            <a:pPr marL="285750" indent="-285750" eaLnBrk="0" fontAlgn="base" hangingPunct="0">
              <a:spcBef>
                <a:spcPct val="0"/>
              </a:spcBef>
              <a:spcAft>
                <a:spcPct val="0"/>
              </a:spcAft>
              <a:buFontTx/>
              <a:buChar char="-"/>
              <a:defRPr/>
            </a:pPr>
            <a:r>
              <a:rPr lang="nl-BE" dirty="0">
                <a:solidFill>
                  <a:srgbClr val="00B0F0"/>
                </a:solidFill>
                <a:cs typeface="Arial" pitchFamily="34" charset="0"/>
              </a:rPr>
              <a:t>1 leiding voor regenwater (RWA</a:t>
            </a:r>
          </a:p>
        </p:txBody>
      </p:sp>
      <p:pic>
        <p:nvPicPr>
          <p:cNvPr id="124935" name="Picture 7" descr="ILL-afwatering-klei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53002" y="3873767"/>
            <a:ext cx="2506811" cy="23481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4936" name="Tijdelijke aanduiding voor dianummer 1"/>
          <p:cNvSpPr>
            <a:spLocks noGrp="1"/>
          </p:cNvSpPr>
          <p:nvPr>
            <p:ph type="sldNum" sz="quarter" idx="12"/>
          </p:nvPr>
        </p:nvSpPr>
        <p:spPr>
          <a:noFill/>
        </p:spPr>
        <p:txBody>
          <a:bodyPr/>
          <a:lstStyle>
            <a:lvl1pPr eaLnBrk="0" hangingPunct="0">
              <a:spcBef>
                <a:spcPct val="50000"/>
              </a:spcBef>
              <a:defRPr sz="2000">
                <a:solidFill>
                  <a:schemeClr val="tx1"/>
                </a:solidFill>
                <a:latin typeface="Arial" charset="0"/>
              </a:defRPr>
            </a:lvl1pPr>
            <a:lvl2pPr marL="742950" indent="-285750" eaLnBrk="0" hangingPunct="0">
              <a:spcBef>
                <a:spcPct val="50000"/>
              </a:spcBef>
              <a:buClr>
                <a:schemeClr val="accent2"/>
              </a:buClr>
              <a:buFont typeface="Arial" charset="0"/>
              <a:buChar char="•"/>
              <a:defRPr sz="2000">
                <a:solidFill>
                  <a:schemeClr val="tx1"/>
                </a:solidFill>
                <a:latin typeface="Arial" charset="0"/>
              </a:defRPr>
            </a:lvl2pPr>
            <a:lvl3pPr marL="1143000" indent="-228600" eaLnBrk="0" hangingPunct="0">
              <a:spcBef>
                <a:spcPct val="50000"/>
              </a:spcBef>
              <a:buClr>
                <a:schemeClr val="accent2"/>
              </a:buClr>
              <a:buFont typeface="Arial" charset="0"/>
              <a:buChar char="–"/>
              <a:defRPr sz="2000">
                <a:solidFill>
                  <a:schemeClr val="bg2"/>
                </a:solidFill>
                <a:latin typeface="Arial" charset="0"/>
              </a:defRPr>
            </a:lvl3pPr>
            <a:lvl4pPr marL="1600200" indent="-228600" eaLnBrk="0" hangingPunct="0">
              <a:spcBef>
                <a:spcPct val="50000"/>
              </a:spcBef>
              <a:buClr>
                <a:schemeClr val="accent2"/>
              </a:buClr>
              <a:buSzPct val="70000"/>
              <a:buFont typeface="Wingdings" pitchFamily="2" charset="2"/>
              <a:buChar char="§"/>
              <a:defRPr sz="2000">
                <a:solidFill>
                  <a:schemeClr val="bg2"/>
                </a:solidFill>
                <a:latin typeface="Arial" charset="0"/>
              </a:defRPr>
            </a:lvl4pPr>
            <a:lvl5pPr marL="2057400" indent="-228600" eaLnBrk="0" hangingPunct="0">
              <a:spcBef>
                <a:spcPct val="50000"/>
              </a:spcBef>
              <a:buChar char="»"/>
              <a:defRPr sz="2000">
                <a:solidFill>
                  <a:schemeClr val="bg2"/>
                </a:solidFill>
                <a:latin typeface="Arial" charset="0"/>
              </a:defRPr>
            </a:lvl5pPr>
            <a:lvl6pPr marL="2514600" indent="-228600" eaLnBrk="0" fontAlgn="base" hangingPunct="0">
              <a:spcBef>
                <a:spcPct val="50000"/>
              </a:spcBef>
              <a:spcAft>
                <a:spcPct val="0"/>
              </a:spcAft>
              <a:buChar char="»"/>
              <a:defRPr sz="2000">
                <a:solidFill>
                  <a:schemeClr val="bg2"/>
                </a:solidFill>
                <a:latin typeface="Arial" charset="0"/>
              </a:defRPr>
            </a:lvl6pPr>
            <a:lvl7pPr marL="2971800" indent="-228600" eaLnBrk="0" fontAlgn="base" hangingPunct="0">
              <a:spcBef>
                <a:spcPct val="50000"/>
              </a:spcBef>
              <a:spcAft>
                <a:spcPct val="0"/>
              </a:spcAft>
              <a:buChar char="»"/>
              <a:defRPr sz="2000">
                <a:solidFill>
                  <a:schemeClr val="bg2"/>
                </a:solidFill>
                <a:latin typeface="Arial" charset="0"/>
              </a:defRPr>
            </a:lvl7pPr>
            <a:lvl8pPr marL="3429000" indent="-228600" eaLnBrk="0" fontAlgn="base" hangingPunct="0">
              <a:spcBef>
                <a:spcPct val="50000"/>
              </a:spcBef>
              <a:spcAft>
                <a:spcPct val="0"/>
              </a:spcAft>
              <a:buChar char="»"/>
              <a:defRPr sz="2000">
                <a:solidFill>
                  <a:schemeClr val="bg2"/>
                </a:solidFill>
                <a:latin typeface="Arial" charset="0"/>
              </a:defRPr>
            </a:lvl8pPr>
            <a:lvl9pPr marL="3886200" indent="-228600" eaLnBrk="0" fontAlgn="base" hangingPunct="0">
              <a:spcBef>
                <a:spcPct val="50000"/>
              </a:spcBef>
              <a:spcAft>
                <a:spcPct val="0"/>
              </a:spcAft>
              <a:buChar char="»"/>
              <a:defRPr sz="2000">
                <a:solidFill>
                  <a:schemeClr val="bg2"/>
                </a:solidFill>
                <a:latin typeface="Arial" charset="0"/>
              </a:defRPr>
            </a:lvl9pPr>
          </a:lstStyle>
          <a:p>
            <a:pPr eaLnBrk="1" hangingPunct="1">
              <a:spcBef>
                <a:spcPct val="0"/>
              </a:spcBef>
            </a:pPr>
            <a:fld id="{8E9D23D4-7611-41F4-9764-093420438306}" type="slidenum">
              <a:rPr lang="en-US" altLang="nl-BE" sz="1400" smtClean="0">
                <a:solidFill>
                  <a:srgbClr val="FFFFFF"/>
                </a:solidFill>
                <a:cs typeface="Arial" charset="0"/>
              </a:rPr>
              <a:pPr eaLnBrk="1" hangingPunct="1">
                <a:spcBef>
                  <a:spcPct val="0"/>
                </a:spcBef>
              </a:pPr>
              <a:t>20</a:t>
            </a:fld>
            <a:endParaRPr lang="en-US" altLang="nl-BE" sz="1400">
              <a:solidFill>
                <a:srgbClr val="FFFFFF"/>
              </a:solidFill>
              <a:cs typeface="Arial" charset="0"/>
            </a:endParaRPr>
          </a:p>
        </p:txBody>
      </p:sp>
      <p:sp>
        <p:nvSpPr>
          <p:cNvPr id="2" name="Titel 1"/>
          <p:cNvSpPr>
            <a:spLocks noGrp="1"/>
          </p:cNvSpPr>
          <p:nvPr>
            <p:ph type="title"/>
          </p:nvPr>
        </p:nvSpPr>
        <p:spPr>
          <a:xfrm>
            <a:off x="755576" y="332656"/>
            <a:ext cx="7893882" cy="1143000"/>
          </a:xfrm>
        </p:spPr>
        <p:txBody>
          <a:bodyPr/>
          <a:lstStyle/>
          <a:p>
            <a:r>
              <a:rPr lang="nl-BE" dirty="0"/>
              <a:t>Riolering</a:t>
            </a:r>
          </a:p>
        </p:txBody>
      </p:sp>
      <p:sp>
        <p:nvSpPr>
          <p:cNvPr id="124937" name="Tekstvak 1"/>
          <p:cNvSpPr txBox="1">
            <a:spLocks noChangeArrowheads="1"/>
          </p:cNvSpPr>
          <p:nvPr/>
        </p:nvSpPr>
        <p:spPr bwMode="auto">
          <a:xfrm>
            <a:off x="3476657" y="4005064"/>
            <a:ext cx="159861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50000"/>
              </a:spcBef>
              <a:defRPr sz="2000">
                <a:solidFill>
                  <a:schemeClr val="tx1"/>
                </a:solidFill>
                <a:latin typeface="Arial" charset="0"/>
              </a:defRPr>
            </a:lvl1pPr>
            <a:lvl2pPr marL="742950" indent="-285750" eaLnBrk="0" hangingPunct="0">
              <a:spcBef>
                <a:spcPct val="50000"/>
              </a:spcBef>
              <a:buClr>
                <a:schemeClr val="accent2"/>
              </a:buClr>
              <a:buFont typeface="Arial" charset="0"/>
              <a:buChar char="•"/>
              <a:defRPr sz="2000">
                <a:solidFill>
                  <a:schemeClr val="tx1"/>
                </a:solidFill>
                <a:latin typeface="Arial" charset="0"/>
              </a:defRPr>
            </a:lvl2pPr>
            <a:lvl3pPr marL="1143000" indent="-228600" eaLnBrk="0" hangingPunct="0">
              <a:spcBef>
                <a:spcPct val="50000"/>
              </a:spcBef>
              <a:buClr>
                <a:schemeClr val="accent2"/>
              </a:buClr>
              <a:buFont typeface="Arial" charset="0"/>
              <a:buChar char="–"/>
              <a:defRPr sz="2000">
                <a:solidFill>
                  <a:schemeClr val="bg2"/>
                </a:solidFill>
                <a:latin typeface="Arial" charset="0"/>
              </a:defRPr>
            </a:lvl3pPr>
            <a:lvl4pPr marL="1600200" indent="-228600" eaLnBrk="0" hangingPunct="0">
              <a:spcBef>
                <a:spcPct val="50000"/>
              </a:spcBef>
              <a:buClr>
                <a:schemeClr val="accent2"/>
              </a:buClr>
              <a:buSzPct val="70000"/>
              <a:buFont typeface="Wingdings" pitchFamily="2" charset="2"/>
              <a:buChar char="§"/>
              <a:defRPr sz="2000">
                <a:solidFill>
                  <a:schemeClr val="bg2"/>
                </a:solidFill>
                <a:latin typeface="Arial" charset="0"/>
              </a:defRPr>
            </a:lvl4pPr>
            <a:lvl5pPr marL="2057400" indent="-228600" eaLnBrk="0" hangingPunct="0">
              <a:spcBef>
                <a:spcPct val="50000"/>
              </a:spcBef>
              <a:buChar char="»"/>
              <a:defRPr sz="2000">
                <a:solidFill>
                  <a:schemeClr val="bg2"/>
                </a:solidFill>
                <a:latin typeface="Arial" charset="0"/>
              </a:defRPr>
            </a:lvl5pPr>
            <a:lvl6pPr marL="2514600" indent="-228600" eaLnBrk="0" fontAlgn="base" hangingPunct="0">
              <a:spcBef>
                <a:spcPct val="50000"/>
              </a:spcBef>
              <a:spcAft>
                <a:spcPct val="0"/>
              </a:spcAft>
              <a:buChar char="»"/>
              <a:defRPr sz="2000">
                <a:solidFill>
                  <a:schemeClr val="bg2"/>
                </a:solidFill>
                <a:latin typeface="Arial" charset="0"/>
              </a:defRPr>
            </a:lvl6pPr>
            <a:lvl7pPr marL="2971800" indent="-228600" eaLnBrk="0" fontAlgn="base" hangingPunct="0">
              <a:spcBef>
                <a:spcPct val="50000"/>
              </a:spcBef>
              <a:spcAft>
                <a:spcPct val="0"/>
              </a:spcAft>
              <a:buChar char="»"/>
              <a:defRPr sz="2000">
                <a:solidFill>
                  <a:schemeClr val="bg2"/>
                </a:solidFill>
                <a:latin typeface="Arial" charset="0"/>
              </a:defRPr>
            </a:lvl7pPr>
            <a:lvl8pPr marL="3429000" indent="-228600" eaLnBrk="0" fontAlgn="base" hangingPunct="0">
              <a:spcBef>
                <a:spcPct val="50000"/>
              </a:spcBef>
              <a:spcAft>
                <a:spcPct val="0"/>
              </a:spcAft>
              <a:buChar char="»"/>
              <a:defRPr sz="2000">
                <a:solidFill>
                  <a:schemeClr val="bg2"/>
                </a:solidFill>
                <a:latin typeface="Arial" charset="0"/>
              </a:defRPr>
            </a:lvl8pPr>
            <a:lvl9pPr marL="3886200" indent="-228600" eaLnBrk="0" fontAlgn="base" hangingPunct="0">
              <a:spcBef>
                <a:spcPct val="50000"/>
              </a:spcBef>
              <a:spcAft>
                <a:spcPct val="0"/>
              </a:spcAft>
              <a:buChar char="»"/>
              <a:defRPr sz="2000">
                <a:solidFill>
                  <a:schemeClr val="bg2"/>
                </a:solidFill>
                <a:latin typeface="Arial" charset="0"/>
              </a:defRPr>
            </a:lvl9pPr>
          </a:lstStyle>
          <a:p>
            <a:pPr algn="ctr" eaLnBrk="1" fontAlgn="base" hangingPunct="1">
              <a:spcBef>
                <a:spcPct val="0"/>
              </a:spcBef>
              <a:spcAft>
                <a:spcPct val="0"/>
              </a:spcAft>
            </a:pPr>
            <a:r>
              <a:rPr lang="nl-BE" altLang="nl-BE" sz="1800" dirty="0">
                <a:solidFill>
                  <a:srgbClr val="000000"/>
                </a:solidFill>
              </a:rPr>
              <a:t>Afkoppelen</a:t>
            </a:r>
          </a:p>
        </p:txBody>
      </p:sp>
      <p:sp>
        <p:nvSpPr>
          <p:cNvPr id="12" name="Tijdelijke aanduiding voor voettekst 1">
            <a:extLst>
              <a:ext uri="{FF2B5EF4-FFF2-40B4-BE49-F238E27FC236}">
                <a16:creationId xmlns:a16="http://schemas.microsoft.com/office/drawing/2014/main" id="{FD3EF5D3-3765-4CB3-B4C1-E07DC1C44A6F}"/>
              </a:ext>
            </a:extLst>
          </p:cNvPr>
          <p:cNvSpPr txBox="1">
            <a:spLocks/>
          </p:cNvSpPr>
          <p:nvPr/>
        </p:nvSpPr>
        <p:spPr>
          <a:xfrm>
            <a:off x="467544" y="6396118"/>
            <a:ext cx="5806458" cy="216000"/>
          </a:xfrm>
          <a:prstGeom prst="rect">
            <a:avLst/>
          </a:prstGeom>
        </p:spPr>
        <p:txBody>
          <a:bodyPr/>
          <a:lst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nl-BE" sz="1200" dirty="0"/>
              <a:t>Toelichting Molenwalstraat</a:t>
            </a:r>
          </a:p>
        </p:txBody>
      </p:sp>
      <p:sp>
        <p:nvSpPr>
          <p:cNvPr id="13" name="Tijdelijke aanduiding voor datum 3">
            <a:extLst>
              <a:ext uri="{FF2B5EF4-FFF2-40B4-BE49-F238E27FC236}">
                <a16:creationId xmlns:a16="http://schemas.microsoft.com/office/drawing/2014/main" id="{1C68CF5A-5950-44BE-BF0D-02E792DA7023}"/>
              </a:ext>
            </a:extLst>
          </p:cNvPr>
          <p:cNvSpPr txBox="1">
            <a:spLocks/>
          </p:cNvSpPr>
          <p:nvPr/>
        </p:nvSpPr>
        <p:spPr>
          <a:xfrm>
            <a:off x="5827341" y="6388918"/>
            <a:ext cx="1368151" cy="230400"/>
          </a:xfrm>
          <a:prstGeom prst="rect">
            <a:avLst/>
          </a:prstGeom>
        </p:spPr>
        <p:txBody>
          <a:bodyPr/>
          <a:lst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nl-BE" sz="1200" dirty="0"/>
              <a:t>19 april 2021</a:t>
            </a:r>
          </a:p>
        </p:txBody>
      </p:sp>
    </p:spTree>
    <p:extLst>
      <p:ext uri="{BB962C8B-B14F-4D97-AF65-F5344CB8AC3E}">
        <p14:creationId xmlns:p14="http://schemas.microsoft.com/office/powerpoint/2010/main" val="2411803117"/>
      </p:ext>
    </p:extLst>
  </p:cSld>
  <p:clrMapOvr>
    <a:masterClrMapping/>
  </p:clrMapOvr>
  <p:transition spd="slow" advClick="0" advTm="15000"/>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Autofit/>
          </a:bodyPr>
          <a:lstStyle/>
          <a:p>
            <a:r>
              <a:rPr lang="nl-BE" sz="4400" dirty="0"/>
              <a:t>Afkoppelen</a:t>
            </a:r>
            <a:br>
              <a:rPr lang="nl-BE" b="0" dirty="0"/>
            </a:br>
            <a:endParaRPr lang="nl-BE" sz="1750" b="0" dirty="0">
              <a:solidFill>
                <a:schemeClr val="bg1">
                  <a:lumMod val="65000"/>
                </a:schemeClr>
              </a:solidFill>
            </a:endParaRPr>
          </a:p>
        </p:txBody>
      </p:sp>
      <p:pic>
        <p:nvPicPr>
          <p:cNvPr id="8" name="Regenwater afkoppelen" descr="test" title="test">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67544" y="2204864"/>
            <a:ext cx="6948264" cy="3908477"/>
          </a:xfrm>
          <a:prstGeom prst="rect">
            <a:avLst/>
          </a:prstGeom>
        </p:spPr>
      </p:pic>
      <p:sp>
        <p:nvSpPr>
          <p:cNvPr id="9" name="Tijdelijke aanduiding voor voettekst 1">
            <a:extLst>
              <a:ext uri="{FF2B5EF4-FFF2-40B4-BE49-F238E27FC236}">
                <a16:creationId xmlns:a16="http://schemas.microsoft.com/office/drawing/2014/main" id="{DAF6721F-5ADD-4898-AC6B-F5BCC4BDB301}"/>
              </a:ext>
            </a:extLst>
          </p:cNvPr>
          <p:cNvSpPr txBox="1">
            <a:spLocks/>
          </p:cNvSpPr>
          <p:nvPr/>
        </p:nvSpPr>
        <p:spPr>
          <a:xfrm>
            <a:off x="467544" y="6396118"/>
            <a:ext cx="5806458" cy="216000"/>
          </a:xfrm>
          <a:prstGeom prst="rect">
            <a:avLst/>
          </a:prstGeom>
        </p:spPr>
        <p:txBody>
          <a:bodyPr/>
          <a:lst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nl-BE" sz="1200" dirty="0"/>
              <a:t>Toelichting Molenwalstraat</a:t>
            </a:r>
          </a:p>
        </p:txBody>
      </p:sp>
      <p:sp>
        <p:nvSpPr>
          <p:cNvPr id="10" name="Tijdelijke aanduiding voor datum 3">
            <a:extLst>
              <a:ext uri="{FF2B5EF4-FFF2-40B4-BE49-F238E27FC236}">
                <a16:creationId xmlns:a16="http://schemas.microsoft.com/office/drawing/2014/main" id="{C285D8B5-E1AF-44E2-AAC8-C235903C804B}"/>
              </a:ext>
            </a:extLst>
          </p:cNvPr>
          <p:cNvSpPr txBox="1">
            <a:spLocks/>
          </p:cNvSpPr>
          <p:nvPr/>
        </p:nvSpPr>
        <p:spPr>
          <a:xfrm>
            <a:off x="5827341" y="6388918"/>
            <a:ext cx="1368151" cy="230400"/>
          </a:xfrm>
          <a:prstGeom prst="rect">
            <a:avLst/>
          </a:prstGeom>
        </p:spPr>
        <p:txBody>
          <a:bodyPr/>
          <a:lst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nl-BE" sz="1200" dirty="0"/>
              <a:t>19 april 2021</a:t>
            </a:r>
          </a:p>
        </p:txBody>
      </p:sp>
    </p:spTree>
    <p:extLst>
      <p:ext uri="{BB962C8B-B14F-4D97-AF65-F5344CB8AC3E}">
        <p14:creationId xmlns:p14="http://schemas.microsoft.com/office/powerpoint/2010/main" val="301381970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8"/>
                                        </p:tgtEl>
                                      </p:cBhvr>
                                    </p:cmd>
                                  </p:childTnLst>
                                </p:cTn>
                              </p:par>
                            </p:childTnLst>
                          </p:cTn>
                        </p:par>
                      </p:childTnLst>
                    </p:cTn>
                  </p:par>
                </p:childTnLst>
              </p:cTn>
              <p:nextCondLst>
                <p:cond evt="onClick" delay="0">
                  <p:tgtEl>
                    <p:spTgt spid="8"/>
                  </p:tgtEl>
                </p:cond>
              </p:nextCondLst>
            </p:seq>
            <p:video>
              <p:cMediaNode vol="80000">
                <p:cTn id="7" fill="hold" display="0">
                  <p:stCondLst>
                    <p:cond delay="indefinite"/>
                  </p:stCondLst>
                </p:cTn>
                <p:tgtEl>
                  <p:spTgt spid="8"/>
                </p:tgtEl>
              </p:cMediaNode>
            </p:vide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7522" name="Rechte verbindingslijn met pijl 23"/>
          <p:cNvCxnSpPr>
            <a:cxnSpLocks noChangeShapeType="1"/>
          </p:cNvCxnSpPr>
          <p:nvPr/>
        </p:nvCxnSpPr>
        <p:spPr bwMode="auto">
          <a:xfrm flipV="1">
            <a:off x="1652588" y="4292600"/>
            <a:ext cx="831850" cy="1223963"/>
          </a:xfrm>
          <a:prstGeom prst="straightConnector1">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lgn="ctr">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107523" name="Rectangle 3">
            <a:hlinkClick r:id="rId3" action="ppaction://hlinkfile"/>
          </p:cNvPr>
          <p:cNvSpPr txBox="1">
            <a:spLocks noChangeArrowheads="1"/>
          </p:cNvSpPr>
          <p:nvPr/>
        </p:nvSpPr>
        <p:spPr bwMode="auto">
          <a:xfrm>
            <a:off x="889000" y="1468438"/>
            <a:ext cx="8229600"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50000"/>
              </a:spcBef>
              <a:defRPr sz="2000">
                <a:solidFill>
                  <a:schemeClr val="tx1"/>
                </a:solidFill>
                <a:latin typeface="Arial" charset="0"/>
              </a:defRPr>
            </a:lvl1pPr>
            <a:lvl2pPr marL="742950" indent="-285750">
              <a:spcBef>
                <a:spcPct val="50000"/>
              </a:spcBef>
              <a:buClr>
                <a:schemeClr val="accent2"/>
              </a:buClr>
              <a:buFont typeface="Arial" charset="0"/>
              <a:buChar char="•"/>
              <a:defRPr sz="2000">
                <a:solidFill>
                  <a:schemeClr val="tx1"/>
                </a:solidFill>
                <a:latin typeface="Arial" charset="0"/>
              </a:defRPr>
            </a:lvl2pPr>
            <a:lvl3pPr marL="1143000" indent="-228600">
              <a:spcBef>
                <a:spcPct val="50000"/>
              </a:spcBef>
              <a:buClr>
                <a:schemeClr val="accent2"/>
              </a:buClr>
              <a:buFont typeface="Arial" charset="0"/>
              <a:buChar char="–"/>
              <a:defRPr sz="2000">
                <a:solidFill>
                  <a:schemeClr val="bg2"/>
                </a:solidFill>
                <a:latin typeface="Arial" charset="0"/>
              </a:defRPr>
            </a:lvl3pPr>
            <a:lvl4pPr marL="1600200" indent="-228600">
              <a:spcBef>
                <a:spcPct val="50000"/>
              </a:spcBef>
              <a:buClr>
                <a:schemeClr val="accent2"/>
              </a:buClr>
              <a:buSzPct val="70000"/>
              <a:buFont typeface="Wingdings" pitchFamily="2" charset="2"/>
              <a:buChar char="§"/>
              <a:defRPr sz="2000">
                <a:solidFill>
                  <a:schemeClr val="bg2"/>
                </a:solidFill>
                <a:latin typeface="Arial" charset="0"/>
              </a:defRPr>
            </a:lvl4pPr>
            <a:lvl5pPr marL="2057400" indent="-228600">
              <a:spcBef>
                <a:spcPct val="50000"/>
              </a:spcBef>
              <a:buChar char="»"/>
              <a:defRPr sz="2000">
                <a:solidFill>
                  <a:schemeClr val="bg2"/>
                </a:solidFill>
                <a:latin typeface="Arial" charset="0"/>
              </a:defRPr>
            </a:lvl5pPr>
            <a:lvl6pPr marL="2514600" indent="-228600" eaLnBrk="0" fontAlgn="base" hangingPunct="0">
              <a:spcBef>
                <a:spcPct val="50000"/>
              </a:spcBef>
              <a:spcAft>
                <a:spcPct val="0"/>
              </a:spcAft>
              <a:buChar char="»"/>
              <a:defRPr sz="2000">
                <a:solidFill>
                  <a:schemeClr val="bg2"/>
                </a:solidFill>
                <a:latin typeface="Arial" charset="0"/>
              </a:defRPr>
            </a:lvl6pPr>
            <a:lvl7pPr marL="2971800" indent="-228600" eaLnBrk="0" fontAlgn="base" hangingPunct="0">
              <a:spcBef>
                <a:spcPct val="50000"/>
              </a:spcBef>
              <a:spcAft>
                <a:spcPct val="0"/>
              </a:spcAft>
              <a:buChar char="»"/>
              <a:defRPr sz="2000">
                <a:solidFill>
                  <a:schemeClr val="bg2"/>
                </a:solidFill>
                <a:latin typeface="Arial" charset="0"/>
              </a:defRPr>
            </a:lvl7pPr>
            <a:lvl8pPr marL="3429000" indent="-228600" eaLnBrk="0" fontAlgn="base" hangingPunct="0">
              <a:spcBef>
                <a:spcPct val="50000"/>
              </a:spcBef>
              <a:spcAft>
                <a:spcPct val="0"/>
              </a:spcAft>
              <a:buChar char="»"/>
              <a:defRPr sz="2000">
                <a:solidFill>
                  <a:schemeClr val="bg2"/>
                </a:solidFill>
                <a:latin typeface="Arial" charset="0"/>
              </a:defRPr>
            </a:lvl8pPr>
            <a:lvl9pPr marL="3886200" indent="-228600" eaLnBrk="0" fontAlgn="base" hangingPunct="0">
              <a:spcBef>
                <a:spcPct val="50000"/>
              </a:spcBef>
              <a:spcAft>
                <a:spcPct val="0"/>
              </a:spcAft>
              <a:buChar char="»"/>
              <a:defRPr sz="2000">
                <a:solidFill>
                  <a:schemeClr val="bg2"/>
                </a:solidFill>
                <a:latin typeface="Arial" charset="0"/>
              </a:defRPr>
            </a:lvl9pPr>
          </a:lstStyle>
          <a:p>
            <a:pPr eaLnBrk="1" hangingPunct="1">
              <a:lnSpc>
                <a:spcPct val="90000"/>
              </a:lnSpc>
              <a:spcBef>
                <a:spcPct val="20000"/>
              </a:spcBef>
            </a:pPr>
            <a:endParaRPr lang="nl-BE" altLang="nl-BE" sz="1800">
              <a:solidFill>
                <a:srgbClr val="002060"/>
              </a:solidFill>
              <a:cs typeface="Arial" charset="0"/>
            </a:endParaRPr>
          </a:p>
        </p:txBody>
      </p:sp>
      <p:sp>
        <p:nvSpPr>
          <p:cNvPr id="8" name="Rectangle 7">
            <a:extLst>
              <a:ext uri="{FF2B5EF4-FFF2-40B4-BE49-F238E27FC236}">
                <a16:creationId xmlns:a16="http://schemas.microsoft.com/office/drawing/2014/main" id="{7129412B-4A79-485D-A1D4-DBC0B19FA3C7}"/>
              </a:ext>
            </a:extLst>
          </p:cNvPr>
          <p:cNvSpPr>
            <a:spLocks noChangeArrowheads="1"/>
          </p:cNvSpPr>
          <p:nvPr/>
        </p:nvSpPr>
        <p:spPr bwMode="auto">
          <a:xfrm>
            <a:off x="611188" y="1556792"/>
            <a:ext cx="7848600" cy="4926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075" tIns="46038" rIns="92075" bIns="46038"/>
          <a:lstStyle/>
          <a:p>
            <a:pPr eaLnBrk="1" hangingPunct="1">
              <a:defRPr/>
            </a:pPr>
            <a:endParaRPr lang="nl-BE" sz="2600" b="1" dirty="0">
              <a:solidFill>
                <a:srgbClr val="000000"/>
              </a:solidFill>
              <a:latin typeface="Arial" panose="020B0604020202020204" pitchFamily="34" charset="0"/>
            </a:endParaRPr>
          </a:p>
          <a:p>
            <a:pPr eaLnBrk="1" hangingPunct="1">
              <a:defRPr/>
            </a:pPr>
            <a:endParaRPr lang="nl-BE" sz="2600" b="1" dirty="0">
              <a:solidFill>
                <a:srgbClr val="000000"/>
              </a:solidFill>
              <a:latin typeface="Arial" panose="020B0604020202020204" pitchFamily="34" charset="0"/>
            </a:endParaRPr>
          </a:p>
          <a:p>
            <a:pPr>
              <a:spcBef>
                <a:spcPct val="20000"/>
              </a:spcBef>
              <a:defRPr/>
            </a:pPr>
            <a:r>
              <a:rPr lang="nl-BE" sz="2000" dirty="0">
                <a:solidFill>
                  <a:srgbClr val="000000"/>
                </a:solidFill>
                <a:latin typeface="Arial"/>
              </a:rPr>
              <a:t>In dit project komt </a:t>
            </a:r>
            <a:r>
              <a:rPr lang="nl-BE" sz="2000" b="1" dirty="0">
                <a:solidFill>
                  <a:srgbClr val="0070C0"/>
                </a:solidFill>
              </a:rPr>
              <a:t>een gescheiden rioleringsstelsel </a:t>
            </a:r>
            <a:r>
              <a:rPr lang="nl-BE" sz="2000" dirty="0">
                <a:solidFill>
                  <a:srgbClr val="000000"/>
                </a:solidFill>
                <a:latin typeface="Arial"/>
              </a:rPr>
              <a:t>met een aparte afvoer van regen- en afvalwater.</a:t>
            </a:r>
            <a:br>
              <a:rPr lang="nl-BE" sz="2000" dirty="0">
                <a:solidFill>
                  <a:srgbClr val="000000"/>
                </a:solidFill>
                <a:latin typeface="Arial"/>
              </a:rPr>
            </a:br>
            <a:endParaRPr lang="nl-BE" sz="2000" dirty="0">
              <a:solidFill>
                <a:srgbClr val="000000"/>
              </a:solidFill>
              <a:latin typeface="Arial"/>
            </a:endParaRPr>
          </a:p>
          <a:p>
            <a:pPr marL="280800" lvl="2" indent="-234000" fontAlgn="base">
              <a:lnSpc>
                <a:spcPct val="93000"/>
              </a:lnSpc>
              <a:spcBef>
                <a:spcPts val="800"/>
              </a:spcBef>
              <a:spcAft>
                <a:spcPct val="0"/>
              </a:spcAft>
              <a:buClr>
                <a:schemeClr val="tx2"/>
              </a:buClr>
              <a:buSzPct val="90000"/>
              <a:buFont typeface="Calibri" panose="020F0502020204030204" pitchFamily="34" charset="0"/>
              <a:buChar char="&gt;"/>
              <a:defRPr/>
            </a:pPr>
            <a:r>
              <a:rPr lang="nl-BE" sz="2000" dirty="0"/>
              <a:t>Oude riolering wordt uitgebroken, nieuwe riolering in de plaats </a:t>
            </a:r>
          </a:p>
          <a:p>
            <a:pPr marL="561600" lvl="3" indent="-255600" fontAlgn="base">
              <a:lnSpc>
                <a:spcPct val="93000"/>
              </a:lnSpc>
              <a:spcBef>
                <a:spcPts val="800"/>
              </a:spcBef>
              <a:spcAft>
                <a:spcPct val="0"/>
              </a:spcAft>
              <a:buClr>
                <a:schemeClr val="tx2"/>
              </a:buClr>
              <a:buSzPct val="90000"/>
              <a:buFont typeface="Calibri" panose="020F0502020204030204" pitchFamily="34" charset="0"/>
              <a:buChar char="–"/>
              <a:defRPr/>
            </a:pPr>
            <a:r>
              <a:rPr lang="nl-BE" dirty="0"/>
              <a:t>Dus ook nieuwe (huis)aansluitingen nodig op de nieuwe riolering</a:t>
            </a:r>
          </a:p>
          <a:p>
            <a:pPr marL="561600" lvl="3" indent="-255600" fontAlgn="base">
              <a:lnSpc>
                <a:spcPct val="93000"/>
              </a:lnSpc>
              <a:spcBef>
                <a:spcPts val="800"/>
              </a:spcBef>
              <a:spcAft>
                <a:spcPct val="0"/>
              </a:spcAft>
              <a:buClr>
                <a:schemeClr val="tx2"/>
              </a:buClr>
              <a:buSzPct val="90000"/>
              <a:buFont typeface="Calibri" panose="020F0502020204030204" pitchFamily="34" charset="0"/>
              <a:buChar char="–"/>
              <a:defRPr/>
            </a:pPr>
            <a:r>
              <a:rPr lang="nl-BE" dirty="0"/>
              <a:t>Een nieuwe huisaansluiting is normaal gezien betalend</a:t>
            </a:r>
          </a:p>
          <a:p>
            <a:pPr marL="1195200" lvl="4" indent="-234000" fontAlgn="base">
              <a:lnSpc>
                <a:spcPct val="93000"/>
              </a:lnSpc>
              <a:spcBef>
                <a:spcPts val="800"/>
              </a:spcBef>
              <a:spcAft>
                <a:spcPct val="0"/>
              </a:spcAft>
              <a:buClr>
                <a:schemeClr val="tx2"/>
              </a:buClr>
              <a:buSzPct val="90000"/>
              <a:buFont typeface="Calibri" panose="020F0502020204030204" pitchFamily="34" charset="0"/>
              <a:buChar char="&gt;"/>
              <a:defRPr/>
            </a:pPr>
            <a:r>
              <a:rPr lang="nl-BE" sz="2000" b="1" dirty="0">
                <a:solidFill>
                  <a:srgbClr val="0070C0"/>
                </a:solidFill>
              </a:rPr>
              <a:t>MAAR n.a.v. wegen- en rioleringswerken vallen deze ‘</a:t>
            </a:r>
            <a:r>
              <a:rPr lang="nl-BE" sz="2000" b="1" dirty="0" err="1">
                <a:solidFill>
                  <a:srgbClr val="0070C0"/>
                </a:solidFill>
              </a:rPr>
              <a:t>huis’aansluitingen</a:t>
            </a:r>
            <a:r>
              <a:rPr lang="nl-BE" sz="2000" b="1" dirty="0">
                <a:solidFill>
                  <a:srgbClr val="0070C0"/>
                </a:solidFill>
              </a:rPr>
              <a:t> ten laste van FARYS</a:t>
            </a:r>
          </a:p>
          <a:p>
            <a:pPr marL="561600" lvl="3" indent="-255600" fontAlgn="base">
              <a:lnSpc>
                <a:spcPct val="93000"/>
              </a:lnSpc>
              <a:spcBef>
                <a:spcPts val="800"/>
              </a:spcBef>
              <a:spcAft>
                <a:spcPct val="0"/>
              </a:spcAft>
              <a:buClr>
                <a:schemeClr val="tx2"/>
              </a:buClr>
              <a:buSzPct val="90000"/>
              <a:buFont typeface="Calibri" panose="020F0502020204030204" pitchFamily="34" charset="0"/>
              <a:buChar char="–"/>
              <a:defRPr/>
            </a:pPr>
            <a:r>
              <a:rPr lang="nl-BE" dirty="0"/>
              <a:t>Aansluiten is steeds verplicht bij de aanwezigheid van riolering op het openbaar domein! </a:t>
            </a:r>
          </a:p>
          <a:p>
            <a:pPr lvl="1">
              <a:spcBef>
                <a:spcPct val="20000"/>
              </a:spcBef>
              <a:defRPr/>
            </a:pPr>
            <a:endParaRPr lang="nl-BE" dirty="0">
              <a:solidFill>
                <a:srgbClr val="000000"/>
              </a:solidFill>
              <a:latin typeface="Arial"/>
            </a:endParaRPr>
          </a:p>
        </p:txBody>
      </p:sp>
      <p:sp>
        <p:nvSpPr>
          <p:cNvPr id="2" name="Titel 1"/>
          <p:cNvSpPr>
            <a:spLocks noGrp="1"/>
          </p:cNvSpPr>
          <p:nvPr>
            <p:ph type="title"/>
          </p:nvPr>
        </p:nvSpPr>
        <p:spPr>
          <a:xfrm>
            <a:off x="611188" y="548680"/>
            <a:ext cx="7893882" cy="1143000"/>
          </a:xfrm>
        </p:spPr>
        <p:txBody>
          <a:bodyPr/>
          <a:lstStyle/>
          <a:p>
            <a:r>
              <a:rPr lang="nl-BE" sz="4400" dirty="0"/>
              <a:t>Riolering</a:t>
            </a:r>
            <a:br>
              <a:rPr lang="nl-BE" dirty="0"/>
            </a:br>
            <a:endParaRPr lang="nl-BE" dirty="0"/>
          </a:p>
        </p:txBody>
      </p:sp>
      <p:sp>
        <p:nvSpPr>
          <p:cNvPr id="9" name="Tijdelijke aanduiding voor voettekst 1">
            <a:extLst>
              <a:ext uri="{FF2B5EF4-FFF2-40B4-BE49-F238E27FC236}">
                <a16:creationId xmlns:a16="http://schemas.microsoft.com/office/drawing/2014/main" id="{860BC88B-F24D-4B0A-948E-00FA429EA95C}"/>
              </a:ext>
            </a:extLst>
          </p:cNvPr>
          <p:cNvSpPr txBox="1">
            <a:spLocks/>
          </p:cNvSpPr>
          <p:nvPr/>
        </p:nvSpPr>
        <p:spPr>
          <a:xfrm>
            <a:off x="467544" y="6396118"/>
            <a:ext cx="5806458" cy="216000"/>
          </a:xfrm>
          <a:prstGeom prst="rect">
            <a:avLst/>
          </a:prstGeom>
        </p:spPr>
        <p:txBody>
          <a:bodyPr/>
          <a:lst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nl-BE" sz="1200" dirty="0"/>
              <a:t>Toelichting Molenwalstraat</a:t>
            </a:r>
          </a:p>
        </p:txBody>
      </p:sp>
      <p:sp>
        <p:nvSpPr>
          <p:cNvPr id="10" name="Tijdelijke aanduiding voor datum 3">
            <a:extLst>
              <a:ext uri="{FF2B5EF4-FFF2-40B4-BE49-F238E27FC236}">
                <a16:creationId xmlns:a16="http://schemas.microsoft.com/office/drawing/2014/main" id="{195C61BB-8BB3-45B3-9552-E8F6837E4E26}"/>
              </a:ext>
            </a:extLst>
          </p:cNvPr>
          <p:cNvSpPr txBox="1">
            <a:spLocks/>
          </p:cNvSpPr>
          <p:nvPr/>
        </p:nvSpPr>
        <p:spPr>
          <a:xfrm>
            <a:off x="5827341" y="6388918"/>
            <a:ext cx="1368151" cy="230400"/>
          </a:xfrm>
          <a:prstGeom prst="rect">
            <a:avLst/>
          </a:prstGeom>
        </p:spPr>
        <p:txBody>
          <a:bodyPr/>
          <a:lst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nl-BE" sz="1200" dirty="0"/>
              <a:t>19 april 2021</a:t>
            </a:r>
          </a:p>
        </p:txBody>
      </p:sp>
    </p:spTree>
    <p:extLst>
      <p:ext uri="{BB962C8B-B14F-4D97-AF65-F5344CB8AC3E}">
        <p14:creationId xmlns:p14="http://schemas.microsoft.com/office/powerpoint/2010/main" val="47501048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ctrTitle"/>
          </p:nvPr>
        </p:nvSpPr>
        <p:spPr>
          <a:xfrm>
            <a:off x="1479598" y="1530000"/>
            <a:ext cx="7268865" cy="2311200"/>
          </a:xfrm>
        </p:spPr>
        <p:txBody>
          <a:bodyPr/>
          <a:lstStyle/>
          <a:p>
            <a:r>
              <a:rPr lang="nl-BE" sz="4400" dirty="0"/>
              <a:t>Timing:</a:t>
            </a:r>
            <a:br>
              <a:rPr lang="nl-BE" sz="4400" dirty="0"/>
            </a:br>
            <a:br>
              <a:rPr lang="nl-BE" sz="4400" dirty="0"/>
            </a:br>
            <a:r>
              <a:rPr lang="nl-BE" sz="4400" dirty="0"/>
              <a:t>Volgens huidige planning uitvoering in de loop van 2023</a:t>
            </a:r>
          </a:p>
        </p:txBody>
      </p:sp>
      <p:sp>
        <p:nvSpPr>
          <p:cNvPr id="3" name="Tijdelijke aanduiding voor dianummer 2"/>
          <p:cNvSpPr>
            <a:spLocks noGrp="1"/>
          </p:cNvSpPr>
          <p:nvPr>
            <p:ph type="sldNum" sz="quarter" idx="4294967295"/>
          </p:nvPr>
        </p:nvSpPr>
        <p:spPr>
          <a:xfrm>
            <a:off x="8766175" y="6418263"/>
            <a:ext cx="377825" cy="230187"/>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F12D86-93AC-45BB-B8CA-9542A3CF9355}" type="slidenum">
              <a:rPr kumimoji="0" lang="nl-BE" sz="1200" b="0" i="0" u="none" strike="noStrike" kern="1200" cap="none" spc="0" normalizeH="0" baseline="0" noProof="0" smtClean="0">
                <a:ln>
                  <a:noFill/>
                </a:ln>
                <a:solidFill>
                  <a:prstClr val="white"/>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nl-BE" sz="12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79278415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ctrTitle"/>
          </p:nvPr>
        </p:nvSpPr>
        <p:spPr>
          <a:xfrm>
            <a:off x="1479598" y="1530000"/>
            <a:ext cx="7268865" cy="2311200"/>
          </a:xfrm>
        </p:spPr>
        <p:txBody>
          <a:bodyPr/>
          <a:lstStyle/>
          <a:p>
            <a:r>
              <a:rPr lang="nl-BE" sz="4400" dirty="0"/>
              <a:t>Communicatie</a:t>
            </a:r>
          </a:p>
        </p:txBody>
      </p:sp>
      <p:sp>
        <p:nvSpPr>
          <p:cNvPr id="3" name="Tijdelijke aanduiding voor dianummer 2"/>
          <p:cNvSpPr>
            <a:spLocks noGrp="1"/>
          </p:cNvSpPr>
          <p:nvPr>
            <p:ph type="sldNum" sz="quarter" idx="4294967295"/>
          </p:nvPr>
        </p:nvSpPr>
        <p:spPr>
          <a:xfrm>
            <a:off x="8766175" y="6418263"/>
            <a:ext cx="377825" cy="230187"/>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F12D86-93AC-45BB-B8CA-9542A3CF9355}" type="slidenum">
              <a:rPr kumimoji="0" lang="nl-BE" sz="1200" b="0" i="0" u="none" strike="noStrike" kern="1200" cap="none" spc="0" normalizeH="0" baseline="0" noProof="0" smtClean="0">
                <a:ln>
                  <a:noFill/>
                </a:ln>
                <a:solidFill>
                  <a:prstClr val="white"/>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nl-BE" sz="12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7515667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Autofit/>
          </a:bodyPr>
          <a:lstStyle/>
          <a:p>
            <a:r>
              <a:rPr lang="nl-BE" dirty="0"/>
              <a:t>Communicatie</a:t>
            </a:r>
            <a:r>
              <a:rPr lang="nl-BE" sz="1750" b="0" dirty="0">
                <a:solidFill>
                  <a:schemeClr val="bg1">
                    <a:lumMod val="65000"/>
                  </a:schemeClr>
                </a:solidFill>
              </a:rPr>
              <a:t>             </a:t>
            </a:r>
          </a:p>
        </p:txBody>
      </p:sp>
      <p:sp>
        <p:nvSpPr>
          <p:cNvPr id="7" name="Tijdelijke aanduiding voor dianummer 6"/>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E8F12D86-93AC-45BB-B8CA-9542A3CF9355}" type="slidenum">
              <a:rPr kumimoji="0" lang="nl-BE" sz="1200" b="0" i="0" u="none" strike="noStrike" kern="1200" cap="none" spc="0" normalizeH="0" baseline="0" noProof="0" smtClean="0">
                <a:ln>
                  <a:noFill/>
                </a:ln>
                <a:solidFill>
                  <a:srgbClr val="2C3F48"/>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25</a:t>
            </a:fld>
            <a:endParaRPr kumimoji="0" lang="nl-BE" sz="1200" b="0" i="0" u="none" strike="noStrike" kern="1200" cap="none" spc="0" normalizeH="0" baseline="0" noProof="0">
              <a:ln>
                <a:noFill/>
              </a:ln>
              <a:solidFill>
                <a:srgbClr val="2C3F48"/>
              </a:solidFill>
              <a:effectLst/>
              <a:uLnTx/>
              <a:uFillTx/>
              <a:latin typeface="Calibri"/>
              <a:ea typeface="+mn-ea"/>
              <a:cs typeface="+mn-cs"/>
            </a:endParaRPr>
          </a:p>
        </p:txBody>
      </p:sp>
      <p:graphicFrame>
        <p:nvGraphicFramePr>
          <p:cNvPr id="9" name="Tabel 8">
            <a:extLst>
              <a:ext uri="{FF2B5EF4-FFF2-40B4-BE49-F238E27FC236}">
                <a16:creationId xmlns:a16="http://schemas.microsoft.com/office/drawing/2014/main" id="{122D2AD2-C2A1-444A-AE63-030B5B60F97D}"/>
              </a:ext>
            </a:extLst>
          </p:cNvPr>
          <p:cNvGraphicFramePr>
            <a:graphicFrameLocks noGrp="1"/>
          </p:cNvGraphicFramePr>
          <p:nvPr>
            <p:extLst>
              <p:ext uri="{D42A27DB-BD31-4B8C-83A1-F6EECF244321}">
                <p14:modId xmlns:p14="http://schemas.microsoft.com/office/powerpoint/2010/main" val="1807799085"/>
              </p:ext>
            </p:extLst>
          </p:nvPr>
        </p:nvGraphicFramePr>
        <p:xfrm>
          <a:off x="175431" y="2053800"/>
          <a:ext cx="8784976" cy="2494280"/>
        </p:xfrm>
        <a:graphic>
          <a:graphicData uri="http://schemas.openxmlformats.org/drawingml/2006/table">
            <a:tbl>
              <a:tblPr firstRow="1" bandRow="1">
                <a:tableStyleId>{0E3FDE45-AF77-4B5C-9715-49D594BDF05E}</a:tableStyleId>
              </a:tblPr>
              <a:tblGrid>
                <a:gridCol w="4392488">
                  <a:extLst>
                    <a:ext uri="{9D8B030D-6E8A-4147-A177-3AD203B41FA5}">
                      <a16:colId xmlns:a16="http://schemas.microsoft.com/office/drawing/2014/main" val="20000"/>
                    </a:ext>
                  </a:extLst>
                </a:gridCol>
                <a:gridCol w="4392488">
                  <a:extLst>
                    <a:ext uri="{9D8B030D-6E8A-4147-A177-3AD203B41FA5}">
                      <a16:colId xmlns:a16="http://schemas.microsoft.com/office/drawing/2014/main" val="20001"/>
                    </a:ext>
                  </a:extLst>
                </a:gridCol>
              </a:tblGrid>
              <a:tr h="370840">
                <a:tc>
                  <a:txBody>
                    <a:bodyPr/>
                    <a:lstStyle/>
                    <a:p>
                      <a:r>
                        <a:rPr lang="nl-BE" dirty="0"/>
                        <a:t>Wat?</a:t>
                      </a:r>
                    </a:p>
                  </a:txBody>
                  <a:tcPr/>
                </a:tc>
                <a:tc>
                  <a:txBody>
                    <a:bodyPr/>
                    <a:lstStyle/>
                    <a:p>
                      <a:r>
                        <a:rPr lang="nl-BE" dirty="0"/>
                        <a:t>Hoe op de hoogte?</a:t>
                      </a:r>
                    </a:p>
                  </a:txBody>
                  <a:tcPr/>
                </a:tc>
                <a:extLst>
                  <a:ext uri="{0D108BD9-81ED-4DB2-BD59-A6C34878D82A}">
                    <a16:rowId xmlns:a16="http://schemas.microsoft.com/office/drawing/2014/main" val="10000"/>
                  </a:ext>
                </a:extLst>
              </a:tr>
              <a:tr h="370840">
                <a:tc>
                  <a:txBody>
                    <a:bodyPr/>
                    <a:lstStyle/>
                    <a:p>
                      <a:r>
                        <a:rPr lang="nl-BE" dirty="0"/>
                        <a:t>Uitnodiging digitaal infomoment</a:t>
                      </a:r>
                    </a:p>
                  </a:txBody>
                  <a:tcPr/>
                </a:tc>
                <a:tc>
                  <a:txBody>
                    <a:bodyPr/>
                    <a:lstStyle/>
                    <a:p>
                      <a:r>
                        <a:rPr lang="nl-BE" dirty="0"/>
                        <a:t>In bus vanaf 7 april 2021</a:t>
                      </a:r>
                    </a:p>
                  </a:txBody>
                  <a:tcPr/>
                </a:tc>
                <a:extLst>
                  <a:ext uri="{0D108BD9-81ED-4DB2-BD59-A6C34878D82A}">
                    <a16:rowId xmlns:a16="http://schemas.microsoft.com/office/drawing/2014/main" val="802820270"/>
                  </a:ext>
                </a:extLst>
              </a:tr>
              <a:tr h="370840">
                <a:tc>
                  <a:txBody>
                    <a:bodyPr/>
                    <a:lstStyle/>
                    <a:p>
                      <a:r>
                        <a:rPr lang="nl-BE" dirty="0"/>
                        <a:t>Digitaal infomoment</a:t>
                      </a:r>
                    </a:p>
                  </a:txBody>
                  <a:tcPr/>
                </a:tc>
                <a:tc>
                  <a:txBody>
                    <a:bodyPr/>
                    <a:lstStyle/>
                    <a:p>
                      <a:pPr marL="0" indent="0">
                        <a:buFontTx/>
                        <a:buNone/>
                      </a:pPr>
                      <a:r>
                        <a:rPr lang="nl-BE" dirty="0"/>
                        <a:t>Op 19 april 2021 tussen 19u en 21u</a:t>
                      </a:r>
                    </a:p>
                  </a:txBody>
                  <a:tcPr/>
                </a:tc>
                <a:extLst>
                  <a:ext uri="{0D108BD9-81ED-4DB2-BD59-A6C34878D82A}">
                    <a16:rowId xmlns:a16="http://schemas.microsoft.com/office/drawing/2014/main" val="10005"/>
                  </a:ext>
                </a:extLst>
              </a:tr>
              <a:tr h="370840">
                <a:tc>
                  <a:txBody>
                    <a:bodyPr/>
                    <a:lstStyle/>
                    <a:p>
                      <a:r>
                        <a:rPr lang="nl-BE" dirty="0"/>
                        <a:t>Informatiekanalen</a:t>
                      </a:r>
                    </a:p>
                  </a:txBody>
                  <a:tcPr/>
                </a:tc>
                <a:tc>
                  <a:txBody>
                    <a:bodyPr/>
                    <a:lstStyle/>
                    <a:p>
                      <a:pPr marL="285750" indent="-285750">
                        <a:buFontTx/>
                        <a:buChar char="-"/>
                      </a:pPr>
                      <a:r>
                        <a:rPr lang="nl-BE" dirty="0"/>
                        <a:t>Website Stad Gent</a:t>
                      </a:r>
                    </a:p>
                    <a:p>
                      <a:pPr marL="285750" indent="-285750">
                        <a:buFontTx/>
                        <a:buChar char="-"/>
                      </a:pPr>
                      <a:r>
                        <a:rPr lang="nl-BE" dirty="0"/>
                        <a:t>Bewonersbrieven</a:t>
                      </a:r>
                    </a:p>
                  </a:txBody>
                  <a:tcPr/>
                </a:tc>
                <a:extLst>
                  <a:ext uri="{0D108BD9-81ED-4DB2-BD59-A6C34878D82A}">
                    <a16:rowId xmlns:a16="http://schemas.microsoft.com/office/drawing/2014/main" val="10002"/>
                  </a:ext>
                </a:extLst>
              </a:tr>
              <a:tr h="370840">
                <a:tc>
                  <a:txBody>
                    <a:bodyPr/>
                    <a:lstStyle/>
                    <a:p>
                      <a:r>
                        <a:rPr lang="nl-BE" dirty="0"/>
                        <a:t>Nog even nalezen? </a:t>
                      </a:r>
                    </a:p>
                  </a:txBody>
                  <a:tcPr/>
                </a:tc>
                <a:tc>
                  <a:txBody>
                    <a:bodyPr/>
                    <a:lstStyle/>
                    <a:p>
                      <a:r>
                        <a:rPr lang="nl-BE" dirty="0">
                          <a:hlinkClick r:id="rId3"/>
                        </a:rPr>
                        <a:t>www.stad.gent/molenwalstraat</a:t>
                      </a:r>
                      <a:r>
                        <a:rPr lang="nl-BE" dirty="0"/>
                        <a:t> </a:t>
                      </a:r>
                    </a:p>
                  </a:txBody>
                  <a:tcPr/>
                </a:tc>
                <a:extLst>
                  <a:ext uri="{0D108BD9-81ED-4DB2-BD59-A6C34878D82A}">
                    <a16:rowId xmlns:a16="http://schemas.microsoft.com/office/drawing/2014/main" val="10003"/>
                  </a:ext>
                </a:extLst>
              </a:tr>
              <a:tr h="370840">
                <a:tc>
                  <a:txBody>
                    <a:bodyPr/>
                    <a:lstStyle/>
                    <a:p>
                      <a:r>
                        <a:rPr lang="nl-BE" dirty="0"/>
                        <a:t>Vragen?</a:t>
                      </a:r>
                    </a:p>
                  </a:txBody>
                  <a:tcPr/>
                </a:tc>
                <a:tc>
                  <a:txBody>
                    <a:bodyPr/>
                    <a:lstStyle/>
                    <a:p>
                      <a:r>
                        <a:rPr lang="nl-BE" dirty="0" err="1"/>
                        <a:t>stijn.bernaerdt@stad.gent</a:t>
                      </a:r>
                      <a:endParaRPr lang="nl-BE" dirty="0"/>
                    </a:p>
                  </a:txBody>
                  <a:tcPr/>
                </a:tc>
                <a:extLst>
                  <a:ext uri="{0D108BD9-81ED-4DB2-BD59-A6C34878D82A}">
                    <a16:rowId xmlns:a16="http://schemas.microsoft.com/office/drawing/2014/main" val="2297074749"/>
                  </a:ext>
                </a:extLst>
              </a:tr>
            </a:tbl>
          </a:graphicData>
        </a:graphic>
      </p:graphicFrame>
    </p:spTree>
    <p:extLst>
      <p:ext uri="{BB962C8B-B14F-4D97-AF65-F5344CB8AC3E}">
        <p14:creationId xmlns:p14="http://schemas.microsoft.com/office/powerpoint/2010/main" val="53806248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4" name="Tijdelijke aanduiding voor tekst 3"/>
          <p:cNvSpPr>
            <a:spLocks noGrp="1"/>
          </p:cNvSpPr>
          <p:nvPr>
            <p:ph type="body" sz="quarter" idx="10"/>
          </p:nvPr>
        </p:nvSpPr>
        <p:spPr/>
        <p:txBody>
          <a:bodyPr/>
          <a:lstStyle/>
          <a:p>
            <a:pPr marL="0" indent="0">
              <a:buNone/>
            </a:pPr>
            <a:r>
              <a:rPr lang="nl-BE"/>
              <a:t>Toelichting </a:t>
            </a:r>
            <a:r>
              <a:rPr lang="nl-BE" dirty="0"/>
              <a:t>Molenwalstraat</a:t>
            </a:r>
          </a:p>
        </p:txBody>
      </p:sp>
      <p:sp>
        <p:nvSpPr>
          <p:cNvPr id="5" name="Rechthoek 4">
            <a:extLst>
              <a:ext uri="{FF2B5EF4-FFF2-40B4-BE49-F238E27FC236}">
                <a16:creationId xmlns:a16="http://schemas.microsoft.com/office/drawing/2014/main" id="{7FA8E8BF-952E-4B45-9296-4C96CE5B1121}"/>
              </a:ext>
            </a:extLst>
          </p:cNvPr>
          <p:cNvSpPr/>
          <p:nvPr/>
        </p:nvSpPr>
        <p:spPr>
          <a:xfrm>
            <a:off x="1115616" y="4725144"/>
            <a:ext cx="7545464"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BE" sz="5400" b="1" i="0" u="none" strike="noStrike" kern="1200" cap="none" spc="0" normalizeH="0" baseline="0" noProof="0" dirty="0">
                <a:ln w="10160">
                  <a:solidFill>
                    <a:srgbClr val="006288"/>
                  </a:solidFill>
                  <a:prstDash val="solid"/>
                </a:ln>
                <a:solidFill>
                  <a:srgbClr val="FFFFFF"/>
                </a:solidFill>
                <a:effectLst>
                  <a:outerShdw blurRad="38100" dist="22860" dir="5400000" algn="tl" rotWithShape="0">
                    <a:srgbClr val="000000">
                      <a:alpha val="30000"/>
                    </a:srgbClr>
                  </a:outerShdw>
                </a:effectLst>
                <a:uLnTx/>
                <a:uFillTx/>
                <a:latin typeface="Calibri"/>
                <a:ea typeface="+mn-ea"/>
                <a:cs typeface="+mn-cs"/>
              </a:rPr>
              <a:t>Bedankt voor je aandacht</a:t>
            </a:r>
          </a:p>
        </p:txBody>
      </p:sp>
    </p:spTree>
    <p:extLst>
      <p:ext uri="{BB962C8B-B14F-4D97-AF65-F5344CB8AC3E}">
        <p14:creationId xmlns:p14="http://schemas.microsoft.com/office/powerpoint/2010/main" val="40447759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755576" y="260648"/>
            <a:ext cx="7893882" cy="1143000"/>
          </a:xfrm>
        </p:spPr>
        <p:txBody>
          <a:bodyPr/>
          <a:lstStyle/>
          <a:p>
            <a:r>
              <a:rPr lang="nl-BE" sz="4400" dirty="0"/>
              <a:t>Projectzone</a:t>
            </a:r>
          </a:p>
        </p:txBody>
      </p:sp>
      <p:sp>
        <p:nvSpPr>
          <p:cNvPr id="19" name="Tijdelijke aanduiding voor voettekst 1">
            <a:extLst>
              <a:ext uri="{FF2B5EF4-FFF2-40B4-BE49-F238E27FC236}">
                <a16:creationId xmlns:a16="http://schemas.microsoft.com/office/drawing/2014/main" id="{DC01E95E-E31E-465F-976A-E57D432C0C18}"/>
              </a:ext>
            </a:extLst>
          </p:cNvPr>
          <p:cNvSpPr txBox="1">
            <a:spLocks/>
          </p:cNvSpPr>
          <p:nvPr/>
        </p:nvSpPr>
        <p:spPr>
          <a:xfrm>
            <a:off x="467544" y="6396118"/>
            <a:ext cx="5806458" cy="216000"/>
          </a:xfrm>
          <a:prstGeom prst="rect">
            <a:avLst/>
          </a:prstGeom>
        </p:spPr>
        <p:txBody>
          <a:bodyPr/>
          <a:lst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nl-BE" sz="1200" dirty="0"/>
              <a:t>Toelichting Molenwalstraat</a:t>
            </a:r>
          </a:p>
        </p:txBody>
      </p:sp>
      <p:sp>
        <p:nvSpPr>
          <p:cNvPr id="20" name="Tijdelijke aanduiding voor datum 3">
            <a:extLst>
              <a:ext uri="{FF2B5EF4-FFF2-40B4-BE49-F238E27FC236}">
                <a16:creationId xmlns:a16="http://schemas.microsoft.com/office/drawing/2014/main" id="{CB24EA59-43BB-494C-93F0-199E33200B6C}"/>
              </a:ext>
            </a:extLst>
          </p:cNvPr>
          <p:cNvSpPr txBox="1">
            <a:spLocks/>
          </p:cNvSpPr>
          <p:nvPr/>
        </p:nvSpPr>
        <p:spPr>
          <a:xfrm>
            <a:off x="5827341" y="6388918"/>
            <a:ext cx="1368151" cy="230400"/>
          </a:xfrm>
          <a:prstGeom prst="rect">
            <a:avLst/>
          </a:prstGeom>
        </p:spPr>
        <p:txBody>
          <a:bodyPr/>
          <a:lst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nl-BE" sz="1200" dirty="0"/>
              <a:t>19 april 2021</a:t>
            </a:r>
          </a:p>
        </p:txBody>
      </p:sp>
      <p:pic>
        <p:nvPicPr>
          <p:cNvPr id="5" name="Afbeelding 4">
            <a:extLst>
              <a:ext uri="{FF2B5EF4-FFF2-40B4-BE49-F238E27FC236}">
                <a16:creationId xmlns:a16="http://schemas.microsoft.com/office/drawing/2014/main" id="{9D320F8F-5906-46E9-88B5-6C81F70136CF}"/>
              </a:ext>
            </a:extLst>
          </p:cNvPr>
          <p:cNvPicPr>
            <a:picLocks noChangeAspect="1"/>
          </p:cNvPicPr>
          <p:nvPr/>
        </p:nvPicPr>
        <p:blipFill>
          <a:blip r:embed="rId2"/>
          <a:stretch>
            <a:fillRect/>
          </a:stretch>
        </p:blipFill>
        <p:spPr>
          <a:xfrm>
            <a:off x="467543" y="2295712"/>
            <a:ext cx="5724619" cy="3437544"/>
          </a:xfrm>
          <a:prstGeom prst="rect">
            <a:avLst/>
          </a:prstGeom>
        </p:spPr>
      </p:pic>
      <p:sp>
        <p:nvSpPr>
          <p:cNvPr id="6" name="Tekstvak 5">
            <a:extLst>
              <a:ext uri="{FF2B5EF4-FFF2-40B4-BE49-F238E27FC236}">
                <a16:creationId xmlns:a16="http://schemas.microsoft.com/office/drawing/2014/main" id="{CE844D7E-F243-4294-BC9E-E01E141266A9}"/>
              </a:ext>
            </a:extLst>
          </p:cNvPr>
          <p:cNvSpPr txBox="1"/>
          <p:nvPr/>
        </p:nvSpPr>
        <p:spPr>
          <a:xfrm>
            <a:off x="6444208" y="2564904"/>
            <a:ext cx="2232249" cy="646331"/>
          </a:xfrm>
          <a:prstGeom prst="rect">
            <a:avLst/>
          </a:prstGeom>
          <a:noFill/>
        </p:spPr>
        <p:txBody>
          <a:bodyPr wrap="square" rtlCol="0">
            <a:spAutoFit/>
          </a:bodyPr>
          <a:lstStyle/>
          <a:p>
            <a:r>
              <a:rPr lang="nl-BE" dirty="0"/>
              <a:t>Riolering in slechte staat in de pijpenkop</a:t>
            </a:r>
          </a:p>
        </p:txBody>
      </p:sp>
    </p:spTree>
    <p:extLst>
      <p:ext uri="{BB962C8B-B14F-4D97-AF65-F5344CB8AC3E}">
        <p14:creationId xmlns:p14="http://schemas.microsoft.com/office/powerpoint/2010/main" val="19042209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755576" y="260648"/>
            <a:ext cx="7893882" cy="1143000"/>
          </a:xfrm>
        </p:spPr>
        <p:txBody>
          <a:bodyPr/>
          <a:lstStyle/>
          <a:p>
            <a:r>
              <a:rPr lang="nl-BE" sz="4400" dirty="0"/>
              <a:t>Projectzone</a:t>
            </a:r>
            <a:br>
              <a:rPr lang="nl-BE" sz="4400" dirty="0"/>
            </a:br>
            <a:r>
              <a:rPr lang="nl-BE" sz="2800" dirty="0">
                <a:solidFill>
                  <a:prstClr val="white"/>
                </a:solidFill>
              </a:rPr>
              <a:t>in relatie tot kwaliteit wegdek</a:t>
            </a:r>
            <a:endParaRPr lang="nl-BE" sz="4400" dirty="0"/>
          </a:p>
        </p:txBody>
      </p:sp>
      <p:pic>
        <p:nvPicPr>
          <p:cNvPr id="6" name="Afbeelding 5">
            <a:extLst>
              <a:ext uri="{FF2B5EF4-FFF2-40B4-BE49-F238E27FC236}">
                <a16:creationId xmlns:a16="http://schemas.microsoft.com/office/drawing/2014/main" id="{C0F0D543-A518-4189-8D91-E4610ED24911}"/>
              </a:ext>
            </a:extLst>
          </p:cNvPr>
          <p:cNvPicPr>
            <a:picLocks noChangeAspect="1"/>
          </p:cNvPicPr>
          <p:nvPr/>
        </p:nvPicPr>
        <p:blipFill>
          <a:blip r:embed="rId2"/>
          <a:stretch>
            <a:fillRect/>
          </a:stretch>
        </p:blipFill>
        <p:spPr>
          <a:xfrm>
            <a:off x="2374327" y="2204864"/>
            <a:ext cx="6300193" cy="3716518"/>
          </a:xfrm>
          <a:prstGeom prst="rect">
            <a:avLst/>
          </a:prstGeom>
        </p:spPr>
      </p:pic>
      <p:pic>
        <p:nvPicPr>
          <p:cNvPr id="7" name="Afbeelding 6">
            <a:extLst>
              <a:ext uri="{FF2B5EF4-FFF2-40B4-BE49-F238E27FC236}">
                <a16:creationId xmlns:a16="http://schemas.microsoft.com/office/drawing/2014/main" id="{9BBA1EC3-2944-4E7B-9B19-CD23DC1A7DEC}"/>
              </a:ext>
            </a:extLst>
          </p:cNvPr>
          <p:cNvPicPr>
            <a:picLocks noChangeAspect="1"/>
          </p:cNvPicPr>
          <p:nvPr/>
        </p:nvPicPr>
        <p:blipFill>
          <a:blip r:embed="rId3"/>
          <a:stretch>
            <a:fillRect/>
          </a:stretch>
        </p:blipFill>
        <p:spPr>
          <a:xfrm>
            <a:off x="469454" y="3140968"/>
            <a:ext cx="1211107" cy="2094208"/>
          </a:xfrm>
          <a:prstGeom prst="rect">
            <a:avLst/>
          </a:prstGeom>
        </p:spPr>
      </p:pic>
      <p:sp>
        <p:nvSpPr>
          <p:cNvPr id="8" name="Tekstvak 7">
            <a:extLst>
              <a:ext uri="{FF2B5EF4-FFF2-40B4-BE49-F238E27FC236}">
                <a16:creationId xmlns:a16="http://schemas.microsoft.com/office/drawing/2014/main" id="{7A881B5A-1725-423B-9DAD-B211AE075345}"/>
              </a:ext>
            </a:extLst>
          </p:cNvPr>
          <p:cNvSpPr txBox="1"/>
          <p:nvPr/>
        </p:nvSpPr>
        <p:spPr>
          <a:xfrm>
            <a:off x="251520" y="2348880"/>
            <a:ext cx="1800200" cy="646331"/>
          </a:xfrm>
          <a:prstGeom prst="rect">
            <a:avLst/>
          </a:prstGeom>
          <a:noFill/>
        </p:spPr>
        <p:txBody>
          <a:bodyPr wrap="square" rtlCol="0">
            <a:spAutoFit/>
          </a:bodyPr>
          <a:lstStyle/>
          <a:p>
            <a:r>
              <a:rPr lang="nl-BE" dirty="0"/>
              <a:t>Kwaliteit volgens inventarisatie</a:t>
            </a:r>
          </a:p>
        </p:txBody>
      </p:sp>
      <p:sp>
        <p:nvSpPr>
          <p:cNvPr id="20" name="Tijdelijke aanduiding voor voettekst 1">
            <a:extLst>
              <a:ext uri="{FF2B5EF4-FFF2-40B4-BE49-F238E27FC236}">
                <a16:creationId xmlns:a16="http://schemas.microsoft.com/office/drawing/2014/main" id="{8028639B-F965-4F99-953C-C48505BB3F1F}"/>
              </a:ext>
            </a:extLst>
          </p:cNvPr>
          <p:cNvSpPr txBox="1">
            <a:spLocks/>
          </p:cNvSpPr>
          <p:nvPr/>
        </p:nvSpPr>
        <p:spPr>
          <a:xfrm>
            <a:off x="467544" y="6396118"/>
            <a:ext cx="5806458" cy="216000"/>
          </a:xfrm>
          <a:prstGeom prst="rect">
            <a:avLst/>
          </a:prstGeom>
        </p:spPr>
        <p:txBody>
          <a:bodyPr/>
          <a:lst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nl-BE" sz="1200" dirty="0"/>
              <a:t>Toelichting Molenwalstraat</a:t>
            </a:r>
          </a:p>
        </p:txBody>
      </p:sp>
      <p:sp>
        <p:nvSpPr>
          <p:cNvPr id="21" name="Tijdelijke aanduiding voor datum 3">
            <a:extLst>
              <a:ext uri="{FF2B5EF4-FFF2-40B4-BE49-F238E27FC236}">
                <a16:creationId xmlns:a16="http://schemas.microsoft.com/office/drawing/2014/main" id="{2658253B-EAA0-4BD6-B334-336C0ED53D68}"/>
              </a:ext>
            </a:extLst>
          </p:cNvPr>
          <p:cNvSpPr txBox="1">
            <a:spLocks/>
          </p:cNvSpPr>
          <p:nvPr/>
        </p:nvSpPr>
        <p:spPr>
          <a:xfrm>
            <a:off x="5827341" y="6388918"/>
            <a:ext cx="1368151" cy="230400"/>
          </a:xfrm>
          <a:prstGeom prst="rect">
            <a:avLst/>
          </a:prstGeom>
        </p:spPr>
        <p:txBody>
          <a:bodyPr/>
          <a:lst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nl-BE" sz="1200" dirty="0"/>
              <a:t>19 april 2021</a:t>
            </a:r>
          </a:p>
        </p:txBody>
      </p:sp>
    </p:spTree>
    <p:extLst>
      <p:ext uri="{BB962C8B-B14F-4D97-AF65-F5344CB8AC3E}">
        <p14:creationId xmlns:p14="http://schemas.microsoft.com/office/powerpoint/2010/main" val="12778087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762719" y="629816"/>
            <a:ext cx="7893882" cy="1143000"/>
          </a:xfrm>
        </p:spPr>
        <p:txBody>
          <a:bodyPr>
            <a:noAutofit/>
          </a:bodyPr>
          <a:lstStyle/>
          <a:p>
            <a:r>
              <a:rPr lang="nl-BE" sz="4400" dirty="0"/>
              <a:t>Uitgangspunten voor nieuw ontwerp van de Stad Gent</a:t>
            </a:r>
            <a:br>
              <a:rPr lang="nl-BE" b="0" dirty="0"/>
            </a:br>
            <a:endParaRPr lang="nl-BE" sz="1750" b="0" dirty="0">
              <a:solidFill>
                <a:schemeClr val="bg1">
                  <a:lumMod val="65000"/>
                </a:schemeClr>
              </a:solidFill>
            </a:endParaRPr>
          </a:p>
        </p:txBody>
      </p:sp>
      <p:sp>
        <p:nvSpPr>
          <p:cNvPr id="8" name="Tijdelijke aanduiding voor inhoud 5"/>
          <p:cNvSpPr>
            <a:spLocks noGrp="1"/>
          </p:cNvSpPr>
          <p:nvPr>
            <p:ph idx="1"/>
          </p:nvPr>
        </p:nvSpPr>
        <p:spPr>
          <a:xfrm>
            <a:off x="581642" y="2314378"/>
            <a:ext cx="8562357" cy="4104456"/>
          </a:xfrm>
        </p:spPr>
        <p:txBody>
          <a:bodyPr>
            <a:normAutofit/>
          </a:bodyPr>
          <a:lstStyle/>
          <a:p>
            <a:pPr lvl="2" fontAlgn="base">
              <a:lnSpc>
                <a:spcPct val="103000"/>
              </a:lnSpc>
              <a:spcAft>
                <a:spcPct val="0"/>
              </a:spcAft>
              <a:defRPr/>
            </a:pPr>
            <a:r>
              <a:rPr lang="nl-BE" altLang="nl-BE" sz="2400" b="1" dirty="0"/>
              <a:t>Verhardingsmaterialen en dimensionering</a:t>
            </a:r>
            <a:r>
              <a:rPr lang="nl-BE" altLang="nl-BE" sz="2400" dirty="0"/>
              <a:t>: volgens integraal plan openbaar domein stad Gent.</a:t>
            </a:r>
          </a:p>
          <a:p>
            <a:pPr lvl="2" fontAlgn="base">
              <a:lnSpc>
                <a:spcPct val="113000"/>
              </a:lnSpc>
              <a:spcAft>
                <a:spcPct val="0"/>
              </a:spcAft>
              <a:defRPr/>
            </a:pPr>
            <a:r>
              <a:rPr lang="nl-BE" altLang="nl-BE" sz="2400" dirty="0"/>
              <a:t>Heraanleg als </a:t>
            </a:r>
            <a:r>
              <a:rPr lang="nl-BE" altLang="nl-BE" sz="2400" b="1" dirty="0"/>
              <a:t>woonerf</a:t>
            </a:r>
            <a:r>
              <a:rPr lang="nl-BE" altLang="nl-BE" sz="2400" dirty="0"/>
              <a:t> </a:t>
            </a:r>
          </a:p>
          <a:p>
            <a:pPr lvl="2" fontAlgn="base">
              <a:lnSpc>
                <a:spcPct val="113000"/>
              </a:lnSpc>
              <a:spcAft>
                <a:spcPct val="0"/>
              </a:spcAft>
              <a:defRPr/>
            </a:pPr>
            <a:r>
              <a:rPr lang="nl-BE" altLang="nl-BE" sz="2400" dirty="0"/>
              <a:t>Maximaal streven naar infiltratie van het regenwater.</a:t>
            </a:r>
          </a:p>
          <a:p>
            <a:pPr lvl="2" fontAlgn="base">
              <a:lnSpc>
                <a:spcPct val="113000"/>
              </a:lnSpc>
              <a:spcAft>
                <a:spcPct val="0"/>
              </a:spcAft>
              <a:defRPr/>
            </a:pPr>
            <a:r>
              <a:rPr lang="nl-BE" altLang="nl-BE" sz="2400" dirty="0"/>
              <a:t>Volgen </a:t>
            </a:r>
            <a:r>
              <a:rPr lang="nl-BE" altLang="nl-BE" sz="2400" b="1" dirty="0"/>
              <a:t>beleidskaders Stad Gent</a:t>
            </a:r>
            <a:r>
              <a:rPr lang="nl-BE" altLang="nl-BE" sz="2400" dirty="0"/>
              <a:t>: integraal toegankelijk, kindvriendelijk,  klimaatvriendelijk, …</a:t>
            </a:r>
          </a:p>
          <a:p>
            <a:pPr lvl="2" fontAlgn="base">
              <a:lnSpc>
                <a:spcPct val="113000"/>
              </a:lnSpc>
              <a:spcAft>
                <a:spcPct val="0"/>
              </a:spcAft>
              <a:defRPr/>
            </a:pPr>
            <a:r>
              <a:rPr lang="nl-BE" altLang="nl-BE" sz="2400" b="1" dirty="0"/>
              <a:t>Referentievoertuig</a:t>
            </a:r>
            <a:r>
              <a:rPr lang="nl-BE" altLang="nl-BE" sz="2400" dirty="0"/>
              <a:t>: ladderwagen van brandweer en </a:t>
            </a:r>
            <a:r>
              <a:rPr lang="nl-BE" altLang="nl-BE" sz="2400" dirty="0" err="1"/>
              <a:t>Ivago</a:t>
            </a:r>
            <a:r>
              <a:rPr lang="nl-BE" altLang="nl-BE" sz="2400" dirty="0"/>
              <a:t> ophaalwagen -&gt; foutparkeren op draaicirkels vermijden.</a:t>
            </a:r>
          </a:p>
        </p:txBody>
      </p:sp>
      <p:sp>
        <p:nvSpPr>
          <p:cNvPr id="9" name="Tijdelijke aanduiding voor voettekst 1">
            <a:extLst>
              <a:ext uri="{FF2B5EF4-FFF2-40B4-BE49-F238E27FC236}">
                <a16:creationId xmlns:a16="http://schemas.microsoft.com/office/drawing/2014/main" id="{A667879B-D6EF-4756-8133-DC094727414F}"/>
              </a:ext>
            </a:extLst>
          </p:cNvPr>
          <p:cNvSpPr txBox="1">
            <a:spLocks/>
          </p:cNvSpPr>
          <p:nvPr/>
        </p:nvSpPr>
        <p:spPr>
          <a:xfrm>
            <a:off x="467544" y="6396118"/>
            <a:ext cx="5806458" cy="216000"/>
          </a:xfrm>
          <a:prstGeom prst="rect">
            <a:avLst/>
          </a:prstGeom>
        </p:spPr>
        <p:txBody>
          <a:bodyPr/>
          <a:lst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nl-BE" sz="1200" dirty="0"/>
              <a:t>Toelichting Molenwalstraat</a:t>
            </a:r>
          </a:p>
        </p:txBody>
      </p:sp>
      <p:sp>
        <p:nvSpPr>
          <p:cNvPr id="10" name="Tijdelijke aanduiding voor datum 3">
            <a:extLst>
              <a:ext uri="{FF2B5EF4-FFF2-40B4-BE49-F238E27FC236}">
                <a16:creationId xmlns:a16="http://schemas.microsoft.com/office/drawing/2014/main" id="{F19E6551-CD7D-45BF-8FD6-D38FE204B320}"/>
              </a:ext>
            </a:extLst>
          </p:cNvPr>
          <p:cNvSpPr txBox="1">
            <a:spLocks/>
          </p:cNvSpPr>
          <p:nvPr/>
        </p:nvSpPr>
        <p:spPr>
          <a:xfrm>
            <a:off x="5827341" y="6388918"/>
            <a:ext cx="1368151" cy="230400"/>
          </a:xfrm>
          <a:prstGeom prst="rect">
            <a:avLst/>
          </a:prstGeom>
        </p:spPr>
        <p:txBody>
          <a:bodyPr/>
          <a:lst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nl-BE" sz="1200" dirty="0"/>
              <a:t>19 april 2021</a:t>
            </a:r>
          </a:p>
        </p:txBody>
      </p:sp>
    </p:spTree>
    <p:extLst>
      <p:ext uri="{BB962C8B-B14F-4D97-AF65-F5344CB8AC3E}">
        <p14:creationId xmlns:p14="http://schemas.microsoft.com/office/powerpoint/2010/main" val="1538470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5" name="Tijdelijke aanduiding voor dianummer 1"/>
          <p:cNvSpPr>
            <a:spLocks noGrp="1"/>
          </p:cNvSpPr>
          <p:nvPr>
            <p:ph type="sldNum" sz="quarter" idx="12"/>
          </p:nvPr>
        </p:nvSpPr>
        <p:spPr>
          <a:noFill/>
        </p:spPr>
        <p:txBody>
          <a:bodyPr/>
          <a:lstStyle>
            <a:lvl1pPr eaLnBrk="0" hangingPunct="0">
              <a:spcBef>
                <a:spcPct val="50000"/>
              </a:spcBef>
              <a:defRPr sz="2000">
                <a:solidFill>
                  <a:schemeClr val="tx1"/>
                </a:solidFill>
                <a:latin typeface="Arial" charset="0"/>
              </a:defRPr>
            </a:lvl1pPr>
            <a:lvl2pPr marL="742950" indent="-285750" eaLnBrk="0" hangingPunct="0">
              <a:spcBef>
                <a:spcPct val="50000"/>
              </a:spcBef>
              <a:buClr>
                <a:schemeClr val="accent2"/>
              </a:buClr>
              <a:buFont typeface="Arial" charset="0"/>
              <a:buChar char="•"/>
              <a:defRPr sz="2000">
                <a:solidFill>
                  <a:schemeClr val="tx1"/>
                </a:solidFill>
                <a:latin typeface="Arial" charset="0"/>
              </a:defRPr>
            </a:lvl2pPr>
            <a:lvl3pPr marL="1143000" indent="-228600" eaLnBrk="0" hangingPunct="0">
              <a:spcBef>
                <a:spcPct val="50000"/>
              </a:spcBef>
              <a:buClr>
                <a:schemeClr val="accent2"/>
              </a:buClr>
              <a:buFont typeface="Arial" charset="0"/>
              <a:buChar char="–"/>
              <a:defRPr sz="2000">
                <a:solidFill>
                  <a:schemeClr val="bg2"/>
                </a:solidFill>
                <a:latin typeface="Arial" charset="0"/>
              </a:defRPr>
            </a:lvl3pPr>
            <a:lvl4pPr marL="1600200" indent="-228600" eaLnBrk="0" hangingPunct="0">
              <a:spcBef>
                <a:spcPct val="50000"/>
              </a:spcBef>
              <a:buClr>
                <a:schemeClr val="accent2"/>
              </a:buClr>
              <a:buSzPct val="70000"/>
              <a:buFont typeface="Wingdings" pitchFamily="2" charset="2"/>
              <a:buChar char="§"/>
              <a:defRPr sz="2000">
                <a:solidFill>
                  <a:schemeClr val="bg2"/>
                </a:solidFill>
                <a:latin typeface="Arial" charset="0"/>
              </a:defRPr>
            </a:lvl4pPr>
            <a:lvl5pPr marL="2057400" indent="-228600" eaLnBrk="0" hangingPunct="0">
              <a:spcBef>
                <a:spcPct val="50000"/>
              </a:spcBef>
              <a:buChar char="»"/>
              <a:defRPr sz="2000">
                <a:solidFill>
                  <a:schemeClr val="bg2"/>
                </a:solidFill>
                <a:latin typeface="Arial" charset="0"/>
              </a:defRPr>
            </a:lvl5pPr>
            <a:lvl6pPr marL="2514600" indent="-228600" eaLnBrk="0" fontAlgn="base" hangingPunct="0">
              <a:spcBef>
                <a:spcPct val="50000"/>
              </a:spcBef>
              <a:spcAft>
                <a:spcPct val="0"/>
              </a:spcAft>
              <a:buChar char="»"/>
              <a:defRPr sz="2000">
                <a:solidFill>
                  <a:schemeClr val="bg2"/>
                </a:solidFill>
                <a:latin typeface="Arial" charset="0"/>
              </a:defRPr>
            </a:lvl6pPr>
            <a:lvl7pPr marL="2971800" indent="-228600" eaLnBrk="0" fontAlgn="base" hangingPunct="0">
              <a:spcBef>
                <a:spcPct val="50000"/>
              </a:spcBef>
              <a:spcAft>
                <a:spcPct val="0"/>
              </a:spcAft>
              <a:buChar char="»"/>
              <a:defRPr sz="2000">
                <a:solidFill>
                  <a:schemeClr val="bg2"/>
                </a:solidFill>
                <a:latin typeface="Arial" charset="0"/>
              </a:defRPr>
            </a:lvl7pPr>
            <a:lvl8pPr marL="3429000" indent="-228600" eaLnBrk="0" fontAlgn="base" hangingPunct="0">
              <a:spcBef>
                <a:spcPct val="50000"/>
              </a:spcBef>
              <a:spcAft>
                <a:spcPct val="0"/>
              </a:spcAft>
              <a:buChar char="»"/>
              <a:defRPr sz="2000">
                <a:solidFill>
                  <a:schemeClr val="bg2"/>
                </a:solidFill>
                <a:latin typeface="Arial" charset="0"/>
              </a:defRPr>
            </a:lvl8pPr>
            <a:lvl9pPr marL="3886200" indent="-228600" eaLnBrk="0" fontAlgn="base" hangingPunct="0">
              <a:spcBef>
                <a:spcPct val="50000"/>
              </a:spcBef>
              <a:spcAft>
                <a:spcPct val="0"/>
              </a:spcAft>
              <a:buChar char="»"/>
              <a:defRPr sz="2000">
                <a:solidFill>
                  <a:schemeClr val="bg2"/>
                </a:solidFill>
                <a:latin typeface="Arial" charset="0"/>
              </a:defRPr>
            </a:lvl9pPr>
          </a:lstStyle>
          <a:p>
            <a:pPr eaLnBrk="1" hangingPunct="1">
              <a:spcBef>
                <a:spcPct val="0"/>
              </a:spcBef>
            </a:pPr>
            <a:fld id="{720EFFCD-2A0D-47FD-9076-0C2F082F0050}" type="slidenum">
              <a:rPr lang="en-US" altLang="nl-BE" sz="1400" smtClean="0">
                <a:solidFill>
                  <a:srgbClr val="FFFFFF"/>
                </a:solidFill>
              </a:rPr>
              <a:pPr eaLnBrk="1" hangingPunct="1">
                <a:spcBef>
                  <a:spcPct val="0"/>
                </a:spcBef>
              </a:pPr>
              <a:t>6</a:t>
            </a:fld>
            <a:endParaRPr lang="en-US" altLang="nl-BE" sz="1400">
              <a:solidFill>
                <a:srgbClr val="FFFFFF"/>
              </a:solidFill>
            </a:endParaRPr>
          </a:p>
        </p:txBody>
      </p:sp>
      <p:sp>
        <p:nvSpPr>
          <p:cNvPr id="2" name="Titel 1"/>
          <p:cNvSpPr>
            <a:spLocks noGrp="1"/>
          </p:cNvSpPr>
          <p:nvPr>
            <p:ph type="title"/>
          </p:nvPr>
        </p:nvSpPr>
        <p:spPr/>
        <p:txBody>
          <a:bodyPr/>
          <a:lstStyle/>
          <a:p>
            <a:r>
              <a:rPr lang="nl-BE" dirty="0"/>
              <a:t>Klimaatadaptatie: </a:t>
            </a:r>
            <a:br>
              <a:rPr lang="nl-BE" dirty="0"/>
            </a:br>
            <a:r>
              <a:rPr lang="nl-BE" dirty="0"/>
              <a:t>inzetten op een </a:t>
            </a:r>
            <a:r>
              <a:rPr lang="nl-BE" dirty="0" err="1"/>
              <a:t>klimaatrobuuste</a:t>
            </a:r>
            <a:r>
              <a:rPr lang="nl-BE" dirty="0"/>
              <a:t> stad</a:t>
            </a:r>
          </a:p>
        </p:txBody>
      </p:sp>
      <p:sp>
        <p:nvSpPr>
          <p:cNvPr id="8" name="Tijdelijke aanduiding voor tekst 2"/>
          <p:cNvSpPr txBox="1">
            <a:spLocks/>
          </p:cNvSpPr>
          <p:nvPr/>
        </p:nvSpPr>
        <p:spPr bwMode="auto">
          <a:xfrm>
            <a:off x="374614" y="2049286"/>
            <a:ext cx="4041775" cy="639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lvl1pPr algn="l" rtl="0" eaLnBrk="0" fontAlgn="base" hangingPunct="0">
              <a:spcBef>
                <a:spcPct val="50000"/>
              </a:spcBef>
              <a:spcAft>
                <a:spcPct val="0"/>
              </a:spcAft>
              <a:defRPr sz="2000">
                <a:solidFill>
                  <a:schemeClr val="tx1"/>
                </a:solidFill>
                <a:latin typeface="+mn-lt"/>
                <a:ea typeface="+mn-ea"/>
                <a:cs typeface="+mn-cs"/>
              </a:defRPr>
            </a:lvl1pPr>
            <a:lvl2pPr marL="361950" indent="-182563" algn="l" rtl="0" eaLnBrk="0" fontAlgn="base" hangingPunct="0">
              <a:spcBef>
                <a:spcPct val="50000"/>
              </a:spcBef>
              <a:spcAft>
                <a:spcPct val="0"/>
              </a:spcAft>
              <a:buClr>
                <a:schemeClr val="accent2"/>
              </a:buClr>
              <a:buFont typeface="Arial" pitchFamily="34" charset="0"/>
              <a:buChar char="•"/>
              <a:defRPr sz="2000">
                <a:solidFill>
                  <a:schemeClr val="tx1"/>
                </a:solidFill>
                <a:latin typeface="+mn-lt"/>
              </a:defRPr>
            </a:lvl2pPr>
            <a:lvl3pPr marL="809625" indent="-268288" algn="l" rtl="0" eaLnBrk="0" fontAlgn="base" hangingPunct="0">
              <a:spcBef>
                <a:spcPct val="50000"/>
              </a:spcBef>
              <a:spcAft>
                <a:spcPct val="0"/>
              </a:spcAft>
              <a:buClr>
                <a:schemeClr val="accent2"/>
              </a:buClr>
              <a:buFont typeface="Arial" pitchFamily="34" charset="0"/>
              <a:buChar char="–"/>
              <a:defRPr sz="2000">
                <a:solidFill>
                  <a:schemeClr val="bg2"/>
                </a:solidFill>
                <a:latin typeface="+mn-lt"/>
              </a:defRPr>
            </a:lvl3pPr>
            <a:lvl4pPr marL="1173163" indent="-184150" algn="l" rtl="0" eaLnBrk="0" fontAlgn="base" hangingPunct="0">
              <a:spcBef>
                <a:spcPct val="50000"/>
              </a:spcBef>
              <a:spcAft>
                <a:spcPct val="0"/>
              </a:spcAft>
              <a:buClr>
                <a:schemeClr val="accent2"/>
              </a:buClr>
              <a:buSzPct val="70000"/>
              <a:buFont typeface="Wingdings" pitchFamily="2" charset="2"/>
              <a:buChar char="§"/>
              <a:defRPr sz="2000">
                <a:solidFill>
                  <a:schemeClr val="bg2"/>
                </a:solidFill>
                <a:latin typeface="+mn-lt"/>
              </a:defRPr>
            </a:lvl4pPr>
            <a:lvl5pPr marL="1533525" indent="-180975" algn="l" rtl="0" eaLnBrk="0" fontAlgn="base" hangingPunct="0">
              <a:spcBef>
                <a:spcPct val="50000"/>
              </a:spcBef>
              <a:spcAft>
                <a:spcPct val="0"/>
              </a:spcAft>
              <a:buChar char="»"/>
              <a:defRPr sz="2000">
                <a:solidFill>
                  <a:schemeClr val="bg2"/>
                </a:solidFill>
                <a:latin typeface="+mn-lt"/>
              </a:defRPr>
            </a:lvl5pPr>
            <a:lvl6pPr marL="1990725" indent="-180975" algn="l" rtl="0" fontAlgn="base">
              <a:spcBef>
                <a:spcPct val="50000"/>
              </a:spcBef>
              <a:spcAft>
                <a:spcPct val="0"/>
              </a:spcAft>
              <a:buChar char="»"/>
              <a:defRPr sz="2000">
                <a:solidFill>
                  <a:schemeClr val="bg2"/>
                </a:solidFill>
                <a:latin typeface="+mn-lt"/>
              </a:defRPr>
            </a:lvl6pPr>
            <a:lvl7pPr marL="2447925" indent="-180975" algn="l" rtl="0" fontAlgn="base">
              <a:spcBef>
                <a:spcPct val="50000"/>
              </a:spcBef>
              <a:spcAft>
                <a:spcPct val="0"/>
              </a:spcAft>
              <a:buChar char="»"/>
              <a:defRPr sz="2000">
                <a:solidFill>
                  <a:schemeClr val="bg2"/>
                </a:solidFill>
                <a:latin typeface="+mn-lt"/>
              </a:defRPr>
            </a:lvl7pPr>
            <a:lvl8pPr marL="2905125" indent="-180975" algn="l" rtl="0" fontAlgn="base">
              <a:spcBef>
                <a:spcPct val="50000"/>
              </a:spcBef>
              <a:spcAft>
                <a:spcPct val="0"/>
              </a:spcAft>
              <a:buChar char="»"/>
              <a:defRPr sz="2000">
                <a:solidFill>
                  <a:schemeClr val="bg2"/>
                </a:solidFill>
                <a:latin typeface="+mn-lt"/>
              </a:defRPr>
            </a:lvl8pPr>
            <a:lvl9pPr marL="3362325" indent="-180975" algn="l" rtl="0" fontAlgn="base">
              <a:spcBef>
                <a:spcPct val="50000"/>
              </a:spcBef>
              <a:spcAft>
                <a:spcPct val="0"/>
              </a:spcAft>
              <a:buChar char="»"/>
              <a:defRPr sz="2000">
                <a:solidFill>
                  <a:schemeClr val="bg2"/>
                </a:solidFill>
                <a:latin typeface="+mn-lt"/>
              </a:defRPr>
            </a:lvl9pPr>
          </a:lstStyle>
          <a:p>
            <a:pPr>
              <a:defRPr/>
            </a:pPr>
            <a:r>
              <a:rPr lang="nl-BE" b="1" dirty="0">
                <a:solidFill>
                  <a:schemeClr val="accent2"/>
                </a:solidFill>
              </a:rPr>
              <a:t>Wateroverlast - droogte</a:t>
            </a:r>
          </a:p>
        </p:txBody>
      </p:sp>
      <p:sp>
        <p:nvSpPr>
          <p:cNvPr id="9" name="Tijdelijke aanduiding voor tekst 4"/>
          <p:cNvSpPr txBox="1">
            <a:spLocks/>
          </p:cNvSpPr>
          <p:nvPr/>
        </p:nvSpPr>
        <p:spPr>
          <a:xfrm>
            <a:off x="3563888" y="2049286"/>
            <a:ext cx="4041775" cy="639762"/>
          </a:xfrm>
          <a:prstGeom prst="rect">
            <a:avLst/>
          </a:prstGeom>
        </p:spPr>
        <p:txBody>
          <a:bodyPr/>
          <a:lstStyle>
            <a:lvl1pPr algn="l" rtl="0" eaLnBrk="0" fontAlgn="base" hangingPunct="0">
              <a:spcBef>
                <a:spcPct val="50000"/>
              </a:spcBef>
              <a:spcAft>
                <a:spcPct val="0"/>
              </a:spcAft>
              <a:defRPr sz="2000">
                <a:solidFill>
                  <a:schemeClr val="tx1"/>
                </a:solidFill>
                <a:latin typeface="+mn-lt"/>
                <a:ea typeface="+mn-ea"/>
                <a:cs typeface="+mn-cs"/>
              </a:defRPr>
            </a:lvl1pPr>
            <a:lvl2pPr marL="361950" indent="-182563" algn="l" rtl="0" eaLnBrk="0" fontAlgn="base" hangingPunct="0">
              <a:spcBef>
                <a:spcPct val="50000"/>
              </a:spcBef>
              <a:spcAft>
                <a:spcPct val="0"/>
              </a:spcAft>
              <a:buClr>
                <a:schemeClr val="accent2"/>
              </a:buClr>
              <a:buFont typeface="Arial" pitchFamily="34" charset="0"/>
              <a:buChar char="•"/>
              <a:defRPr sz="2000">
                <a:solidFill>
                  <a:schemeClr val="tx1"/>
                </a:solidFill>
                <a:latin typeface="+mn-lt"/>
              </a:defRPr>
            </a:lvl2pPr>
            <a:lvl3pPr marL="809625" indent="-268288" algn="l" rtl="0" eaLnBrk="0" fontAlgn="base" hangingPunct="0">
              <a:spcBef>
                <a:spcPct val="50000"/>
              </a:spcBef>
              <a:spcAft>
                <a:spcPct val="0"/>
              </a:spcAft>
              <a:buClr>
                <a:schemeClr val="accent2"/>
              </a:buClr>
              <a:buFont typeface="Arial" pitchFamily="34" charset="0"/>
              <a:buChar char="–"/>
              <a:defRPr sz="2000">
                <a:solidFill>
                  <a:schemeClr val="bg2"/>
                </a:solidFill>
                <a:latin typeface="+mn-lt"/>
              </a:defRPr>
            </a:lvl3pPr>
            <a:lvl4pPr marL="1173163" indent="-184150" algn="l" rtl="0" eaLnBrk="0" fontAlgn="base" hangingPunct="0">
              <a:spcBef>
                <a:spcPct val="50000"/>
              </a:spcBef>
              <a:spcAft>
                <a:spcPct val="0"/>
              </a:spcAft>
              <a:buClr>
                <a:schemeClr val="accent2"/>
              </a:buClr>
              <a:buSzPct val="70000"/>
              <a:buFont typeface="Wingdings" pitchFamily="2" charset="2"/>
              <a:buChar char="§"/>
              <a:defRPr sz="2000">
                <a:solidFill>
                  <a:schemeClr val="bg2"/>
                </a:solidFill>
                <a:latin typeface="+mn-lt"/>
              </a:defRPr>
            </a:lvl4pPr>
            <a:lvl5pPr marL="1533525" indent="-180975" algn="l" rtl="0" eaLnBrk="0" fontAlgn="base" hangingPunct="0">
              <a:spcBef>
                <a:spcPct val="50000"/>
              </a:spcBef>
              <a:spcAft>
                <a:spcPct val="0"/>
              </a:spcAft>
              <a:buChar char="»"/>
              <a:defRPr sz="2000">
                <a:solidFill>
                  <a:schemeClr val="bg2"/>
                </a:solidFill>
                <a:latin typeface="+mn-lt"/>
              </a:defRPr>
            </a:lvl5pPr>
            <a:lvl6pPr marL="1990725" indent="-180975" algn="l" rtl="0" fontAlgn="base">
              <a:spcBef>
                <a:spcPct val="50000"/>
              </a:spcBef>
              <a:spcAft>
                <a:spcPct val="0"/>
              </a:spcAft>
              <a:buChar char="»"/>
              <a:defRPr sz="2000">
                <a:solidFill>
                  <a:schemeClr val="bg2"/>
                </a:solidFill>
                <a:latin typeface="+mn-lt"/>
              </a:defRPr>
            </a:lvl6pPr>
            <a:lvl7pPr marL="2447925" indent="-180975" algn="l" rtl="0" fontAlgn="base">
              <a:spcBef>
                <a:spcPct val="50000"/>
              </a:spcBef>
              <a:spcAft>
                <a:spcPct val="0"/>
              </a:spcAft>
              <a:buChar char="»"/>
              <a:defRPr sz="2000">
                <a:solidFill>
                  <a:schemeClr val="bg2"/>
                </a:solidFill>
                <a:latin typeface="+mn-lt"/>
              </a:defRPr>
            </a:lvl7pPr>
            <a:lvl8pPr marL="2905125" indent="-180975" algn="l" rtl="0" fontAlgn="base">
              <a:spcBef>
                <a:spcPct val="50000"/>
              </a:spcBef>
              <a:spcAft>
                <a:spcPct val="0"/>
              </a:spcAft>
              <a:buChar char="»"/>
              <a:defRPr sz="2000">
                <a:solidFill>
                  <a:schemeClr val="bg2"/>
                </a:solidFill>
                <a:latin typeface="+mn-lt"/>
              </a:defRPr>
            </a:lvl8pPr>
            <a:lvl9pPr marL="3362325" indent="-180975" algn="l" rtl="0" fontAlgn="base">
              <a:spcBef>
                <a:spcPct val="50000"/>
              </a:spcBef>
              <a:spcAft>
                <a:spcPct val="0"/>
              </a:spcAft>
              <a:buChar char="»"/>
              <a:defRPr sz="2000">
                <a:solidFill>
                  <a:schemeClr val="bg2"/>
                </a:solidFill>
                <a:latin typeface="+mn-lt"/>
              </a:defRPr>
            </a:lvl9pPr>
          </a:lstStyle>
          <a:p>
            <a:pPr algn="ctr">
              <a:defRPr/>
            </a:pPr>
            <a:r>
              <a:rPr lang="nl-BE" b="1" dirty="0">
                <a:solidFill>
                  <a:schemeClr val="accent2"/>
                </a:solidFill>
              </a:rPr>
              <a:t>Hittestress</a:t>
            </a:r>
          </a:p>
        </p:txBody>
      </p:sp>
      <p:pic>
        <p:nvPicPr>
          <p:cNvPr id="11" name="Picture 2" descr="C:\Users\LEEAT24\Documents\Maaike\back up Maaike grote bestanden\fotos klimaatadaptatie\selectie voor EU Cities Adapt\Tineke van heule flooding ©  City of Ghent.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4614" y="4463953"/>
            <a:ext cx="2473040" cy="1854048"/>
          </a:xfrm>
          <a:prstGeom prst="roundRect">
            <a:avLst>
              <a:gd name="adj" fmla="val 8594"/>
            </a:avLst>
          </a:prstGeom>
          <a:solidFill>
            <a:srgbClr val="FFFFFF">
              <a:shade val="85000"/>
            </a:srgbClr>
          </a:solidFill>
          <a:ln>
            <a:noFill/>
          </a:ln>
          <a:effectLst/>
          <a:extLst>
            <a:ext uri="{91240B29-F687-4F45-9708-019B960494DF}">
              <a14:hiddenLine xmlns:a14="http://schemas.microsoft.com/office/drawing/2010/main" w="9525">
                <a:solidFill>
                  <a:srgbClr val="000000"/>
                </a:solidFill>
                <a:miter lim="800000"/>
                <a:headEnd/>
                <a:tailEnd/>
              </a14:hiddenLine>
            </a:ext>
          </a:extLst>
        </p:spPr>
      </p:pic>
      <p:pic>
        <p:nvPicPr>
          <p:cNvPr id="90120" name="Picture 25" descr="ASTER_20060613_LST_clipped_downscaled"/>
          <p:cNvPicPr>
            <a:picLocks noChangeAspect="1" noChangeArrowheads="1"/>
          </p:cNvPicPr>
          <p:nvPr/>
        </p:nvPicPr>
        <p:blipFill>
          <a:blip r:embed="rId4">
            <a:extLst>
              <a:ext uri="{28A0092B-C50C-407E-A947-70E740481C1C}">
                <a14:useLocalDpi xmlns:a14="http://schemas.microsoft.com/office/drawing/2010/main" val="0"/>
              </a:ext>
            </a:extLst>
          </a:blip>
          <a:srcRect l="645" t="529" r="645" b="529"/>
          <a:stretch>
            <a:fillRect/>
          </a:stretch>
        </p:blipFill>
        <p:spPr bwMode="auto">
          <a:xfrm>
            <a:off x="5013324" y="2408168"/>
            <a:ext cx="3159075" cy="381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8" descr="wateroverlas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4614" y="2515955"/>
            <a:ext cx="2473041" cy="1854781"/>
          </a:xfrm>
          <a:prstGeom prst="roundRect">
            <a:avLst>
              <a:gd name="adj" fmla="val 8594"/>
            </a:avLst>
          </a:prstGeom>
          <a:solidFill>
            <a:srgbClr val="FFFFFF">
              <a:shade val="85000"/>
            </a:srgbClr>
          </a:solidFill>
          <a:ln>
            <a:noFill/>
          </a:ln>
          <a:effectLst/>
          <a:extLst>
            <a:ext uri="{91240B29-F687-4F45-9708-019B960494DF}">
              <a14:hiddenLine xmlns:a14="http://schemas.microsoft.com/office/drawing/2010/main" w="9525">
                <a:solidFill>
                  <a:srgbClr val="000000"/>
                </a:solidFill>
                <a:miter lim="800000"/>
                <a:headEnd/>
                <a:tailEnd/>
              </a14:hiddenLine>
            </a:ext>
          </a:extLst>
        </p:spPr>
      </p:pic>
      <p:sp>
        <p:nvSpPr>
          <p:cNvPr id="13" name="Tijdelijke aanduiding voor voettekst 1">
            <a:extLst>
              <a:ext uri="{FF2B5EF4-FFF2-40B4-BE49-F238E27FC236}">
                <a16:creationId xmlns:a16="http://schemas.microsoft.com/office/drawing/2014/main" id="{A6EB1B13-E2F0-47E6-A0EE-FCF7935F1FC1}"/>
              </a:ext>
            </a:extLst>
          </p:cNvPr>
          <p:cNvSpPr txBox="1">
            <a:spLocks/>
          </p:cNvSpPr>
          <p:nvPr/>
        </p:nvSpPr>
        <p:spPr>
          <a:xfrm>
            <a:off x="467544" y="6396118"/>
            <a:ext cx="5806458" cy="216000"/>
          </a:xfrm>
          <a:prstGeom prst="rect">
            <a:avLst/>
          </a:prstGeom>
        </p:spPr>
        <p:txBody>
          <a:bodyPr/>
          <a:lst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nl-BE" sz="1200" dirty="0"/>
              <a:t>Toelichting Molenwalstraat</a:t>
            </a:r>
          </a:p>
        </p:txBody>
      </p:sp>
      <p:sp>
        <p:nvSpPr>
          <p:cNvPr id="14" name="Tijdelijke aanduiding voor datum 3">
            <a:extLst>
              <a:ext uri="{FF2B5EF4-FFF2-40B4-BE49-F238E27FC236}">
                <a16:creationId xmlns:a16="http://schemas.microsoft.com/office/drawing/2014/main" id="{228F8F26-CD8F-4A91-9DDF-02BC2223DA25}"/>
              </a:ext>
            </a:extLst>
          </p:cNvPr>
          <p:cNvSpPr txBox="1">
            <a:spLocks/>
          </p:cNvSpPr>
          <p:nvPr/>
        </p:nvSpPr>
        <p:spPr>
          <a:xfrm>
            <a:off x="5827341" y="6388918"/>
            <a:ext cx="1368151" cy="230400"/>
          </a:xfrm>
          <a:prstGeom prst="rect">
            <a:avLst/>
          </a:prstGeom>
        </p:spPr>
        <p:txBody>
          <a:bodyPr/>
          <a:lst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nl-BE" sz="1200" dirty="0"/>
              <a:t>19 april 2021</a:t>
            </a:r>
          </a:p>
        </p:txBody>
      </p:sp>
    </p:spTree>
    <p:extLst>
      <p:ext uri="{BB962C8B-B14F-4D97-AF65-F5344CB8AC3E}">
        <p14:creationId xmlns:p14="http://schemas.microsoft.com/office/powerpoint/2010/main" val="10412188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63492" name="Afbeelding 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5869" y="2780928"/>
            <a:ext cx="3701678" cy="2600748"/>
          </a:xfrm>
          <a:prstGeom prst="roundRect">
            <a:avLst>
              <a:gd name="adj" fmla="val 8594"/>
            </a:avLst>
          </a:prstGeom>
          <a:solidFill>
            <a:srgbClr val="FFFFFF">
              <a:shade val="85000"/>
            </a:srgbClr>
          </a:solidFill>
          <a:ln>
            <a:noFill/>
          </a:ln>
          <a:effectLst/>
          <a:extLst>
            <a:ext uri="{91240B29-F687-4F45-9708-019B960494DF}">
              <a14:hiddenLine xmlns:a14="http://schemas.microsoft.com/office/drawing/2010/main" w="9525">
                <a:solidFill>
                  <a:srgbClr val="000000"/>
                </a:solidFill>
                <a:miter lim="800000"/>
                <a:headEnd/>
                <a:tailEnd/>
              </a14:hiddenLine>
            </a:ext>
          </a:extLst>
        </p:spPr>
      </p:pic>
      <p:pic>
        <p:nvPicPr>
          <p:cNvPr id="63493" name="Picture 2"/>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4860032" y="2780928"/>
            <a:ext cx="3516582" cy="2637437"/>
          </a:xfrm>
          <a:prstGeom prst="roundRect">
            <a:avLst>
              <a:gd name="adj" fmla="val 8594"/>
            </a:avLst>
          </a:prstGeom>
          <a:solidFill>
            <a:srgbClr val="FFFFFF">
              <a:shade val="85000"/>
            </a:srgbClr>
          </a:solidFill>
          <a:ln>
            <a:noFill/>
          </a:ln>
          <a:effectLst/>
          <a:extLst>
            <a:ext uri="{91240B29-F687-4F45-9708-019B960494DF}">
              <a14:hiddenLine xmlns:a14="http://schemas.microsoft.com/office/drawing/2010/main" w="9525">
                <a:solidFill>
                  <a:srgbClr val="000000"/>
                </a:solidFill>
                <a:miter lim="800000"/>
                <a:headEnd/>
                <a:tailEnd/>
              </a14:hiddenLine>
            </a:ext>
          </a:extLst>
        </p:spPr>
      </p:pic>
      <p:sp>
        <p:nvSpPr>
          <p:cNvPr id="91141" name="Tekstvak 71679"/>
          <p:cNvSpPr txBox="1">
            <a:spLocks noChangeArrowheads="1"/>
          </p:cNvSpPr>
          <p:nvPr/>
        </p:nvSpPr>
        <p:spPr bwMode="auto">
          <a:xfrm>
            <a:off x="775868" y="2300980"/>
            <a:ext cx="703649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50000"/>
              </a:spcBef>
              <a:defRPr sz="2000">
                <a:solidFill>
                  <a:schemeClr val="tx1"/>
                </a:solidFill>
                <a:latin typeface="Arial" charset="0"/>
              </a:defRPr>
            </a:lvl1pPr>
            <a:lvl2pPr marL="742950" indent="-285750" eaLnBrk="0" hangingPunct="0">
              <a:spcBef>
                <a:spcPct val="50000"/>
              </a:spcBef>
              <a:buClr>
                <a:schemeClr val="accent2"/>
              </a:buClr>
              <a:buFont typeface="Arial" charset="0"/>
              <a:buChar char="•"/>
              <a:defRPr sz="2000">
                <a:solidFill>
                  <a:schemeClr val="tx1"/>
                </a:solidFill>
                <a:latin typeface="Arial" charset="0"/>
              </a:defRPr>
            </a:lvl2pPr>
            <a:lvl3pPr marL="1143000" indent="-228600" eaLnBrk="0" hangingPunct="0">
              <a:spcBef>
                <a:spcPct val="50000"/>
              </a:spcBef>
              <a:buClr>
                <a:schemeClr val="accent2"/>
              </a:buClr>
              <a:buFont typeface="Arial" charset="0"/>
              <a:buChar char="–"/>
              <a:defRPr sz="2000">
                <a:solidFill>
                  <a:schemeClr val="bg2"/>
                </a:solidFill>
                <a:latin typeface="Arial" charset="0"/>
              </a:defRPr>
            </a:lvl3pPr>
            <a:lvl4pPr marL="1600200" indent="-228600" eaLnBrk="0" hangingPunct="0">
              <a:spcBef>
                <a:spcPct val="50000"/>
              </a:spcBef>
              <a:buClr>
                <a:schemeClr val="accent2"/>
              </a:buClr>
              <a:buSzPct val="70000"/>
              <a:buFont typeface="Wingdings" pitchFamily="2" charset="2"/>
              <a:buChar char="§"/>
              <a:defRPr sz="2000">
                <a:solidFill>
                  <a:schemeClr val="bg2"/>
                </a:solidFill>
                <a:latin typeface="Arial" charset="0"/>
              </a:defRPr>
            </a:lvl4pPr>
            <a:lvl5pPr marL="2057400" indent="-228600" eaLnBrk="0" hangingPunct="0">
              <a:spcBef>
                <a:spcPct val="50000"/>
              </a:spcBef>
              <a:buChar char="»"/>
              <a:defRPr sz="2000">
                <a:solidFill>
                  <a:schemeClr val="bg2"/>
                </a:solidFill>
                <a:latin typeface="Arial" charset="0"/>
              </a:defRPr>
            </a:lvl5pPr>
            <a:lvl6pPr marL="2514600" indent="-228600" eaLnBrk="0" fontAlgn="base" hangingPunct="0">
              <a:spcBef>
                <a:spcPct val="50000"/>
              </a:spcBef>
              <a:spcAft>
                <a:spcPct val="0"/>
              </a:spcAft>
              <a:buChar char="»"/>
              <a:defRPr sz="2000">
                <a:solidFill>
                  <a:schemeClr val="bg2"/>
                </a:solidFill>
                <a:latin typeface="Arial" charset="0"/>
              </a:defRPr>
            </a:lvl6pPr>
            <a:lvl7pPr marL="2971800" indent="-228600" eaLnBrk="0" fontAlgn="base" hangingPunct="0">
              <a:spcBef>
                <a:spcPct val="50000"/>
              </a:spcBef>
              <a:spcAft>
                <a:spcPct val="0"/>
              </a:spcAft>
              <a:buChar char="»"/>
              <a:defRPr sz="2000">
                <a:solidFill>
                  <a:schemeClr val="bg2"/>
                </a:solidFill>
                <a:latin typeface="Arial" charset="0"/>
              </a:defRPr>
            </a:lvl7pPr>
            <a:lvl8pPr marL="3429000" indent="-228600" eaLnBrk="0" fontAlgn="base" hangingPunct="0">
              <a:spcBef>
                <a:spcPct val="50000"/>
              </a:spcBef>
              <a:spcAft>
                <a:spcPct val="0"/>
              </a:spcAft>
              <a:buChar char="»"/>
              <a:defRPr sz="2000">
                <a:solidFill>
                  <a:schemeClr val="bg2"/>
                </a:solidFill>
                <a:latin typeface="Arial" charset="0"/>
              </a:defRPr>
            </a:lvl8pPr>
            <a:lvl9pPr marL="3886200" indent="-228600" eaLnBrk="0" fontAlgn="base" hangingPunct="0">
              <a:spcBef>
                <a:spcPct val="50000"/>
              </a:spcBef>
              <a:spcAft>
                <a:spcPct val="0"/>
              </a:spcAft>
              <a:buChar char="»"/>
              <a:defRPr sz="2000">
                <a:solidFill>
                  <a:schemeClr val="bg2"/>
                </a:solidFill>
                <a:latin typeface="Arial" charset="0"/>
              </a:defRPr>
            </a:lvl9pPr>
          </a:lstStyle>
          <a:p>
            <a:pPr eaLnBrk="1" fontAlgn="base" hangingPunct="1">
              <a:spcBef>
                <a:spcPct val="0"/>
              </a:spcBef>
              <a:spcAft>
                <a:spcPct val="0"/>
              </a:spcAft>
            </a:pPr>
            <a:r>
              <a:rPr lang="nl-BE" altLang="nl-BE" b="1" dirty="0">
                <a:solidFill>
                  <a:schemeClr val="accent2"/>
                </a:solidFill>
                <a:latin typeface="+mn-lt"/>
              </a:rPr>
              <a:t>Verharding beperken </a:t>
            </a:r>
            <a:endParaRPr lang="nl-BE" altLang="nl-BE" b="1" dirty="0">
              <a:solidFill>
                <a:srgbClr val="FF0000"/>
              </a:solidFill>
              <a:latin typeface="+mn-lt"/>
            </a:endParaRPr>
          </a:p>
        </p:txBody>
      </p:sp>
      <p:sp>
        <p:nvSpPr>
          <p:cNvPr id="91143" name="Tijdelijke aanduiding voor dianummer 1"/>
          <p:cNvSpPr>
            <a:spLocks noGrp="1"/>
          </p:cNvSpPr>
          <p:nvPr>
            <p:ph type="sldNum" sz="quarter" idx="12"/>
          </p:nvPr>
        </p:nvSpPr>
        <p:spPr>
          <a:noFill/>
        </p:spPr>
        <p:txBody>
          <a:bodyPr/>
          <a:lstStyle>
            <a:lvl1pPr eaLnBrk="0" hangingPunct="0">
              <a:spcBef>
                <a:spcPct val="50000"/>
              </a:spcBef>
              <a:defRPr sz="2000">
                <a:solidFill>
                  <a:schemeClr val="tx1"/>
                </a:solidFill>
                <a:latin typeface="Arial" charset="0"/>
              </a:defRPr>
            </a:lvl1pPr>
            <a:lvl2pPr marL="742950" indent="-285750" eaLnBrk="0" hangingPunct="0">
              <a:spcBef>
                <a:spcPct val="50000"/>
              </a:spcBef>
              <a:buClr>
                <a:schemeClr val="accent2"/>
              </a:buClr>
              <a:buFont typeface="Arial" charset="0"/>
              <a:buChar char="•"/>
              <a:defRPr sz="2000">
                <a:solidFill>
                  <a:schemeClr val="tx1"/>
                </a:solidFill>
                <a:latin typeface="Arial" charset="0"/>
              </a:defRPr>
            </a:lvl2pPr>
            <a:lvl3pPr marL="1143000" indent="-228600" eaLnBrk="0" hangingPunct="0">
              <a:spcBef>
                <a:spcPct val="50000"/>
              </a:spcBef>
              <a:buClr>
                <a:schemeClr val="accent2"/>
              </a:buClr>
              <a:buFont typeface="Arial" charset="0"/>
              <a:buChar char="–"/>
              <a:defRPr sz="2000">
                <a:solidFill>
                  <a:schemeClr val="bg2"/>
                </a:solidFill>
                <a:latin typeface="Arial" charset="0"/>
              </a:defRPr>
            </a:lvl3pPr>
            <a:lvl4pPr marL="1600200" indent="-228600" eaLnBrk="0" hangingPunct="0">
              <a:spcBef>
                <a:spcPct val="50000"/>
              </a:spcBef>
              <a:buClr>
                <a:schemeClr val="accent2"/>
              </a:buClr>
              <a:buSzPct val="70000"/>
              <a:buFont typeface="Wingdings" pitchFamily="2" charset="2"/>
              <a:buChar char="§"/>
              <a:defRPr sz="2000">
                <a:solidFill>
                  <a:schemeClr val="bg2"/>
                </a:solidFill>
                <a:latin typeface="Arial" charset="0"/>
              </a:defRPr>
            </a:lvl4pPr>
            <a:lvl5pPr marL="2057400" indent="-228600" eaLnBrk="0" hangingPunct="0">
              <a:spcBef>
                <a:spcPct val="50000"/>
              </a:spcBef>
              <a:buChar char="»"/>
              <a:defRPr sz="2000">
                <a:solidFill>
                  <a:schemeClr val="bg2"/>
                </a:solidFill>
                <a:latin typeface="Arial" charset="0"/>
              </a:defRPr>
            </a:lvl5pPr>
            <a:lvl6pPr marL="2514600" indent="-228600" eaLnBrk="0" fontAlgn="base" hangingPunct="0">
              <a:spcBef>
                <a:spcPct val="50000"/>
              </a:spcBef>
              <a:spcAft>
                <a:spcPct val="0"/>
              </a:spcAft>
              <a:buChar char="»"/>
              <a:defRPr sz="2000">
                <a:solidFill>
                  <a:schemeClr val="bg2"/>
                </a:solidFill>
                <a:latin typeface="Arial" charset="0"/>
              </a:defRPr>
            </a:lvl6pPr>
            <a:lvl7pPr marL="2971800" indent="-228600" eaLnBrk="0" fontAlgn="base" hangingPunct="0">
              <a:spcBef>
                <a:spcPct val="50000"/>
              </a:spcBef>
              <a:spcAft>
                <a:spcPct val="0"/>
              </a:spcAft>
              <a:buChar char="»"/>
              <a:defRPr sz="2000">
                <a:solidFill>
                  <a:schemeClr val="bg2"/>
                </a:solidFill>
                <a:latin typeface="Arial" charset="0"/>
              </a:defRPr>
            </a:lvl7pPr>
            <a:lvl8pPr marL="3429000" indent="-228600" eaLnBrk="0" fontAlgn="base" hangingPunct="0">
              <a:spcBef>
                <a:spcPct val="50000"/>
              </a:spcBef>
              <a:spcAft>
                <a:spcPct val="0"/>
              </a:spcAft>
              <a:buChar char="»"/>
              <a:defRPr sz="2000">
                <a:solidFill>
                  <a:schemeClr val="bg2"/>
                </a:solidFill>
                <a:latin typeface="Arial" charset="0"/>
              </a:defRPr>
            </a:lvl8pPr>
            <a:lvl9pPr marL="3886200" indent="-228600" eaLnBrk="0" fontAlgn="base" hangingPunct="0">
              <a:spcBef>
                <a:spcPct val="50000"/>
              </a:spcBef>
              <a:spcAft>
                <a:spcPct val="0"/>
              </a:spcAft>
              <a:buChar char="»"/>
              <a:defRPr sz="2000">
                <a:solidFill>
                  <a:schemeClr val="bg2"/>
                </a:solidFill>
                <a:latin typeface="Arial" charset="0"/>
              </a:defRPr>
            </a:lvl9pPr>
          </a:lstStyle>
          <a:p>
            <a:pPr eaLnBrk="1" hangingPunct="1">
              <a:spcBef>
                <a:spcPct val="0"/>
              </a:spcBef>
            </a:pPr>
            <a:fld id="{E9DA8803-A5A0-4B7C-8EF9-C05FF2CC452F}" type="slidenum">
              <a:rPr lang="en-US" altLang="nl-BE" sz="1400" smtClean="0">
                <a:solidFill>
                  <a:srgbClr val="FFFFFF"/>
                </a:solidFill>
              </a:rPr>
              <a:pPr eaLnBrk="1" hangingPunct="1">
                <a:spcBef>
                  <a:spcPct val="0"/>
                </a:spcBef>
              </a:pPr>
              <a:t>7</a:t>
            </a:fld>
            <a:endParaRPr lang="en-US" altLang="nl-BE" sz="1400">
              <a:solidFill>
                <a:srgbClr val="FFFFFF"/>
              </a:solidFill>
            </a:endParaRPr>
          </a:p>
        </p:txBody>
      </p:sp>
      <p:sp>
        <p:nvSpPr>
          <p:cNvPr id="12" name="Titel 1"/>
          <p:cNvSpPr>
            <a:spLocks noGrp="1"/>
          </p:cNvSpPr>
          <p:nvPr>
            <p:ph type="title"/>
          </p:nvPr>
        </p:nvSpPr>
        <p:spPr>
          <a:xfrm>
            <a:off x="762719" y="423316"/>
            <a:ext cx="7893882" cy="1143000"/>
          </a:xfrm>
        </p:spPr>
        <p:txBody>
          <a:bodyPr/>
          <a:lstStyle/>
          <a:p>
            <a:r>
              <a:rPr lang="nl-BE" dirty="0"/>
              <a:t>Klimaatadaptatie</a:t>
            </a:r>
            <a:br>
              <a:rPr lang="nl-BE" dirty="0"/>
            </a:br>
            <a:endParaRPr lang="nl-BE" dirty="0"/>
          </a:p>
        </p:txBody>
      </p:sp>
      <p:sp>
        <p:nvSpPr>
          <p:cNvPr id="10" name="Tijdelijke aanduiding voor voettekst 1">
            <a:extLst>
              <a:ext uri="{FF2B5EF4-FFF2-40B4-BE49-F238E27FC236}">
                <a16:creationId xmlns:a16="http://schemas.microsoft.com/office/drawing/2014/main" id="{C2F85C35-EFBC-48E1-9FA6-7FBA26890C21}"/>
              </a:ext>
            </a:extLst>
          </p:cNvPr>
          <p:cNvSpPr txBox="1">
            <a:spLocks/>
          </p:cNvSpPr>
          <p:nvPr/>
        </p:nvSpPr>
        <p:spPr>
          <a:xfrm>
            <a:off x="467544" y="6396118"/>
            <a:ext cx="5806458" cy="216000"/>
          </a:xfrm>
          <a:prstGeom prst="rect">
            <a:avLst/>
          </a:prstGeom>
        </p:spPr>
        <p:txBody>
          <a:bodyPr/>
          <a:lst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nl-BE" sz="1200" dirty="0"/>
              <a:t>Toelichting Molenwalstraat</a:t>
            </a:r>
          </a:p>
        </p:txBody>
      </p:sp>
      <p:sp>
        <p:nvSpPr>
          <p:cNvPr id="11" name="Tijdelijke aanduiding voor datum 3">
            <a:extLst>
              <a:ext uri="{FF2B5EF4-FFF2-40B4-BE49-F238E27FC236}">
                <a16:creationId xmlns:a16="http://schemas.microsoft.com/office/drawing/2014/main" id="{E6C4D22B-1A98-4489-8DB1-1C66516D1F95}"/>
              </a:ext>
            </a:extLst>
          </p:cNvPr>
          <p:cNvSpPr txBox="1">
            <a:spLocks/>
          </p:cNvSpPr>
          <p:nvPr/>
        </p:nvSpPr>
        <p:spPr>
          <a:xfrm>
            <a:off x="5827341" y="6388918"/>
            <a:ext cx="1368151" cy="230400"/>
          </a:xfrm>
          <a:prstGeom prst="rect">
            <a:avLst/>
          </a:prstGeom>
        </p:spPr>
        <p:txBody>
          <a:bodyPr/>
          <a:lst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nl-BE" sz="1200" dirty="0"/>
              <a:t>19 april 2021</a:t>
            </a:r>
          </a:p>
        </p:txBody>
      </p:sp>
    </p:spTree>
    <p:extLst>
      <p:ext uri="{BB962C8B-B14F-4D97-AF65-F5344CB8AC3E}">
        <p14:creationId xmlns:p14="http://schemas.microsoft.com/office/powerpoint/2010/main" val="36320989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3188" name="Tekstvak 53"/>
          <p:cNvSpPr txBox="1">
            <a:spLocks noChangeArrowheads="1"/>
          </p:cNvSpPr>
          <p:nvPr/>
        </p:nvSpPr>
        <p:spPr bwMode="auto">
          <a:xfrm>
            <a:off x="755754" y="2228871"/>
            <a:ext cx="776618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50000"/>
              </a:spcBef>
              <a:defRPr sz="2000">
                <a:solidFill>
                  <a:schemeClr val="tx1"/>
                </a:solidFill>
                <a:latin typeface="Arial" charset="0"/>
              </a:defRPr>
            </a:lvl1pPr>
            <a:lvl2pPr marL="742950" indent="-285750" eaLnBrk="0" hangingPunct="0">
              <a:spcBef>
                <a:spcPct val="50000"/>
              </a:spcBef>
              <a:buClr>
                <a:schemeClr val="accent2"/>
              </a:buClr>
              <a:buFont typeface="Arial" charset="0"/>
              <a:buChar char="•"/>
              <a:defRPr sz="2000">
                <a:solidFill>
                  <a:schemeClr val="tx1"/>
                </a:solidFill>
                <a:latin typeface="Arial" charset="0"/>
              </a:defRPr>
            </a:lvl2pPr>
            <a:lvl3pPr marL="1143000" indent="-228600" eaLnBrk="0" hangingPunct="0">
              <a:spcBef>
                <a:spcPct val="50000"/>
              </a:spcBef>
              <a:buClr>
                <a:schemeClr val="accent2"/>
              </a:buClr>
              <a:buFont typeface="Arial" charset="0"/>
              <a:buChar char="–"/>
              <a:defRPr sz="2000">
                <a:solidFill>
                  <a:schemeClr val="bg2"/>
                </a:solidFill>
                <a:latin typeface="Arial" charset="0"/>
              </a:defRPr>
            </a:lvl3pPr>
            <a:lvl4pPr marL="1600200" indent="-228600" eaLnBrk="0" hangingPunct="0">
              <a:spcBef>
                <a:spcPct val="50000"/>
              </a:spcBef>
              <a:buClr>
                <a:schemeClr val="accent2"/>
              </a:buClr>
              <a:buSzPct val="70000"/>
              <a:buFont typeface="Wingdings" pitchFamily="2" charset="2"/>
              <a:buChar char="§"/>
              <a:defRPr sz="2000">
                <a:solidFill>
                  <a:schemeClr val="bg2"/>
                </a:solidFill>
                <a:latin typeface="Arial" charset="0"/>
              </a:defRPr>
            </a:lvl4pPr>
            <a:lvl5pPr marL="2057400" indent="-228600" eaLnBrk="0" hangingPunct="0">
              <a:spcBef>
                <a:spcPct val="50000"/>
              </a:spcBef>
              <a:buChar char="»"/>
              <a:defRPr sz="2000">
                <a:solidFill>
                  <a:schemeClr val="bg2"/>
                </a:solidFill>
                <a:latin typeface="Arial" charset="0"/>
              </a:defRPr>
            </a:lvl5pPr>
            <a:lvl6pPr marL="2514600" indent="-228600" eaLnBrk="0" fontAlgn="base" hangingPunct="0">
              <a:spcBef>
                <a:spcPct val="50000"/>
              </a:spcBef>
              <a:spcAft>
                <a:spcPct val="0"/>
              </a:spcAft>
              <a:buChar char="»"/>
              <a:defRPr sz="2000">
                <a:solidFill>
                  <a:schemeClr val="bg2"/>
                </a:solidFill>
                <a:latin typeface="Arial" charset="0"/>
              </a:defRPr>
            </a:lvl6pPr>
            <a:lvl7pPr marL="2971800" indent="-228600" eaLnBrk="0" fontAlgn="base" hangingPunct="0">
              <a:spcBef>
                <a:spcPct val="50000"/>
              </a:spcBef>
              <a:spcAft>
                <a:spcPct val="0"/>
              </a:spcAft>
              <a:buChar char="»"/>
              <a:defRPr sz="2000">
                <a:solidFill>
                  <a:schemeClr val="bg2"/>
                </a:solidFill>
                <a:latin typeface="Arial" charset="0"/>
              </a:defRPr>
            </a:lvl7pPr>
            <a:lvl8pPr marL="3429000" indent="-228600" eaLnBrk="0" fontAlgn="base" hangingPunct="0">
              <a:spcBef>
                <a:spcPct val="50000"/>
              </a:spcBef>
              <a:spcAft>
                <a:spcPct val="0"/>
              </a:spcAft>
              <a:buChar char="»"/>
              <a:defRPr sz="2000">
                <a:solidFill>
                  <a:schemeClr val="bg2"/>
                </a:solidFill>
                <a:latin typeface="Arial" charset="0"/>
              </a:defRPr>
            </a:lvl8pPr>
            <a:lvl9pPr marL="3886200" indent="-228600" eaLnBrk="0" fontAlgn="base" hangingPunct="0">
              <a:spcBef>
                <a:spcPct val="50000"/>
              </a:spcBef>
              <a:spcAft>
                <a:spcPct val="0"/>
              </a:spcAft>
              <a:buChar char="»"/>
              <a:defRPr sz="2000">
                <a:solidFill>
                  <a:schemeClr val="bg2"/>
                </a:solidFill>
                <a:latin typeface="Arial" charset="0"/>
              </a:defRPr>
            </a:lvl9pPr>
          </a:lstStyle>
          <a:p>
            <a:pPr eaLnBrk="1" fontAlgn="base" hangingPunct="1">
              <a:spcBef>
                <a:spcPct val="0"/>
              </a:spcBef>
              <a:spcAft>
                <a:spcPct val="0"/>
              </a:spcAft>
            </a:pPr>
            <a:r>
              <a:rPr lang="nl-BE" altLang="nl-BE" b="1" dirty="0">
                <a:solidFill>
                  <a:schemeClr val="accent2"/>
                </a:solidFill>
                <a:latin typeface="+mn-lt"/>
              </a:rPr>
              <a:t>Ruimte voor water </a:t>
            </a:r>
          </a:p>
        </p:txBody>
      </p:sp>
      <p:pic>
        <p:nvPicPr>
          <p:cNvPr id="63500" name="Afbeelding 8"/>
          <p:cNvPicPr>
            <a:picLocks noChangeAspect="1"/>
          </p:cNvPicPr>
          <p:nvPr/>
        </p:nvPicPr>
        <p:blipFill>
          <a:blip r:embed="rId3" cstate="print">
            <a:extLst>
              <a:ext uri="{28A0092B-C50C-407E-A947-70E740481C1C}">
                <a14:useLocalDpi xmlns:a14="http://schemas.microsoft.com/office/drawing/2010/main" val="0"/>
              </a:ext>
            </a:extLst>
          </a:blip>
          <a:srcRect b="15077"/>
          <a:stretch>
            <a:fillRect/>
          </a:stretch>
        </p:blipFill>
        <p:spPr bwMode="auto">
          <a:xfrm>
            <a:off x="5358271" y="3032769"/>
            <a:ext cx="3476814" cy="2455861"/>
          </a:xfrm>
          <a:prstGeom prst="rect">
            <a:avLst/>
          </a:prstGeom>
          <a:extLst>
            <a:ext uri="{91240B29-F687-4F45-9708-019B960494DF}">
              <a14:hiddenLine xmlns:a14="http://schemas.microsoft.com/office/drawing/2010/main" w="9525">
                <a:solidFill>
                  <a:srgbClr val="000000"/>
                </a:solidFill>
                <a:miter lim="800000"/>
                <a:headEnd/>
                <a:tailEnd/>
              </a14:hiddenLine>
            </a:ext>
          </a:extLst>
        </p:spPr>
      </p:pic>
      <p:sp>
        <p:nvSpPr>
          <p:cNvPr id="93191" name="Tijdelijke aanduiding voor dianummer 1"/>
          <p:cNvSpPr>
            <a:spLocks noGrp="1"/>
          </p:cNvSpPr>
          <p:nvPr>
            <p:ph type="sldNum" sz="quarter" idx="12"/>
          </p:nvPr>
        </p:nvSpPr>
        <p:spPr>
          <a:noFill/>
        </p:spPr>
        <p:txBody>
          <a:bodyPr/>
          <a:lstStyle>
            <a:lvl1pPr eaLnBrk="0" hangingPunct="0">
              <a:spcBef>
                <a:spcPct val="50000"/>
              </a:spcBef>
              <a:defRPr sz="2000">
                <a:solidFill>
                  <a:schemeClr val="tx1"/>
                </a:solidFill>
                <a:latin typeface="Arial" charset="0"/>
              </a:defRPr>
            </a:lvl1pPr>
            <a:lvl2pPr marL="742950" indent="-285750" eaLnBrk="0" hangingPunct="0">
              <a:spcBef>
                <a:spcPct val="50000"/>
              </a:spcBef>
              <a:buClr>
                <a:schemeClr val="accent2"/>
              </a:buClr>
              <a:buFont typeface="Arial" charset="0"/>
              <a:buChar char="•"/>
              <a:defRPr sz="2000">
                <a:solidFill>
                  <a:schemeClr val="tx1"/>
                </a:solidFill>
                <a:latin typeface="Arial" charset="0"/>
              </a:defRPr>
            </a:lvl2pPr>
            <a:lvl3pPr marL="1143000" indent="-228600" eaLnBrk="0" hangingPunct="0">
              <a:spcBef>
                <a:spcPct val="50000"/>
              </a:spcBef>
              <a:buClr>
                <a:schemeClr val="accent2"/>
              </a:buClr>
              <a:buFont typeface="Arial" charset="0"/>
              <a:buChar char="–"/>
              <a:defRPr sz="2000">
                <a:solidFill>
                  <a:schemeClr val="bg2"/>
                </a:solidFill>
                <a:latin typeface="Arial" charset="0"/>
              </a:defRPr>
            </a:lvl3pPr>
            <a:lvl4pPr marL="1600200" indent="-228600" eaLnBrk="0" hangingPunct="0">
              <a:spcBef>
                <a:spcPct val="50000"/>
              </a:spcBef>
              <a:buClr>
                <a:schemeClr val="accent2"/>
              </a:buClr>
              <a:buSzPct val="70000"/>
              <a:buFont typeface="Wingdings" pitchFamily="2" charset="2"/>
              <a:buChar char="§"/>
              <a:defRPr sz="2000">
                <a:solidFill>
                  <a:schemeClr val="bg2"/>
                </a:solidFill>
                <a:latin typeface="Arial" charset="0"/>
              </a:defRPr>
            </a:lvl4pPr>
            <a:lvl5pPr marL="2057400" indent="-228600" eaLnBrk="0" hangingPunct="0">
              <a:spcBef>
                <a:spcPct val="50000"/>
              </a:spcBef>
              <a:buChar char="»"/>
              <a:defRPr sz="2000">
                <a:solidFill>
                  <a:schemeClr val="bg2"/>
                </a:solidFill>
                <a:latin typeface="Arial" charset="0"/>
              </a:defRPr>
            </a:lvl5pPr>
            <a:lvl6pPr marL="2514600" indent="-228600" eaLnBrk="0" fontAlgn="base" hangingPunct="0">
              <a:spcBef>
                <a:spcPct val="50000"/>
              </a:spcBef>
              <a:spcAft>
                <a:spcPct val="0"/>
              </a:spcAft>
              <a:buChar char="»"/>
              <a:defRPr sz="2000">
                <a:solidFill>
                  <a:schemeClr val="bg2"/>
                </a:solidFill>
                <a:latin typeface="Arial" charset="0"/>
              </a:defRPr>
            </a:lvl6pPr>
            <a:lvl7pPr marL="2971800" indent="-228600" eaLnBrk="0" fontAlgn="base" hangingPunct="0">
              <a:spcBef>
                <a:spcPct val="50000"/>
              </a:spcBef>
              <a:spcAft>
                <a:spcPct val="0"/>
              </a:spcAft>
              <a:buChar char="»"/>
              <a:defRPr sz="2000">
                <a:solidFill>
                  <a:schemeClr val="bg2"/>
                </a:solidFill>
                <a:latin typeface="Arial" charset="0"/>
              </a:defRPr>
            </a:lvl7pPr>
            <a:lvl8pPr marL="3429000" indent="-228600" eaLnBrk="0" fontAlgn="base" hangingPunct="0">
              <a:spcBef>
                <a:spcPct val="50000"/>
              </a:spcBef>
              <a:spcAft>
                <a:spcPct val="0"/>
              </a:spcAft>
              <a:buChar char="»"/>
              <a:defRPr sz="2000">
                <a:solidFill>
                  <a:schemeClr val="bg2"/>
                </a:solidFill>
                <a:latin typeface="Arial" charset="0"/>
              </a:defRPr>
            </a:lvl8pPr>
            <a:lvl9pPr marL="3886200" indent="-228600" eaLnBrk="0" fontAlgn="base" hangingPunct="0">
              <a:spcBef>
                <a:spcPct val="50000"/>
              </a:spcBef>
              <a:spcAft>
                <a:spcPct val="0"/>
              </a:spcAft>
              <a:buChar char="»"/>
              <a:defRPr sz="2000">
                <a:solidFill>
                  <a:schemeClr val="bg2"/>
                </a:solidFill>
                <a:latin typeface="Arial" charset="0"/>
              </a:defRPr>
            </a:lvl9pPr>
          </a:lstStyle>
          <a:p>
            <a:pPr eaLnBrk="1" hangingPunct="1">
              <a:spcBef>
                <a:spcPct val="0"/>
              </a:spcBef>
            </a:pPr>
            <a:fld id="{E2D66704-928A-441C-B9F7-23E11E232796}" type="slidenum">
              <a:rPr lang="en-US" altLang="nl-BE" sz="1400" smtClean="0">
                <a:solidFill>
                  <a:srgbClr val="FFFFFF"/>
                </a:solidFill>
              </a:rPr>
              <a:pPr eaLnBrk="1" hangingPunct="1">
                <a:spcBef>
                  <a:spcPct val="0"/>
                </a:spcBef>
              </a:pPr>
              <a:t>8</a:t>
            </a:fld>
            <a:endParaRPr lang="en-US" altLang="nl-BE" sz="1400">
              <a:solidFill>
                <a:srgbClr val="FFFFFF"/>
              </a:solidFill>
            </a:endParaRPr>
          </a:p>
        </p:txBody>
      </p:sp>
      <p:sp>
        <p:nvSpPr>
          <p:cNvPr id="12" name="Titel 1"/>
          <p:cNvSpPr>
            <a:spLocks noGrp="1"/>
          </p:cNvSpPr>
          <p:nvPr>
            <p:ph type="title"/>
          </p:nvPr>
        </p:nvSpPr>
        <p:spPr>
          <a:xfrm>
            <a:off x="762719" y="423316"/>
            <a:ext cx="7893882" cy="1143000"/>
          </a:xfrm>
        </p:spPr>
        <p:txBody>
          <a:bodyPr/>
          <a:lstStyle/>
          <a:p>
            <a:r>
              <a:rPr lang="nl-BE" dirty="0"/>
              <a:t>Klimaatadaptatie</a:t>
            </a:r>
            <a:br>
              <a:rPr lang="nl-BE" dirty="0"/>
            </a:br>
            <a:endParaRPr lang="nl-BE" dirty="0"/>
          </a:p>
        </p:txBody>
      </p:sp>
      <p:pic>
        <p:nvPicPr>
          <p:cNvPr id="5" name="Afbeelding 4">
            <a:extLst>
              <a:ext uri="{FF2B5EF4-FFF2-40B4-BE49-F238E27FC236}">
                <a16:creationId xmlns:a16="http://schemas.microsoft.com/office/drawing/2014/main" id="{93474CB3-75F3-4096-A10F-B80ED91D3BF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0009" y="3065261"/>
            <a:ext cx="2461473" cy="2423370"/>
          </a:xfrm>
          <a:prstGeom prst="rect">
            <a:avLst/>
          </a:prstGeom>
        </p:spPr>
      </p:pic>
      <p:pic>
        <p:nvPicPr>
          <p:cNvPr id="7" name="Afbeelding 6">
            <a:extLst>
              <a:ext uri="{FF2B5EF4-FFF2-40B4-BE49-F238E27FC236}">
                <a16:creationId xmlns:a16="http://schemas.microsoft.com/office/drawing/2014/main" id="{4AAC63C9-52F4-42B1-8075-9FA5095EB0F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84816" y="3074867"/>
            <a:ext cx="2343077" cy="2423370"/>
          </a:xfrm>
          <a:prstGeom prst="rect">
            <a:avLst/>
          </a:prstGeom>
        </p:spPr>
      </p:pic>
      <p:sp>
        <p:nvSpPr>
          <p:cNvPr id="10" name="Tijdelijke aanduiding voor voettekst 1">
            <a:extLst>
              <a:ext uri="{FF2B5EF4-FFF2-40B4-BE49-F238E27FC236}">
                <a16:creationId xmlns:a16="http://schemas.microsoft.com/office/drawing/2014/main" id="{27C2AF65-75A7-4D09-A59A-BC8D99B8B7EF}"/>
              </a:ext>
            </a:extLst>
          </p:cNvPr>
          <p:cNvSpPr txBox="1">
            <a:spLocks/>
          </p:cNvSpPr>
          <p:nvPr/>
        </p:nvSpPr>
        <p:spPr>
          <a:xfrm>
            <a:off x="467544" y="6396118"/>
            <a:ext cx="5806458" cy="216000"/>
          </a:xfrm>
          <a:prstGeom prst="rect">
            <a:avLst/>
          </a:prstGeom>
        </p:spPr>
        <p:txBody>
          <a:bodyPr/>
          <a:lst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nl-BE" sz="1200" dirty="0"/>
              <a:t>Toelichting Molenwalstraat</a:t>
            </a:r>
          </a:p>
        </p:txBody>
      </p:sp>
      <p:sp>
        <p:nvSpPr>
          <p:cNvPr id="11" name="Tijdelijke aanduiding voor datum 3">
            <a:extLst>
              <a:ext uri="{FF2B5EF4-FFF2-40B4-BE49-F238E27FC236}">
                <a16:creationId xmlns:a16="http://schemas.microsoft.com/office/drawing/2014/main" id="{A0983E77-1F53-483C-850F-490869B9D43B}"/>
              </a:ext>
            </a:extLst>
          </p:cNvPr>
          <p:cNvSpPr txBox="1">
            <a:spLocks/>
          </p:cNvSpPr>
          <p:nvPr/>
        </p:nvSpPr>
        <p:spPr>
          <a:xfrm>
            <a:off x="5827341" y="6388918"/>
            <a:ext cx="1368151" cy="230400"/>
          </a:xfrm>
          <a:prstGeom prst="rect">
            <a:avLst/>
          </a:prstGeom>
        </p:spPr>
        <p:txBody>
          <a:bodyPr/>
          <a:lst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nl-BE" sz="1200" dirty="0"/>
              <a:t>19 april 2021</a:t>
            </a:r>
          </a:p>
        </p:txBody>
      </p:sp>
    </p:spTree>
    <p:extLst>
      <p:ext uri="{BB962C8B-B14F-4D97-AF65-F5344CB8AC3E}">
        <p14:creationId xmlns:p14="http://schemas.microsoft.com/office/powerpoint/2010/main" val="19136802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762719" y="639340"/>
            <a:ext cx="7893882" cy="1421508"/>
          </a:xfrm>
        </p:spPr>
        <p:txBody>
          <a:bodyPr/>
          <a:lstStyle/>
          <a:p>
            <a:br>
              <a:rPr lang="nl-BE" sz="3200" dirty="0"/>
            </a:br>
            <a:br>
              <a:rPr lang="nl-BE" sz="3200" dirty="0"/>
            </a:br>
            <a:br>
              <a:rPr lang="nl-BE" sz="3200" dirty="0"/>
            </a:br>
            <a:r>
              <a:rPr lang="nl-BE" sz="3200" dirty="0"/>
              <a:t>Blik op de toekomst: Grondplan</a:t>
            </a:r>
            <a:br>
              <a:rPr lang="nl-BE" sz="3200" dirty="0"/>
            </a:br>
            <a:br>
              <a:rPr lang="nl-BE" sz="2000" dirty="0"/>
            </a:br>
            <a:br>
              <a:rPr lang="nl-BE" sz="2000" dirty="0"/>
            </a:br>
            <a:endParaRPr lang="nl-BE" sz="3200" dirty="0"/>
          </a:p>
        </p:txBody>
      </p:sp>
      <p:pic>
        <p:nvPicPr>
          <p:cNvPr id="6" name="Afbeelding 5">
            <a:extLst>
              <a:ext uri="{FF2B5EF4-FFF2-40B4-BE49-F238E27FC236}">
                <a16:creationId xmlns:a16="http://schemas.microsoft.com/office/drawing/2014/main" id="{C901A226-54F1-4526-8BD2-F427AA2E61CC}"/>
              </a:ext>
            </a:extLst>
          </p:cNvPr>
          <p:cNvPicPr>
            <a:picLocks noChangeAspect="1"/>
          </p:cNvPicPr>
          <p:nvPr/>
        </p:nvPicPr>
        <p:blipFill>
          <a:blip r:embed="rId2"/>
          <a:stretch>
            <a:fillRect/>
          </a:stretch>
        </p:blipFill>
        <p:spPr>
          <a:xfrm>
            <a:off x="0" y="2405644"/>
            <a:ext cx="9144000" cy="3615644"/>
          </a:xfrm>
          <a:prstGeom prst="rect">
            <a:avLst/>
          </a:prstGeom>
        </p:spPr>
      </p:pic>
      <p:sp>
        <p:nvSpPr>
          <p:cNvPr id="8" name="Tijdelijke aanduiding voor voettekst 1">
            <a:extLst>
              <a:ext uri="{FF2B5EF4-FFF2-40B4-BE49-F238E27FC236}">
                <a16:creationId xmlns:a16="http://schemas.microsoft.com/office/drawing/2014/main" id="{59952F21-FBDA-4B9E-B65B-DCDA42236AEB}"/>
              </a:ext>
            </a:extLst>
          </p:cNvPr>
          <p:cNvSpPr txBox="1">
            <a:spLocks/>
          </p:cNvSpPr>
          <p:nvPr/>
        </p:nvSpPr>
        <p:spPr>
          <a:xfrm>
            <a:off x="467544" y="6396118"/>
            <a:ext cx="5806458" cy="216000"/>
          </a:xfrm>
          <a:prstGeom prst="rect">
            <a:avLst/>
          </a:prstGeom>
        </p:spPr>
        <p:txBody>
          <a:bodyPr/>
          <a:lst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nl-BE" sz="1200" dirty="0"/>
              <a:t>Toelichting Molenwalstraat</a:t>
            </a:r>
          </a:p>
        </p:txBody>
      </p:sp>
      <p:sp>
        <p:nvSpPr>
          <p:cNvPr id="9" name="Tijdelijke aanduiding voor datum 3">
            <a:extLst>
              <a:ext uri="{FF2B5EF4-FFF2-40B4-BE49-F238E27FC236}">
                <a16:creationId xmlns:a16="http://schemas.microsoft.com/office/drawing/2014/main" id="{3829CFA9-0803-4E1C-A49D-CBFCAF4B6612}"/>
              </a:ext>
            </a:extLst>
          </p:cNvPr>
          <p:cNvSpPr txBox="1">
            <a:spLocks/>
          </p:cNvSpPr>
          <p:nvPr/>
        </p:nvSpPr>
        <p:spPr>
          <a:xfrm>
            <a:off x="5827341" y="6388918"/>
            <a:ext cx="1368151" cy="230400"/>
          </a:xfrm>
          <a:prstGeom prst="rect">
            <a:avLst/>
          </a:prstGeom>
        </p:spPr>
        <p:txBody>
          <a:bodyPr/>
          <a:lst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nl-BE" sz="1200" dirty="0"/>
              <a:t>19 april 2021</a:t>
            </a:r>
          </a:p>
        </p:txBody>
      </p:sp>
    </p:spTree>
    <p:extLst>
      <p:ext uri="{BB962C8B-B14F-4D97-AF65-F5344CB8AC3E}">
        <p14:creationId xmlns:p14="http://schemas.microsoft.com/office/powerpoint/2010/main" val="2428062908"/>
      </p:ext>
    </p:extLst>
  </p:cSld>
  <p:clrMapOvr>
    <a:masterClrMapping/>
  </p:clrMapOvr>
</p:sld>
</file>

<file path=ppt/theme/theme1.xml><?xml version="1.0" encoding="utf-8"?>
<a:theme xmlns:a="http://schemas.openxmlformats.org/drawingml/2006/main" name="PPT_StadG_NL">
  <a:themeElements>
    <a:clrScheme name="_stadGent">
      <a:dk1>
        <a:sysClr val="windowText" lastClr="000000"/>
      </a:dk1>
      <a:lt1>
        <a:sysClr val="window" lastClr="FFFFFF"/>
      </a:lt1>
      <a:dk2>
        <a:srgbClr val="009FE3"/>
      </a:dk2>
      <a:lt2>
        <a:srgbClr val="EEECE1"/>
      </a:lt2>
      <a:accent1>
        <a:srgbClr val="009FE3"/>
      </a:accent1>
      <a:accent2>
        <a:srgbClr val="5BB4EA"/>
      </a:accent2>
      <a:accent3>
        <a:srgbClr val="9FCFF3"/>
      </a:accent3>
      <a:accent4>
        <a:srgbClr val="D1E8FA"/>
      </a:accent4>
      <a:accent5>
        <a:srgbClr val="006288"/>
      </a:accent5>
      <a:accent6>
        <a:srgbClr val="0081B5"/>
      </a:accent6>
      <a:hlink>
        <a:srgbClr val="000000"/>
      </a:hlink>
      <a:folHlink>
        <a:srgbClr val="000000"/>
      </a:folHlink>
    </a:clrScheme>
    <a:fontScheme name="_stadGent">
      <a:majorFont>
        <a:latin typeface="Calibri"/>
        <a:ea typeface=""/>
        <a:cs typeface=""/>
      </a:majorFont>
      <a:minorFont>
        <a:latin typeface="Calibri"/>
        <a:ea typeface=""/>
        <a:cs typeface=""/>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w="9525">
          <a:solidFill>
            <a:schemeClr val="tx2"/>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accent6"/>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20181102 PPT_StadG.potx" id="{8FACA50F-2A09-4233-BD99-4C3C02C470EC}" vid="{9287063C-0599-467A-AB4D-3079ABC6480E}"/>
    </a:ext>
  </a:extLst>
</a:theme>
</file>

<file path=ppt/theme/theme10.xml><?xml version="1.0" encoding="utf-8"?>
<a:theme xmlns:a="http://schemas.openxmlformats.org/drawingml/2006/main" name="Sjabloon PPT wegendienst-gent vernieuwt_leeg sjabloon_2016">
  <a:themeElements>
    <a:clrScheme name="1_Default Design 13">
      <a:dk1>
        <a:srgbClr val="000000"/>
      </a:dk1>
      <a:lt1>
        <a:srgbClr val="FFFFFF"/>
      </a:lt1>
      <a:dk2>
        <a:srgbClr val="17A2DC"/>
      </a:dk2>
      <a:lt2>
        <a:srgbClr val="22414E"/>
      </a:lt2>
      <a:accent1>
        <a:srgbClr val="EEB111"/>
      </a:accent1>
      <a:accent2>
        <a:srgbClr val="D3123E"/>
      </a:accent2>
      <a:accent3>
        <a:srgbClr val="FFFFFF"/>
      </a:accent3>
      <a:accent4>
        <a:srgbClr val="000000"/>
      </a:accent4>
      <a:accent5>
        <a:srgbClr val="F5D5AA"/>
      </a:accent5>
      <a:accent6>
        <a:srgbClr val="BF0F37"/>
      </a:accent6>
      <a:hlink>
        <a:srgbClr val="008752"/>
      </a:hlink>
      <a:folHlink>
        <a:srgbClr val="C1CD23"/>
      </a:folHlink>
    </a:clrScheme>
    <a:fontScheme name="1_Default Design">
      <a:majorFont>
        <a:latin typeface="Arial"/>
        <a:ea typeface=""/>
        <a:cs typeface=""/>
      </a:majorFont>
      <a:minorFont>
        <a:latin typeface="Arial"/>
        <a:ea typeface=""/>
        <a:cs typeface=""/>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1_Default Design 13">
        <a:dk1>
          <a:srgbClr val="000000"/>
        </a:dk1>
        <a:lt1>
          <a:srgbClr val="FFFFFF"/>
        </a:lt1>
        <a:dk2>
          <a:srgbClr val="17A2DC"/>
        </a:dk2>
        <a:lt2>
          <a:srgbClr val="22414E"/>
        </a:lt2>
        <a:accent1>
          <a:srgbClr val="EEB111"/>
        </a:accent1>
        <a:accent2>
          <a:srgbClr val="D3123E"/>
        </a:accent2>
        <a:accent3>
          <a:srgbClr val="FFFFFF"/>
        </a:accent3>
        <a:accent4>
          <a:srgbClr val="000000"/>
        </a:accent4>
        <a:accent5>
          <a:srgbClr val="F5D5AA"/>
        </a:accent5>
        <a:accent6>
          <a:srgbClr val="BF0F37"/>
        </a:accent6>
        <a:hlink>
          <a:srgbClr val="008752"/>
        </a:hlink>
        <a:folHlink>
          <a:srgbClr val="C1CD23"/>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Model_Wegendienst">
  <a:themeElements>
    <a:clrScheme name="1_Default Design 13">
      <a:dk1>
        <a:srgbClr val="000000"/>
      </a:dk1>
      <a:lt1>
        <a:srgbClr val="FFFFFF"/>
      </a:lt1>
      <a:dk2>
        <a:srgbClr val="17A2DC"/>
      </a:dk2>
      <a:lt2>
        <a:srgbClr val="22414E"/>
      </a:lt2>
      <a:accent1>
        <a:srgbClr val="EEB111"/>
      </a:accent1>
      <a:accent2>
        <a:srgbClr val="D3123E"/>
      </a:accent2>
      <a:accent3>
        <a:srgbClr val="FFFFFF"/>
      </a:accent3>
      <a:accent4>
        <a:srgbClr val="000000"/>
      </a:accent4>
      <a:accent5>
        <a:srgbClr val="F5D5AA"/>
      </a:accent5>
      <a:accent6>
        <a:srgbClr val="BF0F37"/>
      </a:accent6>
      <a:hlink>
        <a:srgbClr val="008752"/>
      </a:hlink>
      <a:folHlink>
        <a:srgbClr val="C1CD23"/>
      </a:folHlink>
    </a:clrScheme>
    <a:fontScheme name="1_Default Design">
      <a:majorFont>
        <a:latin typeface="Arial"/>
        <a:ea typeface=""/>
        <a:cs typeface=""/>
      </a:majorFont>
      <a:minorFont>
        <a:latin typeface="Arial"/>
        <a:ea typeface=""/>
        <a:cs typeface=""/>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1_Default Design 13">
        <a:dk1>
          <a:srgbClr val="000000"/>
        </a:dk1>
        <a:lt1>
          <a:srgbClr val="FFFFFF"/>
        </a:lt1>
        <a:dk2>
          <a:srgbClr val="17A2DC"/>
        </a:dk2>
        <a:lt2>
          <a:srgbClr val="22414E"/>
        </a:lt2>
        <a:accent1>
          <a:srgbClr val="EEB111"/>
        </a:accent1>
        <a:accent2>
          <a:srgbClr val="D3123E"/>
        </a:accent2>
        <a:accent3>
          <a:srgbClr val="FFFFFF"/>
        </a:accent3>
        <a:accent4>
          <a:srgbClr val="000000"/>
        </a:accent4>
        <a:accent5>
          <a:srgbClr val="F5D5AA"/>
        </a:accent5>
        <a:accent6>
          <a:srgbClr val="BF0F37"/>
        </a:accent6>
        <a:hlink>
          <a:srgbClr val="008752"/>
        </a:hlink>
        <a:folHlink>
          <a:srgbClr val="C1CD23"/>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2_PPT_StadG_NL">
  <a:themeElements>
    <a:clrScheme name="_stadGent">
      <a:dk1>
        <a:sysClr val="windowText" lastClr="000000"/>
      </a:dk1>
      <a:lt1>
        <a:sysClr val="window" lastClr="FFFFFF"/>
      </a:lt1>
      <a:dk2>
        <a:srgbClr val="009FE3"/>
      </a:dk2>
      <a:lt2>
        <a:srgbClr val="EEECE1"/>
      </a:lt2>
      <a:accent1>
        <a:srgbClr val="009FE3"/>
      </a:accent1>
      <a:accent2>
        <a:srgbClr val="5BB4EA"/>
      </a:accent2>
      <a:accent3>
        <a:srgbClr val="9FCFF3"/>
      </a:accent3>
      <a:accent4>
        <a:srgbClr val="D1E8FA"/>
      </a:accent4>
      <a:accent5>
        <a:srgbClr val="006288"/>
      </a:accent5>
      <a:accent6>
        <a:srgbClr val="0081B5"/>
      </a:accent6>
      <a:hlink>
        <a:srgbClr val="000000"/>
      </a:hlink>
      <a:folHlink>
        <a:srgbClr val="000000"/>
      </a:folHlink>
    </a:clrScheme>
    <a:fontScheme name="_stadGent">
      <a:majorFont>
        <a:latin typeface="Calibri"/>
        <a:ea typeface=""/>
        <a:cs typeface=""/>
      </a:majorFont>
      <a:minorFont>
        <a:latin typeface="Calibri"/>
        <a:ea typeface=""/>
        <a:cs typeface=""/>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w="9525">
          <a:solidFill>
            <a:schemeClr val="tx2"/>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accent6"/>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20181102 PPT_StadG.potx" id="{8FACA50F-2A09-4233-BD99-4C3C02C470EC}" vid="{9287063C-0599-467A-AB4D-3079ABC6480E}"/>
    </a:ext>
  </a:extLst>
</a:theme>
</file>

<file path=ppt/theme/theme13.xml><?xml version="1.0" encoding="utf-8"?>
<a:theme xmlns:a="http://schemas.openxmlformats.org/drawingml/2006/main" name="3_Model_Wegendienst">
  <a:themeElements>
    <a:clrScheme name="1_Default Design 13">
      <a:dk1>
        <a:srgbClr val="000000"/>
      </a:dk1>
      <a:lt1>
        <a:srgbClr val="FFFFFF"/>
      </a:lt1>
      <a:dk2>
        <a:srgbClr val="17A2DC"/>
      </a:dk2>
      <a:lt2>
        <a:srgbClr val="22414E"/>
      </a:lt2>
      <a:accent1>
        <a:srgbClr val="EEB111"/>
      </a:accent1>
      <a:accent2>
        <a:srgbClr val="D3123E"/>
      </a:accent2>
      <a:accent3>
        <a:srgbClr val="FFFFFF"/>
      </a:accent3>
      <a:accent4>
        <a:srgbClr val="000000"/>
      </a:accent4>
      <a:accent5>
        <a:srgbClr val="F5D5AA"/>
      </a:accent5>
      <a:accent6>
        <a:srgbClr val="BF0F37"/>
      </a:accent6>
      <a:hlink>
        <a:srgbClr val="008752"/>
      </a:hlink>
      <a:folHlink>
        <a:srgbClr val="C1CD23"/>
      </a:folHlink>
    </a:clrScheme>
    <a:fontScheme name="1_Default Design">
      <a:majorFont>
        <a:latin typeface="Arial"/>
        <a:ea typeface=""/>
        <a:cs typeface=""/>
      </a:majorFont>
      <a:minorFont>
        <a:latin typeface="Arial"/>
        <a:ea typeface=""/>
        <a:cs typeface=""/>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1_Default Design 13">
        <a:dk1>
          <a:srgbClr val="000000"/>
        </a:dk1>
        <a:lt1>
          <a:srgbClr val="FFFFFF"/>
        </a:lt1>
        <a:dk2>
          <a:srgbClr val="17A2DC"/>
        </a:dk2>
        <a:lt2>
          <a:srgbClr val="22414E"/>
        </a:lt2>
        <a:accent1>
          <a:srgbClr val="EEB111"/>
        </a:accent1>
        <a:accent2>
          <a:srgbClr val="D3123E"/>
        </a:accent2>
        <a:accent3>
          <a:srgbClr val="FFFFFF"/>
        </a:accent3>
        <a:accent4>
          <a:srgbClr val="000000"/>
        </a:accent4>
        <a:accent5>
          <a:srgbClr val="F5D5AA"/>
        </a:accent5>
        <a:accent6>
          <a:srgbClr val="BF0F37"/>
        </a:accent6>
        <a:hlink>
          <a:srgbClr val="008752"/>
        </a:hlink>
        <a:folHlink>
          <a:srgbClr val="C1CD23"/>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4_Model_Wegendienst">
  <a:themeElements>
    <a:clrScheme name="1_Default Design 13">
      <a:dk1>
        <a:srgbClr val="000000"/>
      </a:dk1>
      <a:lt1>
        <a:srgbClr val="FFFFFF"/>
      </a:lt1>
      <a:dk2>
        <a:srgbClr val="17A2DC"/>
      </a:dk2>
      <a:lt2>
        <a:srgbClr val="22414E"/>
      </a:lt2>
      <a:accent1>
        <a:srgbClr val="EEB111"/>
      </a:accent1>
      <a:accent2>
        <a:srgbClr val="D3123E"/>
      </a:accent2>
      <a:accent3>
        <a:srgbClr val="FFFFFF"/>
      </a:accent3>
      <a:accent4>
        <a:srgbClr val="000000"/>
      </a:accent4>
      <a:accent5>
        <a:srgbClr val="F5D5AA"/>
      </a:accent5>
      <a:accent6>
        <a:srgbClr val="BF0F37"/>
      </a:accent6>
      <a:hlink>
        <a:srgbClr val="008752"/>
      </a:hlink>
      <a:folHlink>
        <a:srgbClr val="C1CD23"/>
      </a:folHlink>
    </a:clrScheme>
    <a:fontScheme name="1_Default Design">
      <a:majorFont>
        <a:latin typeface="Arial"/>
        <a:ea typeface=""/>
        <a:cs typeface=""/>
      </a:majorFont>
      <a:minorFont>
        <a:latin typeface="Arial"/>
        <a:ea typeface=""/>
        <a:cs typeface=""/>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1_Default Design 13">
        <a:dk1>
          <a:srgbClr val="000000"/>
        </a:dk1>
        <a:lt1>
          <a:srgbClr val="FFFFFF"/>
        </a:lt1>
        <a:dk2>
          <a:srgbClr val="17A2DC"/>
        </a:dk2>
        <a:lt2>
          <a:srgbClr val="22414E"/>
        </a:lt2>
        <a:accent1>
          <a:srgbClr val="EEB111"/>
        </a:accent1>
        <a:accent2>
          <a:srgbClr val="D3123E"/>
        </a:accent2>
        <a:accent3>
          <a:srgbClr val="FFFFFF"/>
        </a:accent3>
        <a:accent4>
          <a:srgbClr val="000000"/>
        </a:accent4>
        <a:accent5>
          <a:srgbClr val="F5D5AA"/>
        </a:accent5>
        <a:accent6>
          <a:srgbClr val="BF0F37"/>
        </a:accent6>
        <a:hlink>
          <a:srgbClr val="008752"/>
        </a:hlink>
        <a:folHlink>
          <a:srgbClr val="C1CD23"/>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binnenwerk">
  <a:themeElements>
    <a:clrScheme name="_stadGent">
      <a:dk1>
        <a:sysClr val="windowText" lastClr="000000"/>
      </a:dk1>
      <a:lt1>
        <a:sysClr val="window" lastClr="FFFFFF"/>
      </a:lt1>
      <a:dk2>
        <a:srgbClr val="009FE3"/>
      </a:dk2>
      <a:lt2>
        <a:srgbClr val="EEECE1"/>
      </a:lt2>
      <a:accent1>
        <a:srgbClr val="009FE3"/>
      </a:accent1>
      <a:accent2>
        <a:srgbClr val="5BB4EA"/>
      </a:accent2>
      <a:accent3>
        <a:srgbClr val="9FCFF3"/>
      </a:accent3>
      <a:accent4>
        <a:srgbClr val="D1E8FA"/>
      </a:accent4>
      <a:accent5>
        <a:srgbClr val="006288"/>
      </a:accent5>
      <a:accent6>
        <a:srgbClr val="0081B5"/>
      </a:accent6>
      <a:hlink>
        <a:srgbClr val="000000"/>
      </a:hlink>
      <a:folHlink>
        <a:srgbClr val="000000"/>
      </a:folHlink>
    </a:clrScheme>
    <a:fontScheme name="_stadGent">
      <a:majorFont>
        <a:latin typeface="Calibri"/>
        <a:ea typeface=""/>
        <a:cs typeface=""/>
      </a:majorFont>
      <a:minorFont>
        <a:latin typeface="Calibri"/>
        <a:ea typeface=""/>
        <a:cs typeface=""/>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w="9525">
          <a:solidFill>
            <a:schemeClr val="tx2"/>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accent6"/>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PPT_StadG_NL.potx" id="{D33D1CEF-7236-4C91-9EB4-30C7786CE3C4}" vid="{7C1E24DC-7D78-4AC3-88B3-2F50B2D51ED2}"/>
    </a:ext>
  </a:extLst>
</a:theme>
</file>

<file path=ppt/theme/theme16.xml><?xml version="1.0" encoding="utf-8"?>
<a:theme xmlns:a="http://schemas.openxmlformats.org/drawingml/2006/main" name="1_slot">
  <a:themeElements>
    <a:clrScheme name="_stadGent">
      <a:dk1>
        <a:sysClr val="windowText" lastClr="000000"/>
      </a:dk1>
      <a:lt1>
        <a:sysClr val="window" lastClr="FFFFFF"/>
      </a:lt1>
      <a:dk2>
        <a:srgbClr val="009FE3"/>
      </a:dk2>
      <a:lt2>
        <a:srgbClr val="EEECE1"/>
      </a:lt2>
      <a:accent1>
        <a:srgbClr val="009FE3"/>
      </a:accent1>
      <a:accent2>
        <a:srgbClr val="5BB4EA"/>
      </a:accent2>
      <a:accent3>
        <a:srgbClr val="9FCFF3"/>
      </a:accent3>
      <a:accent4>
        <a:srgbClr val="D1E8FA"/>
      </a:accent4>
      <a:accent5>
        <a:srgbClr val="006288"/>
      </a:accent5>
      <a:accent6>
        <a:srgbClr val="0081B5"/>
      </a:accent6>
      <a:hlink>
        <a:srgbClr val="000000"/>
      </a:hlink>
      <a:folHlink>
        <a:srgbClr val="000000"/>
      </a:folHlink>
    </a:clrScheme>
    <a:fontScheme name="_stadGent">
      <a:majorFont>
        <a:latin typeface="Calibri"/>
        <a:ea typeface=""/>
        <a:cs typeface=""/>
      </a:majorFont>
      <a:minorFont>
        <a:latin typeface="Calibri"/>
        <a:ea typeface=""/>
        <a:cs typeface=""/>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w="9525">
          <a:solidFill>
            <a:schemeClr val="tx2"/>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accent6"/>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PPT_StadG_NL.potx" id="{D33D1CEF-7236-4C91-9EB4-30C7786CE3C4}" vid="{5CF56B5D-83E7-40F1-AE01-1FC3624617B0}"/>
    </a:ext>
  </a:extLst>
</a:theme>
</file>

<file path=ppt/theme/theme17.xml><?xml version="1.0" encoding="utf-8"?>
<a:theme xmlns:a="http://schemas.openxmlformats.org/drawingml/2006/main" name="Kantoor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8.xml><?xml version="1.0" encoding="utf-8"?>
<a:theme xmlns:a="http://schemas.openxmlformats.org/drawingml/2006/main" name="Kantoor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iteldia presentatie">
  <a:themeElements>
    <a:clrScheme name="_stadGent">
      <a:dk1>
        <a:sysClr val="windowText" lastClr="000000"/>
      </a:dk1>
      <a:lt1>
        <a:sysClr val="window" lastClr="FFFFFF"/>
      </a:lt1>
      <a:dk2>
        <a:srgbClr val="009FE3"/>
      </a:dk2>
      <a:lt2>
        <a:srgbClr val="EEECE1"/>
      </a:lt2>
      <a:accent1>
        <a:srgbClr val="009FE3"/>
      </a:accent1>
      <a:accent2>
        <a:srgbClr val="5BB4EA"/>
      </a:accent2>
      <a:accent3>
        <a:srgbClr val="9FCFF3"/>
      </a:accent3>
      <a:accent4>
        <a:srgbClr val="D1E8FA"/>
      </a:accent4>
      <a:accent5>
        <a:srgbClr val="006288"/>
      </a:accent5>
      <a:accent6>
        <a:srgbClr val="0081B5"/>
      </a:accent6>
      <a:hlink>
        <a:srgbClr val="000000"/>
      </a:hlink>
      <a:folHlink>
        <a:srgbClr val="000000"/>
      </a:folHlink>
    </a:clrScheme>
    <a:fontScheme name="_stadGent">
      <a:majorFont>
        <a:latin typeface="Calibri"/>
        <a:ea typeface=""/>
        <a:cs typeface=""/>
      </a:majorFont>
      <a:minorFont>
        <a:latin typeface="Calibri"/>
        <a:ea typeface=""/>
        <a:cs typeface=""/>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w="9525">
          <a:solidFill>
            <a:schemeClr val="tx2"/>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accent6"/>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20181102 PPT_StadG.potx" id="{8FACA50F-2A09-4233-BD99-4C3C02C470EC}" vid="{33B5399C-9C7D-4B1D-B61C-0E1F47E4F81D}"/>
    </a:ext>
  </a:extLst>
</a:theme>
</file>

<file path=ppt/theme/theme3.xml><?xml version="1.0" encoding="utf-8"?>
<a:theme xmlns:a="http://schemas.openxmlformats.org/drawingml/2006/main" name="titeldia hoofdstuk">
  <a:themeElements>
    <a:clrScheme name="_stadGent">
      <a:dk1>
        <a:sysClr val="windowText" lastClr="000000"/>
      </a:dk1>
      <a:lt1>
        <a:sysClr val="window" lastClr="FFFFFF"/>
      </a:lt1>
      <a:dk2>
        <a:srgbClr val="009FE3"/>
      </a:dk2>
      <a:lt2>
        <a:srgbClr val="EEECE1"/>
      </a:lt2>
      <a:accent1>
        <a:srgbClr val="009FE3"/>
      </a:accent1>
      <a:accent2>
        <a:srgbClr val="5BB4EA"/>
      </a:accent2>
      <a:accent3>
        <a:srgbClr val="9FCFF3"/>
      </a:accent3>
      <a:accent4>
        <a:srgbClr val="D1E8FA"/>
      </a:accent4>
      <a:accent5>
        <a:srgbClr val="006288"/>
      </a:accent5>
      <a:accent6>
        <a:srgbClr val="0081B5"/>
      </a:accent6>
      <a:hlink>
        <a:srgbClr val="000000"/>
      </a:hlink>
      <a:folHlink>
        <a:srgbClr val="000000"/>
      </a:folHlink>
    </a:clrScheme>
    <a:fontScheme name="_stadGent">
      <a:majorFont>
        <a:latin typeface="Calibri"/>
        <a:ea typeface=""/>
        <a:cs typeface=""/>
      </a:majorFont>
      <a:minorFont>
        <a:latin typeface="Calibri"/>
        <a:ea typeface=""/>
        <a:cs typeface=""/>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w="9525">
          <a:solidFill>
            <a:schemeClr val="tx2"/>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accent6"/>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20181102 PPT_StadG.potx" id="{8FACA50F-2A09-4233-BD99-4C3C02C470EC}" vid="{693B91C5-8AE3-4217-928C-3C5F23A8414F}"/>
    </a:ext>
  </a:extLst>
</a:theme>
</file>

<file path=ppt/theme/theme4.xml><?xml version="1.0" encoding="utf-8"?>
<a:theme xmlns:a="http://schemas.openxmlformats.org/drawingml/2006/main" name="slot">
  <a:themeElements>
    <a:clrScheme name="_stadGent">
      <a:dk1>
        <a:sysClr val="windowText" lastClr="000000"/>
      </a:dk1>
      <a:lt1>
        <a:sysClr val="window" lastClr="FFFFFF"/>
      </a:lt1>
      <a:dk2>
        <a:srgbClr val="009FE3"/>
      </a:dk2>
      <a:lt2>
        <a:srgbClr val="EEECE1"/>
      </a:lt2>
      <a:accent1>
        <a:srgbClr val="009FE3"/>
      </a:accent1>
      <a:accent2>
        <a:srgbClr val="5BB4EA"/>
      </a:accent2>
      <a:accent3>
        <a:srgbClr val="9FCFF3"/>
      </a:accent3>
      <a:accent4>
        <a:srgbClr val="D1E8FA"/>
      </a:accent4>
      <a:accent5>
        <a:srgbClr val="006288"/>
      </a:accent5>
      <a:accent6>
        <a:srgbClr val="0081B5"/>
      </a:accent6>
      <a:hlink>
        <a:srgbClr val="000000"/>
      </a:hlink>
      <a:folHlink>
        <a:srgbClr val="000000"/>
      </a:folHlink>
    </a:clrScheme>
    <a:fontScheme name="_stadGent">
      <a:majorFont>
        <a:latin typeface="Calibri"/>
        <a:ea typeface=""/>
        <a:cs typeface=""/>
      </a:majorFont>
      <a:minorFont>
        <a:latin typeface="Calibri"/>
        <a:ea typeface=""/>
        <a:cs typeface=""/>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w="9525">
          <a:solidFill>
            <a:schemeClr val="tx2"/>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accent6"/>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20181102 PPT_StadG.potx" id="{8FACA50F-2A09-4233-BD99-4C3C02C470EC}" vid="{1F1C774F-FDB2-46DB-B74F-1ABCD4E3ED6D}"/>
    </a:ext>
  </a:extLst>
</a:theme>
</file>

<file path=ppt/theme/theme5.xml><?xml version="1.0" encoding="utf-8"?>
<a:theme xmlns:a="http://schemas.openxmlformats.org/drawingml/2006/main" name="1_titeldia hoofdstuk">
  <a:themeElements>
    <a:clrScheme name="_stadGent">
      <a:dk1>
        <a:sysClr val="windowText" lastClr="000000"/>
      </a:dk1>
      <a:lt1>
        <a:sysClr val="window" lastClr="FFFFFF"/>
      </a:lt1>
      <a:dk2>
        <a:srgbClr val="009FE3"/>
      </a:dk2>
      <a:lt2>
        <a:srgbClr val="EEECE1"/>
      </a:lt2>
      <a:accent1>
        <a:srgbClr val="009FE3"/>
      </a:accent1>
      <a:accent2>
        <a:srgbClr val="5BB4EA"/>
      </a:accent2>
      <a:accent3>
        <a:srgbClr val="9FCFF3"/>
      </a:accent3>
      <a:accent4>
        <a:srgbClr val="D1E8FA"/>
      </a:accent4>
      <a:accent5>
        <a:srgbClr val="006288"/>
      </a:accent5>
      <a:accent6>
        <a:srgbClr val="0081B5"/>
      </a:accent6>
      <a:hlink>
        <a:srgbClr val="000000"/>
      </a:hlink>
      <a:folHlink>
        <a:srgbClr val="000000"/>
      </a:folHlink>
    </a:clrScheme>
    <a:fontScheme name="_stadGent">
      <a:majorFont>
        <a:latin typeface="Calibri"/>
        <a:ea typeface=""/>
        <a:cs typeface=""/>
      </a:majorFont>
      <a:minorFont>
        <a:latin typeface="Calibri"/>
        <a:ea typeface=""/>
        <a:cs typeface=""/>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w="9525">
          <a:solidFill>
            <a:schemeClr val="tx2"/>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accent6"/>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20181102 PPT_StadG.potx" id="{8FACA50F-2A09-4233-BD99-4C3C02C470EC}" vid="{693B91C5-8AE3-4217-928C-3C5F23A8414F}"/>
    </a:ext>
  </a:extLst>
</a:theme>
</file>

<file path=ppt/theme/theme6.xml><?xml version="1.0" encoding="utf-8"?>
<a:theme xmlns:a="http://schemas.openxmlformats.org/drawingml/2006/main" name="1_PPT_StadG_NL">
  <a:themeElements>
    <a:clrScheme name="_stadGent">
      <a:dk1>
        <a:sysClr val="windowText" lastClr="000000"/>
      </a:dk1>
      <a:lt1>
        <a:sysClr val="window" lastClr="FFFFFF"/>
      </a:lt1>
      <a:dk2>
        <a:srgbClr val="009FE3"/>
      </a:dk2>
      <a:lt2>
        <a:srgbClr val="EEECE1"/>
      </a:lt2>
      <a:accent1>
        <a:srgbClr val="009FE3"/>
      </a:accent1>
      <a:accent2>
        <a:srgbClr val="5BB4EA"/>
      </a:accent2>
      <a:accent3>
        <a:srgbClr val="9FCFF3"/>
      </a:accent3>
      <a:accent4>
        <a:srgbClr val="D1E8FA"/>
      </a:accent4>
      <a:accent5>
        <a:srgbClr val="006288"/>
      </a:accent5>
      <a:accent6>
        <a:srgbClr val="0081B5"/>
      </a:accent6>
      <a:hlink>
        <a:srgbClr val="000000"/>
      </a:hlink>
      <a:folHlink>
        <a:srgbClr val="000000"/>
      </a:folHlink>
    </a:clrScheme>
    <a:fontScheme name="_stadGent">
      <a:majorFont>
        <a:latin typeface="Calibri"/>
        <a:ea typeface=""/>
        <a:cs typeface=""/>
      </a:majorFont>
      <a:minorFont>
        <a:latin typeface="Calibri"/>
        <a:ea typeface=""/>
        <a:cs typeface=""/>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w="9525">
          <a:solidFill>
            <a:schemeClr val="tx2"/>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accent6"/>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20181102 PPT_StadG.potx" id="{8FACA50F-2A09-4233-BD99-4C3C02C470EC}" vid="{9287063C-0599-467A-AB4D-3079ABC6480E}"/>
    </a:ext>
  </a:extLst>
</a:theme>
</file>

<file path=ppt/theme/theme7.xml><?xml version="1.0" encoding="utf-8"?>
<a:theme xmlns:a="http://schemas.openxmlformats.org/drawingml/2006/main" name="18_Default Design">
  <a:themeElements>
    <a:clrScheme name="4_Default Design 13">
      <a:dk1>
        <a:srgbClr val="000000"/>
      </a:dk1>
      <a:lt1>
        <a:srgbClr val="FFFFFF"/>
      </a:lt1>
      <a:dk2>
        <a:srgbClr val="17A2DC"/>
      </a:dk2>
      <a:lt2>
        <a:srgbClr val="22414E"/>
      </a:lt2>
      <a:accent1>
        <a:srgbClr val="EEB111"/>
      </a:accent1>
      <a:accent2>
        <a:srgbClr val="D3123E"/>
      </a:accent2>
      <a:accent3>
        <a:srgbClr val="FFFFFF"/>
      </a:accent3>
      <a:accent4>
        <a:srgbClr val="000000"/>
      </a:accent4>
      <a:accent5>
        <a:srgbClr val="F5D5AA"/>
      </a:accent5>
      <a:accent6>
        <a:srgbClr val="BF0F37"/>
      </a:accent6>
      <a:hlink>
        <a:srgbClr val="008752"/>
      </a:hlink>
      <a:folHlink>
        <a:srgbClr val="C1CD23"/>
      </a:folHlink>
    </a:clrScheme>
    <a:fontScheme name="4_Default Design">
      <a:majorFont>
        <a:latin typeface="Arial"/>
        <a:ea typeface=""/>
        <a:cs typeface=""/>
      </a:majorFont>
      <a:minorFont>
        <a:latin typeface="Arial"/>
        <a:ea typeface=""/>
        <a:cs typeface=""/>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4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4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4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4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4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4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4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4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4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4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4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4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4_Default Design 13">
        <a:dk1>
          <a:srgbClr val="000000"/>
        </a:dk1>
        <a:lt1>
          <a:srgbClr val="FFFFFF"/>
        </a:lt1>
        <a:dk2>
          <a:srgbClr val="17A2DC"/>
        </a:dk2>
        <a:lt2>
          <a:srgbClr val="22414E"/>
        </a:lt2>
        <a:accent1>
          <a:srgbClr val="EEB111"/>
        </a:accent1>
        <a:accent2>
          <a:srgbClr val="D3123E"/>
        </a:accent2>
        <a:accent3>
          <a:srgbClr val="FFFFFF"/>
        </a:accent3>
        <a:accent4>
          <a:srgbClr val="000000"/>
        </a:accent4>
        <a:accent5>
          <a:srgbClr val="F5D5AA"/>
        </a:accent5>
        <a:accent6>
          <a:srgbClr val="BF0F37"/>
        </a:accent6>
        <a:hlink>
          <a:srgbClr val="008752"/>
        </a:hlink>
        <a:folHlink>
          <a:srgbClr val="C1CD23"/>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8_Model_Wegendienst">
  <a:themeElements>
    <a:clrScheme name="1_Default Design 13">
      <a:dk1>
        <a:srgbClr val="000000"/>
      </a:dk1>
      <a:lt1>
        <a:srgbClr val="FFFFFF"/>
      </a:lt1>
      <a:dk2>
        <a:srgbClr val="17A2DC"/>
      </a:dk2>
      <a:lt2>
        <a:srgbClr val="22414E"/>
      </a:lt2>
      <a:accent1>
        <a:srgbClr val="EEB111"/>
      </a:accent1>
      <a:accent2>
        <a:srgbClr val="D3123E"/>
      </a:accent2>
      <a:accent3>
        <a:srgbClr val="FFFFFF"/>
      </a:accent3>
      <a:accent4>
        <a:srgbClr val="000000"/>
      </a:accent4>
      <a:accent5>
        <a:srgbClr val="F5D5AA"/>
      </a:accent5>
      <a:accent6>
        <a:srgbClr val="BF0F37"/>
      </a:accent6>
      <a:hlink>
        <a:srgbClr val="008752"/>
      </a:hlink>
      <a:folHlink>
        <a:srgbClr val="C1CD23"/>
      </a:folHlink>
    </a:clrScheme>
    <a:fontScheme name="1_Default Design">
      <a:majorFont>
        <a:latin typeface="Arial"/>
        <a:ea typeface=""/>
        <a:cs typeface=""/>
      </a:majorFont>
      <a:minorFont>
        <a:latin typeface="Arial"/>
        <a:ea typeface=""/>
        <a:cs typeface=""/>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1_Default Design 13">
        <a:dk1>
          <a:srgbClr val="000000"/>
        </a:dk1>
        <a:lt1>
          <a:srgbClr val="FFFFFF"/>
        </a:lt1>
        <a:dk2>
          <a:srgbClr val="17A2DC"/>
        </a:dk2>
        <a:lt2>
          <a:srgbClr val="22414E"/>
        </a:lt2>
        <a:accent1>
          <a:srgbClr val="EEB111"/>
        </a:accent1>
        <a:accent2>
          <a:srgbClr val="D3123E"/>
        </a:accent2>
        <a:accent3>
          <a:srgbClr val="FFFFFF"/>
        </a:accent3>
        <a:accent4>
          <a:srgbClr val="000000"/>
        </a:accent4>
        <a:accent5>
          <a:srgbClr val="F5D5AA"/>
        </a:accent5>
        <a:accent6>
          <a:srgbClr val="BF0F37"/>
        </a:accent6>
        <a:hlink>
          <a:srgbClr val="008752"/>
        </a:hlink>
        <a:folHlink>
          <a:srgbClr val="C1CD23"/>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_Model_Wegendienst">
  <a:themeElements>
    <a:clrScheme name="1_Default Design 13">
      <a:dk1>
        <a:srgbClr val="000000"/>
      </a:dk1>
      <a:lt1>
        <a:srgbClr val="FFFFFF"/>
      </a:lt1>
      <a:dk2>
        <a:srgbClr val="17A2DC"/>
      </a:dk2>
      <a:lt2>
        <a:srgbClr val="22414E"/>
      </a:lt2>
      <a:accent1>
        <a:srgbClr val="EEB111"/>
      </a:accent1>
      <a:accent2>
        <a:srgbClr val="D3123E"/>
      </a:accent2>
      <a:accent3>
        <a:srgbClr val="FFFFFF"/>
      </a:accent3>
      <a:accent4>
        <a:srgbClr val="000000"/>
      </a:accent4>
      <a:accent5>
        <a:srgbClr val="F5D5AA"/>
      </a:accent5>
      <a:accent6>
        <a:srgbClr val="BF0F37"/>
      </a:accent6>
      <a:hlink>
        <a:srgbClr val="008752"/>
      </a:hlink>
      <a:folHlink>
        <a:srgbClr val="C1CD23"/>
      </a:folHlink>
    </a:clrScheme>
    <a:fontScheme name="1_Default Design">
      <a:majorFont>
        <a:latin typeface="Arial"/>
        <a:ea typeface=""/>
        <a:cs typeface=""/>
      </a:majorFont>
      <a:minorFont>
        <a:latin typeface="Arial"/>
        <a:ea typeface=""/>
        <a:cs typeface=""/>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1_Default Design 13">
        <a:dk1>
          <a:srgbClr val="000000"/>
        </a:dk1>
        <a:lt1>
          <a:srgbClr val="FFFFFF"/>
        </a:lt1>
        <a:dk2>
          <a:srgbClr val="17A2DC"/>
        </a:dk2>
        <a:lt2>
          <a:srgbClr val="22414E"/>
        </a:lt2>
        <a:accent1>
          <a:srgbClr val="EEB111"/>
        </a:accent1>
        <a:accent2>
          <a:srgbClr val="D3123E"/>
        </a:accent2>
        <a:accent3>
          <a:srgbClr val="FFFFFF"/>
        </a:accent3>
        <a:accent4>
          <a:srgbClr val="000000"/>
        </a:accent4>
        <a:accent5>
          <a:srgbClr val="F5D5AA"/>
        </a:accent5>
        <a:accent6>
          <a:srgbClr val="BF0F37"/>
        </a:accent6>
        <a:hlink>
          <a:srgbClr val="008752"/>
        </a:hlink>
        <a:folHlink>
          <a:srgbClr val="C1CD23"/>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PPT_StadG_NL</Template>
  <TotalTime>4351</TotalTime>
  <Words>740</Words>
  <Application>Microsoft Office PowerPoint</Application>
  <PresentationFormat>Diavoorstelling (4:3)</PresentationFormat>
  <Paragraphs>135</Paragraphs>
  <Slides>26</Slides>
  <Notes>8</Notes>
  <HiddenSlides>0</HiddenSlides>
  <MMClips>1</MMClips>
  <ScaleCrop>false</ScaleCrop>
  <HeadingPairs>
    <vt:vector size="6" baseType="variant">
      <vt:variant>
        <vt:lpstr>Gebruikte lettertypen</vt:lpstr>
      </vt:variant>
      <vt:variant>
        <vt:i4>4</vt:i4>
      </vt:variant>
      <vt:variant>
        <vt:lpstr>Thema</vt:lpstr>
      </vt:variant>
      <vt:variant>
        <vt:i4>16</vt:i4>
      </vt:variant>
      <vt:variant>
        <vt:lpstr>Diatitels</vt:lpstr>
      </vt:variant>
      <vt:variant>
        <vt:i4>26</vt:i4>
      </vt:variant>
    </vt:vector>
  </HeadingPairs>
  <TitlesOfParts>
    <vt:vector size="46" baseType="lpstr">
      <vt:lpstr>Arial</vt:lpstr>
      <vt:lpstr>Calibri</vt:lpstr>
      <vt:lpstr>Verdana</vt:lpstr>
      <vt:lpstr>Wingdings</vt:lpstr>
      <vt:lpstr>PPT_StadG_NL</vt:lpstr>
      <vt:lpstr>titeldia presentatie</vt:lpstr>
      <vt:lpstr>titeldia hoofdstuk</vt:lpstr>
      <vt:lpstr>slot</vt:lpstr>
      <vt:lpstr>1_titeldia hoofdstuk</vt:lpstr>
      <vt:lpstr>1_PPT_StadG_NL</vt:lpstr>
      <vt:lpstr>18_Default Design</vt:lpstr>
      <vt:lpstr>8_Model_Wegendienst</vt:lpstr>
      <vt:lpstr>1_Model_Wegendienst</vt:lpstr>
      <vt:lpstr>Sjabloon PPT wegendienst-gent vernieuwt_leeg sjabloon_2016</vt:lpstr>
      <vt:lpstr>Model_Wegendienst</vt:lpstr>
      <vt:lpstr>2_PPT_StadG_NL</vt:lpstr>
      <vt:lpstr>3_Model_Wegendienst</vt:lpstr>
      <vt:lpstr>4_Model_Wegendienst</vt:lpstr>
      <vt:lpstr>binnenwerk</vt:lpstr>
      <vt:lpstr>1_slot</vt:lpstr>
      <vt:lpstr>PowerPoint-presentatie</vt:lpstr>
      <vt:lpstr>Hoe zal mijn straat eruitzien?</vt:lpstr>
      <vt:lpstr>Projectzone</vt:lpstr>
      <vt:lpstr>Projectzone in relatie tot kwaliteit wegdek</vt:lpstr>
      <vt:lpstr>Uitgangspunten voor nieuw ontwerp van de Stad Gent </vt:lpstr>
      <vt:lpstr>Klimaatadaptatie:  inzetten op een klimaatrobuuste stad</vt:lpstr>
      <vt:lpstr>Klimaatadaptatie </vt:lpstr>
      <vt:lpstr>Klimaatadaptatie </vt:lpstr>
      <vt:lpstr>   Blik op de toekomst: Grondplan   </vt:lpstr>
      <vt:lpstr>   Blik op de toekomst: Grondplan ( in detail)   </vt:lpstr>
      <vt:lpstr>   Blik op de toekomst: Grondplan ( in snedes)   </vt:lpstr>
      <vt:lpstr>   Blik op de toekomst: Volmolenstraat natuurlijke wateropvang t.h.v. huisnrs. 13-29  </vt:lpstr>
      <vt:lpstr>Huidig beeld Molenwalstraat</vt:lpstr>
      <vt:lpstr>Toekomstbeeld Molenwalstraat</vt:lpstr>
      <vt:lpstr>Huidig beeld keerpunt</vt:lpstr>
      <vt:lpstr>Toekomstbeeld keerpunt</vt:lpstr>
      <vt:lpstr>Woonerven </vt:lpstr>
      <vt:lpstr>Draaicirkels </vt:lpstr>
      <vt:lpstr>Riolering en afkoppelen</vt:lpstr>
      <vt:lpstr>Riolering</vt:lpstr>
      <vt:lpstr>Afkoppelen </vt:lpstr>
      <vt:lpstr>Riolering </vt:lpstr>
      <vt:lpstr>Timing:  Volgens huidige planning uitvoering in de loop van 2023</vt:lpstr>
      <vt:lpstr>Communicatie</vt:lpstr>
      <vt:lpstr>Communicatie             </vt:lpstr>
      <vt:lpstr>PowerPoint-presentatie</vt:lpstr>
    </vt:vector>
  </TitlesOfParts>
  <Company>Gent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Peetermans Jasmien</dc:creator>
  <cp:lastModifiedBy>Temmerman Timme</cp:lastModifiedBy>
  <cp:revision>438</cp:revision>
  <cp:lastPrinted>2019-06-11T07:20:27Z</cp:lastPrinted>
  <dcterms:created xsi:type="dcterms:W3CDTF">2019-01-17T09:52:33Z</dcterms:created>
  <dcterms:modified xsi:type="dcterms:W3CDTF">2021-04-19T15:35:29Z</dcterms:modified>
</cp:coreProperties>
</file>