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9" r:id="rId3"/>
  </p:sldMasterIdLst>
  <p:notesMasterIdLst>
    <p:notesMasterId r:id="rId11"/>
  </p:notesMasterIdLst>
  <p:sldIdLst>
    <p:sldId id="361" r:id="rId4"/>
    <p:sldId id="392" r:id="rId5"/>
    <p:sldId id="389" r:id="rId6"/>
    <p:sldId id="390" r:id="rId7"/>
    <p:sldId id="383" r:id="rId8"/>
    <p:sldId id="396" r:id="rId9"/>
    <p:sldId id="393" r:id="rId10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857F4-08E3-4ADB-99D2-305A06B50B58}" type="datetimeFigureOut">
              <a:rPr lang="nl-BE" smtClean="0"/>
              <a:t>4/02/2021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69004-2CB7-485D-BBBE-C81C5026C7D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73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7722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9AD76F8B-E002-4FE7-AFDF-E06E3447714C}" type="datetime4">
              <a:rPr lang="nl-BE" smtClean="0"/>
              <a:t>4 februari 2021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410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873600" y="0"/>
            <a:ext cx="5318400" cy="6858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505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17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912000" cy="2098800"/>
          </a:xfrm>
          <a:blipFill>
            <a:blip r:embed="rId4"/>
            <a:stretch>
              <a:fillRect/>
            </a:stretch>
          </a:blipFill>
        </p:spPr>
        <p:txBody>
          <a:bodyPr lIns="381600" tIns="349200" rIns="597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9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012800" y="3996609"/>
            <a:ext cx="3878400" cy="2098800"/>
          </a:xfrm>
          <a:blipFill>
            <a:blip r:embed="rId5"/>
            <a:stretch>
              <a:fillRect/>
            </a:stretch>
          </a:blipFill>
        </p:spPr>
        <p:txBody>
          <a:bodyPr lIns="597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22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1900800"/>
            <a:ext cx="3624000" cy="2311200"/>
          </a:xfrm>
          <a:blipFill>
            <a:blip r:embed="rId6"/>
            <a:stretch>
              <a:fillRect/>
            </a:stretch>
          </a:blipFill>
        </p:spPr>
        <p:txBody>
          <a:bodyPr lIns="381600" tIns="349200" rIns="381600" bIns="565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65AD5858-ED03-4244-B58B-D5290A398829}" type="datetime4">
              <a:rPr lang="nl-BE" smtClean="0"/>
              <a:t>4 februari 2021</a:t>
            </a:fld>
            <a:endParaRPr lang="nl-B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r>
              <a:rPr lang="nl-NL" dirty="0"/>
              <a:t> met foto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527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B4E5C244-94C8-424E-B0AE-5B87DE64CC3E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474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1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3pPr marL="280800" indent="-234000">
              <a:buClr>
                <a:schemeClr val="accent1"/>
              </a:buClr>
              <a:buFont typeface="Calibri" panose="020F0502020204030204" pitchFamily="34" charset="0"/>
              <a:buChar char="&gt;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50506B03-552C-48BD-9EBD-29CB6D6A9618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2" name="Linkeraccolade 11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14963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1"/>
          </a:solidFill>
          <a:ln>
            <a:noFill/>
          </a:ln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>
            <a:lvl2pP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5194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leurdia met 1 kolo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3EA02C8E-1412-4316-B167-EC991BBFEF4A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12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hoek 17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Afgeronde rechthoek 18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0" name="Afgeronde rechthoek 19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1" name="Rechthoek 20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492897"/>
            <a:ext cx="4929600" cy="322390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82697C3F-8A8F-49C6-B79F-837B2D740A5E}" type="datetime4">
              <a:rPr lang="nl-BE" smtClean="0"/>
              <a:t>4 februari 2021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5" name="Linkeraccolade 14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22" name="Rechthoek 21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297660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2885AAF3-6D3B-46B2-BDB7-0ED22B813428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6731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2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 marL="280800" indent="-234000">
              <a:buClr>
                <a:schemeClr val="accent2"/>
              </a:buClr>
              <a:buFont typeface="Calibri" panose="020F0502020204030204" pitchFamily="34" charset="0"/>
              <a:buChar char="&gt;"/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2E087F13-ECFA-4B1B-A6F2-422D44DDBB06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2" name="Linkeraccolade 11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768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2"/>
          </a:solidFill>
          <a:ln>
            <a:noFill/>
          </a:ln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24526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6401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3A83F4DD-6FA1-45D6-B303-B6B9A6E3D1BF}" type="datetime4">
              <a:rPr lang="nl-BE" smtClean="0"/>
              <a:t>4 februari 2021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7238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leurdia met 1 kolo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823C56E3-B299-4918-B8A0-C148A7A4401C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09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Afgeronde rechthoek 18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492897"/>
            <a:ext cx="4929600" cy="322390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3EE83094-9D11-4C61-B114-3259C00408EF}" type="datetime4">
              <a:rPr lang="nl-BE" smtClean="0"/>
              <a:t>4 februari 2021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5" name="Linkeraccolade 14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21" name="Afgeronde rechthoek 20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2" name="Rechthoek 21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31501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>
                <a:solidFill>
                  <a:schemeClr val="accent5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65C01F8A-EE46-413A-B3C5-105FE5AD127A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339414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5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>
            <a:lvl2pPr>
              <a:defRPr>
                <a:solidFill>
                  <a:schemeClr val="accent5"/>
                </a:solidFill>
              </a:defRPr>
            </a:lvl2pPr>
            <a:lvl3pPr marL="280800" indent="-234000">
              <a:buClr>
                <a:schemeClr val="accent5"/>
              </a:buClr>
              <a:buFont typeface="Calibri" panose="020F0502020204030204" pitchFamily="34" charset="0"/>
              <a:buChar char="&gt;"/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9E06812-E743-473E-A5BE-0B185D55E9C0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2" name="Linkeraccolade 11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19026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5"/>
          </a:solidFill>
          <a:ln>
            <a:noFill/>
          </a:ln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>
            <a:lvl2pPr>
              <a:defRPr>
                <a:solidFill>
                  <a:schemeClr val="accent5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42172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leurdia met 1 kolom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accent5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2930F7CC-BD25-4BB4-83D0-7036F900070F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557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Afgeronde rechthoek 18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492897"/>
            <a:ext cx="4929600" cy="322390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accent5"/>
                </a:solidFill>
              </a:defRPr>
            </a:lvl2pPr>
            <a:lvl3pPr>
              <a:buClr>
                <a:schemeClr val="accent5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7A9DB90-19C1-4B85-A60F-A6CA6AC71F7C}" type="datetime4">
              <a:rPr lang="nl-BE" smtClean="0"/>
              <a:t>4 februari 2021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5" name="Linkeraccolade 14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21" name="Afgeronde rechthoek 20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2" name="Rechthoek 21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34282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>
                <a:solidFill>
                  <a:schemeClr val="accent3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65C01F8A-EE46-413A-B3C5-105FE5AD127A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146974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3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>
            <a:lvl2pPr>
              <a:defRPr>
                <a:solidFill>
                  <a:schemeClr val="accent3"/>
                </a:solidFill>
              </a:defRPr>
            </a:lvl2pPr>
            <a:lvl3pPr marL="280800" indent="-234000">
              <a:buClr>
                <a:schemeClr val="accent5"/>
              </a:buClr>
              <a:buFont typeface="Calibri" panose="020F0502020204030204" pitchFamily="34" charset="0"/>
              <a:buChar char="&gt;"/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9E06812-E743-473E-A5BE-0B185D55E9C0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2" name="Linkeraccolade 11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3125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3"/>
          </a:solidFill>
          <a:ln>
            <a:noFill/>
          </a:ln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>
            <a:lvl2pPr>
              <a:defRPr>
                <a:solidFill>
                  <a:schemeClr val="accent3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8127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EEFE2420-4C27-4EBE-A3E2-536DAB126272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32950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leurdia met 1 kolom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accent3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2930F7CC-BD25-4BB4-83D0-7036F900070F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333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Afgeronde rechthoek 18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7A9DB90-19C1-4B85-A60F-A6CA6AC71F7C}" type="datetime4">
              <a:rPr lang="nl-BE" smtClean="0"/>
              <a:t>4 februari 2021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5" name="Linkeraccolade 14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21" name="Afgeronde rechthoek 20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2" name="Rechthoek 21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492897"/>
            <a:ext cx="4929600" cy="322390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accent3"/>
                </a:solidFill>
              </a:defRPr>
            </a:lvl2pPr>
            <a:lvl3pPr>
              <a:buClr>
                <a:schemeClr val="accent5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9901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asi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Klik om titel van de </a:t>
            </a:r>
            <a:r>
              <a:rPr lang="nl-NL" dirty="0" err="1"/>
              <a:t>basisdia</a:t>
            </a:r>
            <a:r>
              <a:rPr lang="nl-NL" dirty="0"/>
              <a:t> in te geven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>
                <a:solidFill>
                  <a:schemeClr val="accent4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 dirty="0"/>
              <a:t>Klik om de inhoud van de </a:t>
            </a:r>
            <a:r>
              <a:rPr lang="nl-NL" dirty="0" err="1"/>
              <a:t>basisdia</a:t>
            </a:r>
            <a:r>
              <a:rPr lang="nl-NL" dirty="0"/>
              <a:t> in te voegen. </a:t>
            </a:r>
            <a:br>
              <a:rPr lang="nl-NL" dirty="0"/>
            </a:br>
            <a:r>
              <a:rPr lang="nl-NL" dirty="0"/>
              <a:t>Beperk je bij voorkeur tot 7 tekstlijnen.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65C01F8A-EE46-413A-B3C5-105FE5AD127A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8" name="Groep 7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41298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accent4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>
            <a:lvl2pPr>
              <a:defRPr>
                <a:solidFill>
                  <a:schemeClr val="accent4"/>
                </a:solidFill>
              </a:defRPr>
            </a:lvl2pPr>
            <a:lvl3pPr marL="280800" indent="-234000">
              <a:buClr>
                <a:schemeClr val="accent5"/>
              </a:buClr>
              <a:buFont typeface="Calibri" panose="020F0502020204030204" pitchFamily="34" charset="0"/>
              <a:buChar char="&gt;"/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9E06812-E743-473E-A5BE-0B185D55E9C0}" type="datetime4">
              <a:rPr lang="nl-BE" smtClean="0"/>
              <a:t>4 februari 2021</a:t>
            </a:fld>
            <a:endParaRPr lang="nl-BE"/>
          </a:p>
        </p:txBody>
      </p:sp>
      <p:grpSp>
        <p:nvGrpSpPr>
          <p:cNvPr id="10" name="Groep 9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2" name="Linkeraccolade 11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4" name="Rechthoek 13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26026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accent4"/>
          </a:solidFill>
          <a:ln>
            <a:noFill/>
          </a:ln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>
            <a:lvl2pPr>
              <a:defRPr>
                <a:solidFill>
                  <a:schemeClr val="accent4"/>
                </a:solidFill>
              </a:defRPr>
            </a:lvl2pPr>
            <a:lvl3pPr>
              <a:buClr>
                <a:schemeClr val="accent5"/>
              </a:buClr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11032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leurdia met 1 kolom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accent4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2930F7CC-BD25-4BB4-83D0-7036F900070F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80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Afgeronde rechthoek 18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0" name="Rechthoek 19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07A9DB90-19C1-4B85-A60F-A6CA6AC71F7C}" type="datetime4">
              <a:rPr lang="nl-BE" smtClean="0"/>
              <a:t>4 februari 2021</a:t>
            </a:fld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15" name="Linkeraccolade 14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7" name="Rechthoek 16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21" name="Afgeronde rechthoek 20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22" name="Rechthoek 21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492897"/>
            <a:ext cx="4929600" cy="322390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accent4"/>
                </a:solidFill>
              </a:defRPr>
            </a:lvl2pPr>
            <a:lvl3pPr>
              <a:buClr>
                <a:schemeClr val="accent5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258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6401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3A83F4DD-6FA1-45D6-B303-B6B9A6E3D1BF}" type="datetime4">
              <a:rPr lang="nl-BE" smtClean="0"/>
              <a:t>4 februari 2021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5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836712"/>
          </a:xfrm>
        </p:spPr>
        <p:txBody>
          <a:bodyPr lIns="2124000" tIns="90000" rIns="2520000">
            <a:normAutofit/>
          </a:bodyPr>
          <a:lstStyle>
            <a:lvl1pPr marL="0" indent="0">
              <a:buNone/>
              <a:tabLst>
                <a:tab pos="1436688" algn="l"/>
              </a:tabLst>
              <a:defRPr sz="120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</a:t>
            </a:r>
            <a:br>
              <a:rPr lang="nl-NL" dirty="0"/>
            </a:br>
            <a:r>
              <a:rPr lang="nl-NL" dirty="0"/>
              <a:t>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7722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0">
                <a:solidFill>
                  <a:schemeClr val="accent6"/>
                </a:solidFill>
              </a:defRPr>
            </a:lvl1pPr>
          </a:lstStyle>
          <a:p>
            <a:fld id="{8E09D8AA-0C18-480A-A2EA-EFB1A30488AC}" type="datetime4">
              <a:rPr lang="nl-BE" smtClean="0"/>
              <a:t>4 februari 2021</a:t>
            </a:fld>
            <a:endParaRPr lang="nl-BE" dirty="0"/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lnSpc>
                <a:spcPct val="91000"/>
              </a:lnSpc>
              <a:defRPr sz="5200" b="1">
                <a:solidFill>
                  <a:schemeClr val="accent6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accent6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12049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etitel met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7" y="401129"/>
            <a:ext cx="1422403" cy="774194"/>
          </a:xfrm>
          <a:prstGeom prst="rect">
            <a:avLst/>
          </a:prstGeom>
        </p:spPr>
      </p:pic>
      <p:sp>
        <p:nvSpPr>
          <p:cNvPr id="24" name="Tijdelijke aanduiding voor tekst 23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548680"/>
          </a:xfrm>
        </p:spPr>
        <p:txBody>
          <a:bodyPr lIns="504000" tIns="90000">
            <a:normAutofit/>
          </a:bodyPr>
          <a:lstStyle>
            <a:lvl1pPr marL="0" indent="0">
              <a:buNone/>
              <a:tabLst>
                <a:tab pos="1436688" algn="l"/>
              </a:tabLst>
              <a:defRPr sz="1150" b="1" baseline="0">
                <a:solidFill>
                  <a:srgbClr val="FF66F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nl-NL" dirty="0"/>
              <a:t>!! Indien je hand-outs afdrukt… geef vooraf de voettekst in via Invoegen › Tekst › Koptekst en voettekst › tab “Notities en hand-outs” (verwijder dit </a:t>
            </a:r>
            <a:r>
              <a:rPr lang="nl-NL" dirty="0" err="1"/>
              <a:t>tekstvak</a:t>
            </a:r>
            <a:r>
              <a:rPr lang="nl-NL" dirty="0"/>
              <a:t> als je het niet meer nodig hebt) 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1968"/>
            <a:ext cx="12192000" cy="1423416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2006401" y="6120001"/>
            <a:ext cx="4307183" cy="3651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700" b="1">
                <a:solidFill>
                  <a:schemeClr val="accent6"/>
                </a:solidFill>
              </a:defRPr>
            </a:lvl1pPr>
          </a:lstStyle>
          <a:p>
            <a:fld id="{78990F00-C9A6-4D31-ADE1-0C93624DFE92}" type="datetime4">
              <a:rPr lang="nl-BE" smtClean="0"/>
              <a:t>4 februari 2021</a:t>
            </a:fld>
            <a:endParaRPr lang="nl-BE" dirty="0"/>
          </a:p>
        </p:txBody>
      </p:sp>
      <p:sp>
        <p:nvSpPr>
          <p:cNvPr id="10" name="Titel 1"/>
          <p:cNvSpPr>
            <a:spLocks noGrp="1"/>
          </p:cNvSpPr>
          <p:nvPr>
            <p:ph type="ctrTitle" hasCustomPrompt="1"/>
          </p:nvPr>
        </p:nvSpPr>
        <p:spPr>
          <a:xfrm>
            <a:off x="1972799" y="1530000"/>
            <a:ext cx="8673600" cy="2311200"/>
          </a:xfrm>
        </p:spPr>
        <p:txBody>
          <a:bodyPr anchor="b" anchorCtr="0"/>
          <a:lstStyle>
            <a:lvl1pPr algn="l">
              <a:defRPr sz="5200" b="1" baseline="0">
                <a:solidFill>
                  <a:schemeClr val="bg1"/>
                </a:solidFill>
              </a:defRPr>
            </a:lvl1pPr>
          </a:lstStyle>
          <a:p>
            <a:r>
              <a:rPr lang="nl-BE" dirty="0"/>
              <a:t>Klik om de titel van de presentatie in te geven.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1998197" y="3996000"/>
            <a:ext cx="8672935" cy="130680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385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kader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/>
          <p:cNvGrpSpPr/>
          <p:nvPr userDrawn="1"/>
        </p:nvGrpSpPr>
        <p:grpSpPr>
          <a:xfrm>
            <a:off x="264750" y="6017086"/>
            <a:ext cx="11634873" cy="540009"/>
            <a:chOff x="198562" y="5949280"/>
            <a:chExt cx="8726155" cy="540009"/>
          </a:xfrm>
        </p:grpSpPr>
        <p:sp>
          <p:nvSpPr>
            <p:cNvPr id="4" name="Linkeraccolade 3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3" name="Rechthoek 12"/>
            <p:cNvSpPr/>
            <p:nvPr userDrawn="1"/>
          </p:nvSpPr>
          <p:spPr>
            <a:xfrm>
              <a:off x="8624780" y="600643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7790400" y="0"/>
            <a:ext cx="3724800" cy="4179600"/>
          </a:xfrm>
          <a:solidFill>
            <a:schemeClr val="tx2"/>
          </a:solidFill>
        </p:spPr>
        <p:txBody>
          <a:bodyPr lIns="254160" tIns="975600" rIns="254160" bIns="288000" anchor="t" anchorCtr="0">
            <a:noAutofit/>
          </a:bodyPr>
          <a:lstStyle>
            <a:lvl1pPr>
              <a:buClr>
                <a:schemeClr val="tx2"/>
              </a:buClr>
              <a:defRPr sz="2300" baseline="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Voeg tekst toe of laat blanco.</a:t>
            </a:r>
            <a:br>
              <a:rPr lang="nl-NL" dirty="0"/>
            </a:br>
            <a:r>
              <a:rPr lang="nl-NL" dirty="0"/>
              <a:t>[ tabtoets aan het begin van een alinea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609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basisdia</a:t>
            </a:r>
            <a:r>
              <a:rPr lang="nl-NL" dirty="0"/>
              <a:t> met kadertekst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7" y="1789202"/>
            <a:ext cx="55200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26E5A135-6663-46C1-9BAE-AE41219BFD55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5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dia met zij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6873600" y="0"/>
            <a:ext cx="5318400" cy="6858000"/>
          </a:xfrm>
          <a:solidFill>
            <a:schemeClr val="tx2"/>
          </a:solidFill>
        </p:spPr>
        <p:txBody>
          <a:bodyPr lIns="687960" tIns="975600" rIns="507960" bIns="756000" anchor="t" anchorCtr="0">
            <a:noAutofit/>
          </a:bodyPr>
          <a:lstStyle>
            <a:lvl1pPr>
              <a:buClr>
                <a:schemeClr val="tx2"/>
              </a:buClr>
              <a:defRPr sz="23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3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3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3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3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 of laat blanco.</a:t>
            </a:r>
            <a:br>
              <a:rPr lang="nl-NL" dirty="0"/>
            </a:br>
            <a:r>
              <a:rPr lang="nl-NL" dirty="0"/>
              <a:t>[ tabtoets aan het begin van een alinea   = </a:t>
            </a:r>
            <a:r>
              <a:rPr lang="nl-NL" dirty="0" err="1"/>
              <a:t>subkopje</a:t>
            </a:r>
            <a:r>
              <a:rPr lang="nl-NL" dirty="0"/>
              <a:t>. </a:t>
            </a:r>
            <a:br>
              <a:rPr lang="nl-NL" dirty="0"/>
            </a:br>
            <a:r>
              <a:rPr lang="nl-NL" dirty="0" err="1"/>
              <a:t>shift+tab</a:t>
            </a:r>
            <a:r>
              <a:rPr lang="nl-NL" dirty="0"/>
              <a:t> = spring terug naar gewone tekstopmaak. ]</a:t>
            </a:r>
            <a:endParaRPr lang="nl-BE" dirty="0"/>
          </a:p>
        </p:txBody>
      </p:sp>
      <p:sp>
        <p:nvSpPr>
          <p:cNvPr id="11" name="Tijdelijke aanduiding voor tekst 7"/>
          <p:cNvSpPr>
            <a:spLocks noGrp="1"/>
          </p:cNvSpPr>
          <p:nvPr>
            <p:ph type="body" sz="quarter" idx="16" hasCustomPrompt="1"/>
          </p:nvPr>
        </p:nvSpPr>
        <p:spPr>
          <a:xfrm>
            <a:off x="6441600" y="0"/>
            <a:ext cx="10464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910800"/>
            <a:ext cx="541440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</a:t>
            </a:r>
            <a:r>
              <a:rPr lang="nl-NL" dirty="0" err="1"/>
              <a:t>debasisdia</a:t>
            </a:r>
            <a:r>
              <a:rPr lang="nl-NL" dirty="0"/>
              <a:t> met zijkolom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86025" y="1789202"/>
            <a:ext cx="4843200" cy="4232087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grpSp>
        <p:nvGrpSpPr>
          <p:cNvPr id="9" name="Groep 8"/>
          <p:cNvGrpSpPr/>
          <p:nvPr userDrawn="1"/>
        </p:nvGrpSpPr>
        <p:grpSpPr>
          <a:xfrm>
            <a:off x="264750" y="6017086"/>
            <a:ext cx="11587023" cy="540009"/>
            <a:chOff x="198562" y="5949280"/>
            <a:chExt cx="8690267" cy="540009"/>
          </a:xfrm>
        </p:grpSpPr>
        <p:sp>
          <p:nvSpPr>
            <p:cNvPr id="10" name="Linkeraccolade 9"/>
            <p:cNvSpPr/>
            <p:nvPr userDrawn="1"/>
          </p:nvSpPr>
          <p:spPr>
            <a:xfrm rot="16200000">
              <a:off x="4334349" y="1934809"/>
              <a:ext cx="468000" cy="8640960"/>
            </a:xfrm>
            <a:prstGeom prst="leftBrace">
              <a:avLst>
                <a:gd name="adj1" fmla="val 47554"/>
                <a:gd name="adj2" fmla="val 89651"/>
              </a:avLst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  <p:sp>
          <p:nvSpPr>
            <p:cNvPr id="12" name="Rechthoek 11"/>
            <p:cNvSpPr/>
            <p:nvPr userDrawn="1"/>
          </p:nvSpPr>
          <p:spPr>
            <a:xfrm>
              <a:off x="198562" y="5949280"/>
              <a:ext cx="299937" cy="4320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0"/>
            </a:p>
          </p:txBody>
        </p:sp>
      </p:grpSp>
    </p:spTree>
    <p:extLst>
      <p:ext uri="{BB962C8B-B14F-4D97-AF65-F5344CB8AC3E}">
        <p14:creationId xmlns:p14="http://schemas.microsoft.com/office/powerpoint/2010/main" val="40518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zz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0" y="1900800"/>
            <a:ext cx="10838711" cy="419100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45053" y="910800"/>
            <a:ext cx="10870457" cy="57398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Klik voor de titel van de </a:t>
            </a:r>
            <a:r>
              <a:rPr lang="nl-NL" dirty="0" err="1"/>
              <a:t>puzzeldia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2D86-93AC-45BB-B8CA-9542A3CF9355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 hasCustomPrompt="1"/>
          </p:nvPr>
        </p:nvSpPr>
        <p:spPr>
          <a:xfrm>
            <a:off x="676800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tx2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tx2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2" name="Tijdelijke aanduiding vo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4300956" y="1900800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3" name="Tijdelijke aanduiding vo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91511" y="1900800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4" name="Tijdelijke aanduiding vo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76800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4"/>
              </a:buClr>
              <a:defRPr b="1" spc="0" baseline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buClr>
                <a:schemeClr val="accent4"/>
              </a:buClr>
              <a:defRPr sz="30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buClr>
                <a:schemeClr val="accent4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5" name="Tijdelijke aanduiding voor tekst 9"/>
          <p:cNvSpPr>
            <a:spLocks noGrp="1"/>
          </p:cNvSpPr>
          <p:nvPr>
            <p:ph type="body" sz="quarter" idx="17" hasCustomPrompt="1"/>
          </p:nvPr>
        </p:nvSpPr>
        <p:spPr>
          <a:xfrm>
            <a:off x="4300956" y="3996609"/>
            <a:ext cx="35904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6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6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6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6" name="Tijdelijke aanduiding vo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7891511" y="3996609"/>
            <a:ext cx="3624000" cy="2095200"/>
          </a:xfrm>
        </p:spPr>
        <p:txBody>
          <a:bodyPr lIns="381600" tIns="349200" rIns="381600" bIns="349200" anchor="ctr" anchorCtr="0">
            <a:noAutofit/>
          </a:bodyPr>
          <a:lstStyle>
            <a:lvl1pPr>
              <a:spcBef>
                <a:spcPts val="0"/>
              </a:spcBef>
              <a:buClr>
                <a:schemeClr val="accent3"/>
              </a:buClr>
              <a:defRPr b="1" spc="0" baseline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30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buClr>
                <a:schemeClr val="accent3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tekst toe te voegen</a:t>
            </a:r>
            <a:br>
              <a:rPr lang="nl-NL" dirty="0"/>
            </a:br>
            <a:r>
              <a:rPr lang="nl-NL" dirty="0"/>
              <a:t>[ </a:t>
            </a:r>
            <a:r>
              <a:rPr lang="nl-NL" dirty="0" err="1"/>
              <a:t>tab-toets</a:t>
            </a:r>
            <a:r>
              <a:rPr lang="nl-NL" dirty="0"/>
              <a:t> = grotere tekst ]</a:t>
            </a:r>
          </a:p>
        </p:txBody>
      </p:sp>
      <p:sp>
        <p:nvSpPr>
          <p:cNvPr id="18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2F17A65F-0CE8-4FB6-8F2B-51BC6A22A12C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81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1 kolo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1 kolom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7" y="2756387"/>
            <a:ext cx="10566447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7FD56ECE-679E-469B-9CAE-A0D18A53A59A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094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eurdia met 2 kolomm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218541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1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2 kolommen</a:t>
            </a:r>
            <a:endParaRPr lang="nl-BE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idx="13"/>
          </p:nvPr>
        </p:nvSpPr>
        <p:spPr>
          <a:xfrm>
            <a:off x="6612535" y="2757601"/>
            <a:ext cx="4929600" cy="29592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defRPr sz="2700">
                <a:solidFill>
                  <a:schemeClr val="bg1"/>
                </a:solidFill>
              </a:defRPr>
            </a:lvl1pPr>
            <a:lvl2pPr>
              <a:buClr>
                <a:schemeClr val="tx2"/>
              </a:buClr>
              <a:defRPr sz="25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7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5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5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chemeClr val="bg1"/>
                </a:solidFill>
              </a:defRPr>
            </a:lvl1pPr>
          </a:lstStyle>
          <a:p>
            <a:fld id="{898FABDB-F38B-4082-AFFE-FFA961815212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48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dia met tekst en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0"/>
            <a:ext cx="12192000" cy="2132856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6" y="6295887"/>
            <a:ext cx="10903735" cy="289561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16959" y="423316"/>
            <a:ext cx="10525176" cy="1143000"/>
          </a:xfrm>
        </p:spPr>
        <p:txBody>
          <a:bodyPr anchor="b" anchorCtr="0"/>
          <a:lstStyle>
            <a:lvl1pPr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de titel van de</a:t>
            </a:r>
            <a:br>
              <a:rPr lang="nl-NL" dirty="0"/>
            </a:br>
            <a:r>
              <a:rPr lang="nl-NL" dirty="0" err="1"/>
              <a:t>kleurdia</a:t>
            </a:r>
            <a:r>
              <a:rPr lang="nl-NL" dirty="0"/>
              <a:t> met tekst en foto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5688" y="2756387"/>
            <a:ext cx="4929600" cy="296041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2700"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 sz="2500"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 sz="2700"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 sz="2500"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 sz="250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765E461F-AA41-468C-AD4F-0F9FEAF0F3D5}" type="datetime4">
              <a:rPr lang="nl-BE" smtClean="0"/>
              <a:t>4 februari 2021</a:t>
            </a:fld>
            <a:endParaRPr lang="nl-BE"/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5" hasCustomPrompt="1"/>
          </p:nvPr>
        </p:nvSpPr>
        <p:spPr>
          <a:xfrm>
            <a:off x="6772800" y="2476800"/>
            <a:ext cx="4742400" cy="3240000"/>
          </a:xfrm>
          <a:solidFill>
            <a:schemeClr val="bg2">
              <a:lumMod val="9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BE" dirty="0"/>
              <a:t>Klik hier </a:t>
            </a:r>
            <a:br>
              <a:rPr lang="nl-BE" dirty="0"/>
            </a:br>
            <a:r>
              <a:rPr lang="nl-BE" dirty="0"/>
              <a:t>om een </a:t>
            </a:r>
            <a:br>
              <a:rPr lang="nl-BE" dirty="0"/>
            </a:br>
            <a:br>
              <a:rPr lang="nl-BE" dirty="0"/>
            </a:br>
            <a:r>
              <a:rPr lang="nl-BE" dirty="0"/>
              <a:t>afbeelding </a:t>
            </a:r>
            <a:br>
              <a:rPr lang="nl-BE" dirty="0"/>
            </a:br>
            <a:r>
              <a:rPr lang="nl-BE" dirty="0"/>
              <a:t>in te voegen</a:t>
            </a:r>
          </a:p>
        </p:txBody>
      </p:sp>
      <p:sp>
        <p:nvSpPr>
          <p:cNvPr id="14" name="Afgeronde rechthoek 13"/>
          <p:cNvSpPr/>
          <p:nvPr userDrawn="1"/>
        </p:nvSpPr>
        <p:spPr>
          <a:xfrm>
            <a:off x="1618003" y="1856450"/>
            <a:ext cx="2208245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6" name="Rechthoek 15"/>
          <p:cNvSpPr/>
          <p:nvPr userDrawn="1"/>
        </p:nvSpPr>
        <p:spPr>
          <a:xfrm>
            <a:off x="3311691" y="1853450"/>
            <a:ext cx="8880309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8" name="Afgeronde rechthoek 17"/>
          <p:cNvSpPr/>
          <p:nvPr userDrawn="1"/>
        </p:nvSpPr>
        <p:spPr>
          <a:xfrm>
            <a:off x="0" y="1856451"/>
            <a:ext cx="1618003" cy="798761"/>
          </a:xfrm>
          <a:prstGeom prst="roundRect">
            <a:avLst>
              <a:gd name="adj" fmla="val 33946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  <p:sp>
        <p:nvSpPr>
          <p:cNvPr id="19" name="Rechthoek 18"/>
          <p:cNvSpPr/>
          <p:nvPr userDrawn="1"/>
        </p:nvSpPr>
        <p:spPr>
          <a:xfrm>
            <a:off x="0" y="1853450"/>
            <a:ext cx="12272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/>
          </a:p>
        </p:txBody>
      </p:sp>
    </p:spTree>
    <p:extLst>
      <p:ext uri="{BB962C8B-B14F-4D97-AF65-F5344CB8AC3E}">
        <p14:creationId xmlns:p14="http://schemas.microsoft.com/office/powerpoint/2010/main" val="67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5"/>
            <a:ext cx="9566145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523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065AF-5D4E-4A61-B485-62BB63F9B59E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99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4"/>
            <a:ext cx="7741944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Voettekst aanpassen via Invoegen &gt; koptekst en voettekst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87609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487342" y="6418800"/>
            <a:ext cx="1824201" cy="2304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nl-BE" sz="1200" smtClean="0">
                <a:solidFill>
                  <a:srgbClr val="2C3F48"/>
                </a:solidFill>
              </a:defRPr>
            </a:lvl1pPr>
          </a:lstStyle>
          <a:p>
            <a:fld id="{91F5B812-63E1-407F-BF54-37A38762BD24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021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58313" y="6418835"/>
            <a:ext cx="9566145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rgbClr val="2C3F48"/>
                </a:solidFill>
              </a:defRPr>
            </a:lvl1pPr>
          </a:lstStyle>
          <a:p>
            <a:pPr algn="l"/>
            <a:r>
              <a:rPr lang="nl-BE"/>
              <a:t>Kies 'Invoegen › Koptekst en voettekst' deze voettekst aan te passen.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523" y="6418835"/>
            <a:ext cx="505451" cy="22909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200">
                <a:solidFill>
                  <a:srgbClr val="2C3F48"/>
                </a:solidFill>
              </a:defRPr>
            </a:lvl1pPr>
          </a:lstStyle>
          <a:p>
            <a:fld id="{E8F12D86-93AC-45BB-B8CA-9542A3CF9355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016959" y="910800"/>
            <a:ext cx="10147200" cy="11430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86027" y="1789202"/>
            <a:ext cx="9580800" cy="423208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A50A7-3601-4A47-9800-6E5609304826}" type="datetime4">
              <a:rPr lang="nl-BE" smtClean="0"/>
              <a:t>4 februari 2021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338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hf hdr="0"/>
  <p:txStyles>
    <p:titleStyle>
      <a:lvl1pPr algn="l" defTabSz="914400" rtl="0" eaLnBrk="1" latinLnBrk="0" hangingPunct="1">
        <a:lnSpc>
          <a:spcPct val="91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000" indent="-36000" algn="l" defTabSz="914400" rtl="0" eaLnBrk="1" latinLnBrk="0" hangingPunct="1">
        <a:lnSpc>
          <a:spcPct val="93000"/>
        </a:lnSpc>
        <a:spcBef>
          <a:spcPts val="800"/>
        </a:spcBef>
        <a:buClr>
          <a:schemeClr val="bg1"/>
        </a:buClr>
        <a:buSzPct val="25000"/>
        <a:buFont typeface="Arial" panose="020B0604020202020204" pitchFamily="34" charset="0"/>
        <a:buChar char="•"/>
        <a:defRPr sz="2500" kern="1200">
          <a:solidFill>
            <a:srgbClr val="2C3F48"/>
          </a:solidFill>
          <a:latin typeface="+mn-lt"/>
          <a:ea typeface="+mn-ea"/>
          <a:cs typeface="+mn-cs"/>
        </a:defRPr>
      </a:lvl1pPr>
      <a:lvl2pPr marL="43200" indent="-43200" algn="l" defTabSz="914400" rtl="0" eaLnBrk="1" latinLnBrk="0" hangingPunct="1">
        <a:lnSpc>
          <a:spcPct val="93000"/>
        </a:lnSpc>
        <a:spcBef>
          <a:spcPts val="1140"/>
        </a:spcBef>
        <a:spcAft>
          <a:spcPts val="0"/>
        </a:spcAft>
        <a:buClr>
          <a:schemeClr val="bg1"/>
        </a:buClr>
        <a:buSzPct val="25000"/>
        <a:buFont typeface="Arial" panose="020B0604020202020204" pitchFamily="34" charset="0"/>
        <a:buChar char="•"/>
        <a:defRPr sz="2300" b="1" kern="1200">
          <a:solidFill>
            <a:schemeClr val="tx2"/>
          </a:solidFill>
          <a:latin typeface="+mn-lt"/>
          <a:ea typeface="+mn-ea"/>
          <a:cs typeface="+mn-cs"/>
        </a:defRPr>
      </a:lvl2pPr>
      <a:lvl3pPr marL="280800" indent="-2340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SzPct val="90000"/>
        <a:buFont typeface="Calibri" panose="020F0502020204030204" pitchFamily="34" charset="0"/>
        <a:buChar char="&gt;"/>
        <a:defRPr sz="2500" kern="1200">
          <a:solidFill>
            <a:srgbClr val="2C3F48"/>
          </a:solidFill>
          <a:latin typeface="+mn-lt"/>
          <a:ea typeface="+mn-ea"/>
          <a:cs typeface="+mn-cs"/>
        </a:defRPr>
      </a:lvl3pPr>
      <a:lvl4pPr marL="561600" indent="-255600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–"/>
        <a:defRPr sz="2300" kern="1200">
          <a:solidFill>
            <a:srgbClr val="2C3F48"/>
          </a:solidFill>
          <a:latin typeface="+mn-lt"/>
          <a:ea typeface="+mn-ea"/>
          <a:cs typeface="+mn-cs"/>
        </a:defRPr>
      </a:lvl4pPr>
      <a:lvl5pPr marL="800100" indent="-239713" algn="l" defTabSz="914400" rtl="0" eaLnBrk="1" latinLnBrk="0" hangingPunct="1">
        <a:lnSpc>
          <a:spcPct val="93000"/>
        </a:lnSpc>
        <a:spcBef>
          <a:spcPts val="800"/>
        </a:spcBef>
        <a:buClr>
          <a:schemeClr val="tx2"/>
        </a:buClr>
        <a:buFont typeface="Calibri" panose="020F0502020204030204" pitchFamily="34" charset="0"/>
        <a:buChar char="×"/>
        <a:defRPr sz="2300" kern="1200">
          <a:solidFill>
            <a:srgbClr val="2C3F4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BE" dirty="0">
                <a:solidFill>
                  <a:srgbClr val="0081B5"/>
                </a:solidFill>
              </a:rPr>
              <a:t>12 december 2019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420535" y="3555999"/>
            <a:ext cx="8297332" cy="1736153"/>
          </a:xfrm>
        </p:spPr>
        <p:txBody>
          <a:bodyPr/>
          <a:lstStyle/>
          <a:p>
            <a:r>
              <a:rPr lang="nl-BE" dirty="0">
                <a:latin typeface="+mn-lt"/>
              </a:rPr>
              <a:t>Verlenging ontsluitingsweg op bedrijventerrein Gent Zuid I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A41B4AF-CE1A-42C4-8E4C-36398015EC57}"/>
              </a:ext>
            </a:extLst>
          </p:cNvPr>
          <p:cNvSpPr/>
          <p:nvPr/>
        </p:nvSpPr>
        <p:spPr>
          <a:xfrm>
            <a:off x="9192344" y="6120001"/>
            <a:ext cx="720080" cy="365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1BF44EA-E211-4145-9173-CE79A760E81C}"/>
              </a:ext>
            </a:extLst>
          </p:cNvPr>
          <p:cNvSpPr/>
          <p:nvPr/>
        </p:nvSpPr>
        <p:spPr>
          <a:xfrm>
            <a:off x="1524000" y="5589241"/>
            <a:ext cx="9144001" cy="126627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BFB2CF3-E8A8-45FC-AC71-C1673F4C2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3" r="17323"/>
          <a:stretch/>
        </p:blipFill>
        <p:spPr>
          <a:xfrm>
            <a:off x="1524000" y="-2487"/>
            <a:ext cx="9144001" cy="6858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E849539-1F82-410A-BF5C-D98D9574CC7C}"/>
              </a:ext>
            </a:extLst>
          </p:cNvPr>
          <p:cNvSpPr txBox="1"/>
          <p:nvPr/>
        </p:nvSpPr>
        <p:spPr>
          <a:xfrm>
            <a:off x="1775521" y="260649"/>
            <a:ext cx="3614164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prstClr val="black"/>
                </a:solidFill>
                <a:ea typeface="Fira Sans" panose="020B0503050000020004" pitchFamily="34" charset="0"/>
              </a:rPr>
              <a:t>Een blik op de omgeving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7670F59-3AA6-40D9-A81A-E13EF377A7E9}"/>
              </a:ext>
            </a:extLst>
          </p:cNvPr>
          <p:cNvSpPr/>
          <p:nvPr/>
        </p:nvSpPr>
        <p:spPr>
          <a:xfrm>
            <a:off x="10668000" y="-76379"/>
            <a:ext cx="1523999" cy="68604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762DD0E-5BC3-494D-8D32-19F65E3847E6}"/>
              </a:ext>
            </a:extLst>
          </p:cNvPr>
          <p:cNvSpPr/>
          <p:nvPr/>
        </p:nvSpPr>
        <p:spPr>
          <a:xfrm>
            <a:off x="-13856" y="0"/>
            <a:ext cx="1523999" cy="68604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182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hoek 46">
            <a:extLst>
              <a:ext uri="{FF2B5EF4-FFF2-40B4-BE49-F238E27FC236}">
                <a16:creationId xmlns:a16="http://schemas.microsoft.com/office/drawing/2014/main" id="{E279E518-BBFE-4438-80C0-E6E2513566A4}"/>
              </a:ext>
            </a:extLst>
          </p:cNvPr>
          <p:cNvSpPr/>
          <p:nvPr/>
        </p:nvSpPr>
        <p:spPr>
          <a:xfrm>
            <a:off x="1524002" y="1"/>
            <a:ext cx="9143999" cy="684451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FDAE61A1-04CF-4520-B8D4-F818B354209A}"/>
              </a:ext>
            </a:extLst>
          </p:cNvPr>
          <p:cNvSpPr/>
          <p:nvPr/>
        </p:nvSpPr>
        <p:spPr>
          <a:xfrm>
            <a:off x="3220144" y="3167949"/>
            <a:ext cx="2695575" cy="1286243"/>
          </a:xfrm>
          <a:custGeom>
            <a:avLst/>
            <a:gdLst>
              <a:gd name="connsiteX0" fmla="*/ 0 w 2686050"/>
              <a:gd name="connsiteY0" fmla="*/ 1219200 h 1285875"/>
              <a:gd name="connsiteX1" fmla="*/ 914400 w 2686050"/>
              <a:gd name="connsiteY1" fmla="*/ 1285875 h 1285875"/>
              <a:gd name="connsiteX2" fmla="*/ 1390650 w 2686050"/>
              <a:gd name="connsiteY2" fmla="*/ 1219200 h 1285875"/>
              <a:gd name="connsiteX3" fmla="*/ 1905000 w 2686050"/>
              <a:gd name="connsiteY3" fmla="*/ 962025 h 1285875"/>
              <a:gd name="connsiteX4" fmla="*/ 2209800 w 2686050"/>
              <a:gd name="connsiteY4" fmla="*/ 647700 h 1285875"/>
              <a:gd name="connsiteX5" fmla="*/ 2686050 w 2686050"/>
              <a:gd name="connsiteY5" fmla="*/ 0 h 1285875"/>
              <a:gd name="connsiteX0" fmla="*/ 0 w 2695575"/>
              <a:gd name="connsiteY0" fmla="*/ 1238250 h 1286243"/>
              <a:gd name="connsiteX1" fmla="*/ 923925 w 2695575"/>
              <a:gd name="connsiteY1" fmla="*/ 1285875 h 1286243"/>
              <a:gd name="connsiteX2" fmla="*/ 1400175 w 2695575"/>
              <a:gd name="connsiteY2" fmla="*/ 1219200 h 1286243"/>
              <a:gd name="connsiteX3" fmla="*/ 1914525 w 2695575"/>
              <a:gd name="connsiteY3" fmla="*/ 962025 h 1286243"/>
              <a:gd name="connsiteX4" fmla="*/ 2219325 w 2695575"/>
              <a:gd name="connsiteY4" fmla="*/ 647700 h 1286243"/>
              <a:gd name="connsiteX5" fmla="*/ 2695575 w 2695575"/>
              <a:gd name="connsiteY5" fmla="*/ 0 h 128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5575" h="1286243">
                <a:moveTo>
                  <a:pt x="0" y="1238250"/>
                </a:moveTo>
                <a:cubicBezTo>
                  <a:pt x="341312" y="1271587"/>
                  <a:pt x="690563" y="1289050"/>
                  <a:pt x="923925" y="1285875"/>
                </a:cubicBezTo>
                <a:cubicBezTo>
                  <a:pt x="1157287" y="1282700"/>
                  <a:pt x="1235075" y="1273175"/>
                  <a:pt x="1400175" y="1219200"/>
                </a:cubicBezTo>
                <a:cubicBezTo>
                  <a:pt x="1565275" y="1165225"/>
                  <a:pt x="1778000" y="1057275"/>
                  <a:pt x="1914525" y="962025"/>
                </a:cubicBezTo>
                <a:cubicBezTo>
                  <a:pt x="2051050" y="866775"/>
                  <a:pt x="2089150" y="808037"/>
                  <a:pt x="2219325" y="647700"/>
                </a:cubicBezTo>
                <a:cubicBezTo>
                  <a:pt x="2349500" y="487363"/>
                  <a:pt x="2522537" y="243681"/>
                  <a:pt x="2695575" y="0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7172A4C-1209-4A8D-B84C-80729258BACE}"/>
              </a:ext>
            </a:extLst>
          </p:cNvPr>
          <p:cNvGrpSpPr/>
          <p:nvPr/>
        </p:nvGrpSpPr>
        <p:grpSpPr>
          <a:xfrm>
            <a:off x="1738013" y="-2331640"/>
            <a:ext cx="9123195" cy="8420519"/>
            <a:chOff x="-110532" y="-70338"/>
            <a:chExt cx="9123195" cy="8420519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50BAE33-7BC1-4B4B-A3A3-4FC2522D600F}"/>
                </a:ext>
              </a:extLst>
            </p:cNvPr>
            <p:cNvSpPr/>
            <p:nvPr/>
          </p:nvSpPr>
          <p:spPr>
            <a:xfrm>
              <a:off x="-110532" y="6672107"/>
              <a:ext cx="7506119" cy="1678074"/>
            </a:xfrm>
            <a:custGeom>
              <a:avLst/>
              <a:gdLst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291402 h 1517301"/>
                <a:gd name="connsiteX7" fmla="*/ 4682532 w 6963508"/>
                <a:gd name="connsiteY7" fmla="*/ 472273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72273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82321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82321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54110 h 1517301"/>
                <a:gd name="connsiteX9" fmla="*/ 6069205 w 6963508"/>
                <a:gd name="connsiteY9" fmla="*/ 1135464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34013 h 1517301"/>
                <a:gd name="connsiteX9" fmla="*/ 6069205 w 6963508"/>
                <a:gd name="connsiteY9" fmla="*/ 1135464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21381 w 7325249"/>
                <a:gd name="connsiteY10" fmla="*/ 1346479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51526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456255 w 7325249"/>
                <a:gd name="connsiteY8" fmla="*/ 813916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436158 w 7325249"/>
                <a:gd name="connsiteY8" fmla="*/ 854110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506119"/>
                <a:gd name="connsiteY0" fmla="*/ 0 h 1678074"/>
                <a:gd name="connsiteX1" fmla="*/ 562708 w 7506119"/>
                <a:gd name="connsiteY1" fmla="*/ 80386 h 1678074"/>
                <a:gd name="connsiteX2" fmla="*/ 1135464 w 7506119"/>
                <a:gd name="connsiteY2" fmla="*/ 150725 h 1678074"/>
                <a:gd name="connsiteX3" fmla="*/ 1909187 w 7506119"/>
                <a:gd name="connsiteY3" fmla="*/ 190918 h 1678074"/>
                <a:gd name="connsiteX4" fmla="*/ 3094892 w 7506119"/>
                <a:gd name="connsiteY4" fmla="*/ 241160 h 1678074"/>
                <a:gd name="connsiteX5" fmla="*/ 3637503 w 7506119"/>
                <a:gd name="connsiteY5" fmla="*/ 281353 h 1678074"/>
                <a:gd name="connsiteX6" fmla="*/ 4270550 w 7506119"/>
                <a:gd name="connsiteY6" fmla="*/ 341643 h 1678074"/>
                <a:gd name="connsiteX7" fmla="*/ 4863402 w 7506119"/>
                <a:gd name="connsiteY7" fmla="*/ 522513 h 1678074"/>
                <a:gd name="connsiteX8" fmla="*/ 5617028 w 7506119"/>
                <a:gd name="connsiteY8" fmla="*/ 874206 h 1678074"/>
                <a:gd name="connsiteX9" fmla="*/ 6260123 w 7506119"/>
                <a:gd name="connsiteY9" fmla="*/ 1125415 h 1678074"/>
                <a:gd name="connsiteX10" fmla="*/ 6772589 w 7506119"/>
                <a:gd name="connsiteY10" fmla="*/ 1356527 h 1678074"/>
                <a:gd name="connsiteX11" fmla="*/ 7506119 w 7506119"/>
                <a:gd name="connsiteY11" fmla="*/ 1678074 h 16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06119" h="1678074">
                  <a:moveTo>
                    <a:pt x="0" y="0"/>
                  </a:moveTo>
                  <a:cubicBezTo>
                    <a:pt x="111369" y="19259"/>
                    <a:pt x="373464" y="55265"/>
                    <a:pt x="562708" y="80386"/>
                  </a:cubicBezTo>
                  <a:cubicBezTo>
                    <a:pt x="751952" y="105507"/>
                    <a:pt x="911051" y="132303"/>
                    <a:pt x="1135464" y="150725"/>
                  </a:cubicBezTo>
                  <a:cubicBezTo>
                    <a:pt x="1359877" y="169147"/>
                    <a:pt x="1909187" y="190918"/>
                    <a:pt x="1909187" y="190918"/>
                  </a:cubicBezTo>
                  <a:lnTo>
                    <a:pt x="3094892" y="241160"/>
                  </a:lnTo>
                  <a:cubicBezTo>
                    <a:pt x="3382945" y="256233"/>
                    <a:pt x="3441560" y="264606"/>
                    <a:pt x="3637503" y="281353"/>
                  </a:cubicBezTo>
                  <a:cubicBezTo>
                    <a:pt x="3833446" y="298100"/>
                    <a:pt x="4066234" y="301450"/>
                    <a:pt x="4270550" y="341643"/>
                  </a:cubicBezTo>
                  <a:cubicBezTo>
                    <a:pt x="4474867" y="381836"/>
                    <a:pt x="4638989" y="433753"/>
                    <a:pt x="4863402" y="522513"/>
                  </a:cubicBezTo>
                  <a:cubicBezTo>
                    <a:pt x="5087815" y="611274"/>
                    <a:pt x="5384241" y="773722"/>
                    <a:pt x="5617028" y="874206"/>
                  </a:cubicBezTo>
                  <a:cubicBezTo>
                    <a:pt x="5849815" y="974690"/>
                    <a:pt x="6067530" y="1045028"/>
                    <a:pt x="6260123" y="1125415"/>
                  </a:cubicBezTo>
                  <a:cubicBezTo>
                    <a:pt x="6452717" y="1205802"/>
                    <a:pt x="6601767" y="1279490"/>
                    <a:pt x="6772589" y="1356527"/>
                  </a:cubicBezTo>
                  <a:lnTo>
                    <a:pt x="7506119" y="1678074"/>
                  </a:lnTo>
                </a:path>
              </a:pathLst>
            </a:custGeom>
            <a:ln w="190500">
              <a:solidFill>
                <a:schemeClr val="accent6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600">
                <a:solidFill>
                  <a:prstClr val="black"/>
                </a:solidFill>
                <a:ea typeface="Fira Sans" panose="020B0503050000020004" pitchFamily="34" charset="0"/>
              </a:endParaRPr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AF5526C-4AF7-4A74-919F-5A8FE77A7902}"/>
                </a:ext>
              </a:extLst>
            </p:cNvPr>
            <p:cNvSpPr/>
            <p:nvPr/>
          </p:nvSpPr>
          <p:spPr>
            <a:xfrm>
              <a:off x="6451042" y="-70338"/>
              <a:ext cx="2561621" cy="8038681"/>
            </a:xfrm>
            <a:custGeom>
              <a:avLst/>
              <a:gdLst>
                <a:gd name="connsiteX0" fmla="*/ 0 w 2561621"/>
                <a:gd name="connsiteY0" fmla="*/ 7857811 h 7857811"/>
                <a:gd name="connsiteX1" fmla="*/ 422031 w 2561621"/>
                <a:gd name="connsiteY1" fmla="*/ 7576457 h 7857811"/>
                <a:gd name="connsiteX2" fmla="*/ 753626 w 2561621"/>
                <a:gd name="connsiteY2" fmla="*/ 7285055 h 7857811"/>
                <a:gd name="connsiteX3" fmla="*/ 1095270 w 2561621"/>
                <a:gd name="connsiteY3" fmla="*/ 7003701 h 7857811"/>
                <a:gd name="connsiteX4" fmla="*/ 1306285 w 2561621"/>
                <a:gd name="connsiteY4" fmla="*/ 6641960 h 7857811"/>
                <a:gd name="connsiteX5" fmla="*/ 1426866 w 2561621"/>
                <a:gd name="connsiteY5" fmla="*/ 6350558 h 7857811"/>
                <a:gd name="connsiteX6" fmla="*/ 1507253 w 2561621"/>
                <a:gd name="connsiteY6" fmla="*/ 6079253 h 7857811"/>
                <a:gd name="connsiteX7" fmla="*/ 1517301 w 2561621"/>
                <a:gd name="connsiteY7" fmla="*/ 5888334 h 7857811"/>
                <a:gd name="connsiteX8" fmla="*/ 1487156 w 2561621"/>
                <a:gd name="connsiteY8" fmla="*/ 5627077 h 7857811"/>
                <a:gd name="connsiteX9" fmla="*/ 1477107 w 2561621"/>
                <a:gd name="connsiteY9" fmla="*/ 5395965 h 7857811"/>
                <a:gd name="connsiteX10" fmla="*/ 1547446 w 2561621"/>
                <a:gd name="connsiteY10" fmla="*/ 5074417 h 7857811"/>
                <a:gd name="connsiteX11" fmla="*/ 1728316 w 2561621"/>
                <a:gd name="connsiteY11" fmla="*/ 4672483 h 7857811"/>
                <a:gd name="connsiteX12" fmla="*/ 1899138 w 2561621"/>
                <a:gd name="connsiteY12" fmla="*/ 4270549 h 7857811"/>
                <a:gd name="connsiteX13" fmla="*/ 2029767 w 2561621"/>
                <a:gd name="connsiteY13" fmla="*/ 3979147 h 7857811"/>
                <a:gd name="connsiteX14" fmla="*/ 2039815 w 2561621"/>
                <a:gd name="connsiteY14" fmla="*/ 3768132 h 7857811"/>
                <a:gd name="connsiteX15" fmla="*/ 2110154 w 2561621"/>
                <a:gd name="connsiteY15" fmla="*/ 3386294 h 7857811"/>
                <a:gd name="connsiteX16" fmla="*/ 2200589 w 2561621"/>
                <a:gd name="connsiteY16" fmla="*/ 2974312 h 7857811"/>
                <a:gd name="connsiteX17" fmla="*/ 2341266 w 2561621"/>
                <a:gd name="connsiteY17" fmla="*/ 2532184 h 7857811"/>
                <a:gd name="connsiteX18" fmla="*/ 2491991 w 2561621"/>
                <a:gd name="connsiteY18" fmla="*/ 1969477 h 7857811"/>
                <a:gd name="connsiteX19" fmla="*/ 2542233 w 2561621"/>
                <a:gd name="connsiteY19" fmla="*/ 1446963 h 7857811"/>
                <a:gd name="connsiteX20" fmla="*/ 2552281 w 2561621"/>
                <a:gd name="connsiteY20" fmla="*/ 984738 h 7857811"/>
                <a:gd name="connsiteX21" fmla="*/ 2411604 w 2561621"/>
                <a:gd name="connsiteY21" fmla="*/ 381837 h 7857811"/>
                <a:gd name="connsiteX22" fmla="*/ 2331217 w 2561621"/>
                <a:gd name="connsiteY22" fmla="*/ 0 h 7857811"/>
                <a:gd name="connsiteX0" fmla="*/ 0 w 2561621"/>
                <a:gd name="connsiteY0" fmla="*/ 8038681 h 8038681"/>
                <a:gd name="connsiteX1" fmla="*/ 422031 w 2561621"/>
                <a:gd name="connsiteY1" fmla="*/ 7757327 h 8038681"/>
                <a:gd name="connsiteX2" fmla="*/ 753626 w 2561621"/>
                <a:gd name="connsiteY2" fmla="*/ 7465925 h 8038681"/>
                <a:gd name="connsiteX3" fmla="*/ 1095270 w 2561621"/>
                <a:gd name="connsiteY3" fmla="*/ 7184571 h 8038681"/>
                <a:gd name="connsiteX4" fmla="*/ 1306285 w 2561621"/>
                <a:gd name="connsiteY4" fmla="*/ 6822830 h 8038681"/>
                <a:gd name="connsiteX5" fmla="*/ 1426866 w 2561621"/>
                <a:gd name="connsiteY5" fmla="*/ 6531428 h 8038681"/>
                <a:gd name="connsiteX6" fmla="*/ 1507253 w 2561621"/>
                <a:gd name="connsiteY6" fmla="*/ 6260123 h 8038681"/>
                <a:gd name="connsiteX7" fmla="*/ 1517301 w 2561621"/>
                <a:gd name="connsiteY7" fmla="*/ 6069204 h 8038681"/>
                <a:gd name="connsiteX8" fmla="*/ 1487156 w 2561621"/>
                <a:gd name="connsiteY8" fmla="*/ 5807947 h 8038681"/>
                <a:gd name="connsiteX9" fmla="*/ 1477107 w 2561621"/>
                <a:gd name="connsiteY9" fmla="*/ 5576835 h 8038681"/>
                <a:gd name="connsiteX10" fmla="*/ 1547446 w 2561621"/>
                <a:gd name="connsiteY10" fmla="*/ 5255287 h 8038681"/>
                <a:gd name="connsiteX11" fmla="*/ 1728316 w 2561621"/>
                <a:gd name="connsiteY11" fmla="*/ 4853353 h 8038681"/>
                <a:gd name="connsiteX12" fmla="*/ 1899138 w 2561621"/>
                <a:gd name="connsiteY12" fmla="*/ 4451419 h 8038681"/>
                <a:gd name="connsiteX13" fmla="*/ 2029767 w 2561621"/>
                <a:gd name="connsiteY13" fmla="*/ 4160017 h 8038681"/>
                <a:gd name="connsiteX14" fmla="*/ 2039815 w 2561621"/>
                <a:gd name="connsiteY14" fmla="*/ 3949002 h 8038681"/>
                <a:gd name="connsiteX15" fmla="*/ 2110154 w 2561621"/>
                <a:gd name="connsiteY15" fmla="*/ 3567164 h 8038681"/>
                <a:gd name="connsiteX16" fmla="*/ 2200589 w 2561621"/>
                <a:gd name="connsiteY16" fmla="*/ 3155182 h 8038681"/>
                <a:gd name="connsiteX17" fmla="*/ 2341266 w 2561621"/>
                <a:gd name="connsiteY17" fmla="*/ 2713054 h 8038681"/>
                <a:gd name="connsiteX18" fmla="*/ 2491991 w 2561621"/>
                <a:gd name="connsiteY18" fmla="*/ 2150347 h 8038681"/>
                <a:gd name="connsiteX19" fmla="*/ 2542233 w 2561621"/>
                <a:gd name="connsiteY19" fmla="*/ 1627833 h 8038681"/>
                <a:gd name="connsiteX20" fmla="*/ 2552281 w 2561621"/>
                <a:gd name="connsiteY20" fmla="*/ 1165608 h 8038681"/>
                <a:gd name="connsiteX21" fmla="*/ 2411604 w 2561621"/>
                <a:gd name="connsiteY21" fmla="*/ 562707 h 8038681"/>
                <a:gd name="connsiteX22" fmla="*/ 2250830 w 2561621"/>
                <a:gd name="connsiteY22" fmla="*/ 0 h 80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61621" h="8038681">
                  <a:moveTo>
                    <a:pt x="0" y="8038681"/>
                  </a:moveTo>
                  <a:cubicBezTo>
                    <a:pt x="148213" y="7945733"/>
                    <a:pt x="296427" y="7852786"/>
                    <a:pt x="422031" y="7757327"/>
                  </a:cubicBezTo>
                  <a:cubicBezTo>
                    <a:pt x="547635" y="7661868"/>
                    <a:pt x="641420" y="7561384"/>
                    <a:pt x="753626" y="7465925"/>
                  </a:cubicBezTo>
                  <a:cubicBezTo>
                    <a:pt x="865833" y="7370466"/>
                    <a:pt x="1003160" y="7291753"/>
                    <a:pt x="1095270" y="7184571"/>
                  </a:cubicBezTo>
                  <a:cubicBezTo>
                    <a:pt x="1187380" y="7077389"/>
                    <a:pt x="1251019" y="6931687"/>
                    <a:pt x="1306285" y="6822830"/>
                  </a:cubicBezTo>
                  <a:cubicBezTo>
                    <a:pt x="1361551" y="6713973"/>
                    <a:pt x="1393371" y="6625212"/>
                    <a:pt x="1426866" y="6531428"/>
                  </a:cubicBezTo>
                  <a:cubicBezTo>
                    <a:pt x="1460361" y="6437643"/>
                    <a:pt x="1492181" y="6337160"/>
                    <a:pt x="1507253" y="6260123"/>
                  </a:cubicBezTo>
                  <a:cubicBezTo>
                    <a:pt x="1522325" y="6183086"/>
                    <a:pt x="1520651" y="6144567"/>
                    <a:pt x="1517301" y="6069204"/>
                  </a:cubicBezTo>
                  <a:cubicBezTo>
                    <a:pt x="1513952" y="5993841"/>
                    <a:pt x="1493855" y="5890008"/>
                    <a:pt x="1487156" y="5807947"/>
                  </a:cubicBezTo>
                  <a:cubicBezTo>
                    <a:pt x="1480457" y="5725886"/>
                    <a:pt x="1467059" y="5668945"/>
                    <a:pt x="1477107" y="5576835"/>
                  </a:cubicBezTo>
                  <a:cubicBezTo>
                    <a:pt x="1487155" y="5484725"/>
                    <a:pt x="1505578" y="5375867"/>
                    <a:pt x="1547446" y="5255287"/>
                  </a:cubicBezTo>
                  <a:cubicBezTo>
                    <a:pt x="1589314" y="5134707"/>
                    <a:pt x="1669701" y="4987331"/>
                    <a:pt x="1728316" y="4853353"/>
                  </a:cubicBezTo>
                  <a:cubicBezTo>
                    <a:pt x="1786931" y="4719375"/>
                    <a:pt x="1848896" y="4566975"/>
                    <a:pt x="1899138" y="4451419"/>
                  </a:cubicBezTo>
                  <a:cubicBezTo>
                    <a:pt x="1949380" y="4335863"/>
                    <a:pt x="2006321" y="4243753"/>
                    <a:pt x="2029767" y="4160017"/>
                  </a:cubicBezTo>
                  <a:cubicBezTo>
                    <a:pt x="2053213" y="4076281"/>
                    <a:pt x="2026417" y="4047811"/>
                    <a:pt x="2039815" y="3949002"/>
                  </a:cubicBezTo>
                  <a:cubicBezTo>
                    <a:pt x="2053213" y="3850193"/>
                    <a:pt x="2083358" y="3699467"/>
                    <a:pt x="2110154" y="3567164"/>
                  </a:cubicBezTo>
                  <a:cubicBezTo>
                    <a:pt x="2136950" y="3434861"/>
                    <a:pt x="2162070" y="3297534"/>
                    <a:pt x="2200589" y="3155182"/>
                  </a:cubicBezTo>
                  <a:cubicBezTo>
                    <a:pt x="2239108" y="3012830"/>
                    <a:pt x="2292699" y="2880526"/>
                    <a:pt x="2341266" y="2713054"/>
                  </a:cubicBezTo>
                  <a:cubicBezTo>
                    <a:pt x="2389833" y="2545582"/>
                    <a:pt x="2458497" y="2331217"/>
                    <a:pt x="2491991" y="2150347"/>
                  </a:cubicBezTo>
                  <a:cubicBezTo>
                    <a:pt x="2525486" y="1969477"/>
                    <a:pt x="2532185" y="1791956"/>
                    <a:pt x="2542233" y="1627833"/>
                  </a:cubicBezTo>
                  <a:cubicBezTo>
                    <a:pt x="2552281" y="1463710"/>
                    <a:pt x="2574052" y="1343129"/>
                    <a:pt x="2552281" y="1165608"/>
                  </a:cubicBezTo>
                  <a:cubicBezTo>
                    <a:pt x="2530510" y="988087"/>
                    <a:pt x="2461846" y="756975"/>
                    <a:pt x="2411604" y="562707"/>
                  </a:cubicBezTo>
                  <a:cubicBezTo>
                    <a:pt x="2361362" y="368439"/>
                    <a:pt x="2272601" y="108857"/>
                    <a:pt x="2250830" y="0"/>
                  </a:cubicBezTo>
                </a:path>
              </a:pathLst>
            </a:custGeom>
            <a:noFill/>
            <a:ln w="76200">
              <a:solidFill>
                <a:schemeClr val="accent6"/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600" dirty="0">
                <a:solidFill>
                  <a:prstClr val="black"/>
                </a:solidFill>
                <a:ea typeface="Fira Sans" panose="020B0503050000020004" pitchFamily="34" charset="0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DC9D00D-83D5-4347-A208-D168911514D0}"/>
                </a:ext>
              </a:extLst>
            </p:cNvPr>
            <p:cNvSpPr/>
            <p:nvPr/>
          </p:nvSpPr>
          <p:spPr>
            <a:xfrm>
              <a:off x="5054321" y="7405635"/>
              <a:ext cx="2090057" cy="894303"/>
            </a:xfrm>
            <a:custGeom>
              <a:avLst/>
              <a:gdLst>
                <a:gd name="connsiteX0" fmla="*/ 0 w 2090057"/>
                <a:gd name="connsiteY0" fmla="*/ 0 h 894303"/>
                <a:gd name="connsiteX1" fmla="*/ 231112 w 2090057"/>
                <a:gd name="connsiteY1" fmla="*/ 190919 h 894303"/>
                <a:gd name="connsiteX2" fmla="*/ 361741 w 2090057"/>
                <a:gd name="connsiteY2" fmla="*/ 401934 h 894303"/>
                <a:gd name="connsiteX3" fmla="*/ 422031 w 2090057"/>
                <a:gd name="connsiteY3" fmla="*/ 612950 h 894303"/>
                <a:gd name="connsiteX4" fmla="*/ 422031 w 2090057"/>
                <a:gd name="connsiteY4" fmla="*/ 894303 h 894303"/>
                <a:gd name="connsiteX5" fmla="*/ 2090057 w 2090057"/>
                <a:gd name="connsiteY5" fmla="*/ 884255 h 894303"/>
                <a:gd name="connsiteX6" fmla="*/ 0 w 2090057"/>
                <a:gd name="connsiteY6" fmla="*/ 0 h 89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057" h="894303">
                  <a:moveTo>
                    <a:pt x="0" y="0"/>
                  </a:moveTo>
                  <a:lnTo>
                    <a:pt x="231112" y="190919"/>
                  </a:lnTo>
                  <a:lnTo>
                    <a:pt x="361741" y="401934"/>
                  </a:lnTo>
                  <a:lnTo>
                    <a:pt x="422031" y="612950"/>
                  </a:lnTo>
                  <a:lnTo>
                    <a:pt x="422031" y="894303"/>
                  </a:lnTo>
                  <a:lnTo>
                    <a:pt x="2090057" y="884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>
                <a:solidFill>
                  <a:prstClr val="white"/>
                </a:solidFill>
                <a:ea typeface="Fira Sans" panose="020B0503050000020004" pitchFamily="34" charset="0"/>
              </a:endParaRPr>
            </a:p>
          </p:txBody>
        </p:sp>
      </p:grp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A62AD6A9-C560-466D-80E8-D65E24CB4E4D}"/>
              </a:ext>
            </a:extLst>
          </p:cNvPr>
          <p:cNvSpPr/>
          <p:nvPr/>
        </p:nvSpPr>
        <p:spPr>
          <a:xfrm>
            <a:off x="1748060" y="4179691"/>
            <a:ext cx="8169310" cy="1919236"/>
          </a:xfrm>
          <a:custGeom>
            <a:avLst/>
            <a:gdLst>
              <a:gd name="connsiteX0" fmla="*/ 0 w 8169310"/>
              <a:gd name="connsiteY0" fmla="*/ 0 h 1919236"/>
              <a:gd name="connsiteX1" fmla="*/ 381838 w 8169310"/>
              <a:gd name="connsiteY1" fmla="*/ 130629 h 1919236"/>
              <a:gd name="connsiteX2" fmla="*/ 884255 w 8169310"/>
              <a:gd name="connsiteY2" fmla="*/ 170822 h 1919236"/>
              <a:gd name="connsiteX3" fmla="*/ 1296238 w 8169310"/>
              <a:gd name="connsiteY3" fmla="*/ 221064 h 1919236"/>
              <a:gd name="connsiteX4" fmla="*/ 1808704 w 8169310"/>
              <a:gd name="connsiteY4" fmla="*/ 251209 h 1919236"/>
              <a:gd name="connsiteX5" fmla="*/ 2431702 w 8169310"/>
              <a:gd name="connsiteY5" fmla="*/ 281354 h 1919236"/>
              <a:gd name="connsiteX6" fmla="*/ 2934119 w 8169310"/>
              <a:gd name="connsiteY6" fmla="*/ 301451 h 1919236"/>
              <a:gd name="connsiteX7" fmla="*/ 3476730 w 8169310"/>
              <a:gd name="connsiteY7" fmla="*/ 331596 h 1919236"/>
              <a:gd name="connsiteX8" fmla="*/ 3858568 w 8169310"/>
              <a:gd name="connsiteY8" fmla="*/ 331596 h 1919236"/>
              <a:gd name="connsiteX9" fmla="*/ 4220308 w 8169310"/>
              <a:gd name="connsiteY9" fmla="*/ 371789 h 1919236"/>
              <a:gd name="connsiteX10" fmla="*/ 4682532 w 8169310"/>
              <a:gd name="connsiteY10" fmla="*/ 482321 h 1919236"/>
              <a:gd name="connsiteX11" fmla="*/ 5134708 w 8169310"/>
              <a:gd name="connsiteY11" fmla="*/ 693337 h 1919236"/>
              <a:gd name="connsiteX12" fmla="*/ 5727561 w 8169310"/>
              <a:gd name="connsiteY12" fmla="*/ 934497 h 1919236"/>
              <a:gd name="connsiteX13" fmla="*/ 6008915 w 8169310"/>
              <a:gd name="connsiteY13" fmla="*/ 1014884 h 1919236"/>
              <a:gd name="connsiteX14" fmla="*/ 6280220 w 8169310"/>
              <a:gd name="connsiteY14" fmla="*/ 1085222 h 1919236"/>
              <a:gd name="connsiteX15" fmla="*/ 6682154 w 8169310"/>
              <a:gd name="connsiteY15" fmla="*/ 1256044 h 1919236"/>
              <a:gd name="connsiteX16" fmla="*/ 7124282 w 8169310"/>
              <a:gd name="connsiteY16" fmla="*/ 1446963 h 1919236"/>
              <a:gd name="connsiteX17" fmla="*/ 7686989 w 8169310"/>
              <a:gd name="connsiteY17" fmla="*/ 1718269 h 1919236"/>
              <a:gd name="connsiteX18" fmla="*/ 8169310 w 8169310"/>
              <a:gd name="connsiteY18" fmla="*/ 1919236 h 19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69310" h="1919236">
                <a:moveTo>
                  <a:pt x="0" y="0"/>
                </a:moveTo>
                <a:cubicBezTo>
                  <a:pt x="117231" y="51079"/>
                  <a:pt x="234462" y="102159"/>
                  <a:pt x="381838" y="130629"/>
                </a:cubicBezTo>
                <a:cubicBezTo>
                  <a:pt x="529214" y="159099"/>
                  <a:pt x="731855" y="155750"/>
                  <a:pt x="884255" y="170822"/>
                </a:cubicBezTo>
                <a:cubicBezTo>
                  <a:pt x="1036655" y="185895"/>
                  <a:pt x="1142163" y="207666"/>
                  <a:pt x="1296238" y="221064"/>
                </a:cubicBezTo>
                <a:cubicBezTo>
                  <a:pt x="1450313" y="234462"/>
                  <a:pt x="1808704" y="251209"/>
                  <a:pt x="1808704" y="251209"/>
                </a:cubicBezTo>
                <a:lnTo>
                  <a:pt x="2431702" y="281354"/>
                </a:lnTo>
                <a:lnTo>
                  <a:pt x="2934119" y="301451"/>
                </a:lnTo>
                <a:lnTo>
                  <a:pt x="3476730" y="331596"/>
                </a:lnTo>
                <a:cubicBezTo>
                  <a:pt x="3630805" y="336620"/>
                  <a:pt x="3734638" y="324897"/>
                  <a:pt x="3858568" y="331596"/>
                </a:cubicBezTo>
                <a:cubicBezTo>
                  <a:pt x="3982498" y="338295"/>
                  <a:pt x="4082981" y="346668"/>
                  <a:pt x="4220308" y="371789"/>
                </a:cubicBezTo>
                <a:cubicBezTo>
                  <a:pt x="4357635" y="396910"/>
                  <a:pt x="4530132" y="428730"/>
                  <a:pt x="4682532" y="482321"/>
                </a:cubicBezTo>
                <a:cubicBezTo>
                  <a:pt x="4834932" y="535912"/>
                  <a:pt x="4960536" y="617974"/>
                  <a:pt x="5134708" y="693337"/>
                </a:cubicBezTo>
                <a:cubicBezTo>
                  <a:pt x="5308880" y="768700"/>
                  <a:pt x="5581860" y="880906"/>
                  <a:pt x="5727561" y="934497"/>
                </a:cubicBezTo>
                <a:cubicBezTo>
                  <a:pt x="5873262" y="988088"/>
                  <a:pt x="5916805" y="989763"/>
                  <a:pt x="6008915" y="1014884"/>
                </a:cubicBezTo>
                <a:cubicBezTo>
                  <a:pt x="6101025" y="1040005"/>
                  <a:pt x="6168014" y="1045029"/>
                  <a:pt x="6280220" y="1085222"/>
                </a:cubicBezTo>
                <a:cubicBezTo>
                  <a:pt x="6392427" y="1125415"/>
                  <a:pt x="6682154" y="1256044"/>
                  <a:pt x="6682154" y="1256044"/>
                </a:cubicBezTo>
                <a:cubicBezTo>
                  <a:pt x="6822831" y="1316334"/>
                  <a:pt x="6956809" y="1369925"/>
                  <a:pt x="7124282" y="1446963"/>
                </a:cubicBezTo>
                <a:cubicBezTo>
                  <a:pt x="7291755" y="1524001"/>
                  <a:pt x="7512818" y="1639557"/>
                  <a:pt x="7686989" y="1718269"/>
                </a:cubicBezTo>
                <a:cubicBezTo>
                  <a:pt x="7861160" y="1796981"/>
                  <a:pt x="8015235" y="1858108"/>
                  <a:pt x="8169310" y="1919236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5C032897-16BF-4AEE-A98C-156492B018FD}"/>
              </a:ext>
            </a:extLst>
          </p:cNvPr>
          <p:cNvSpPr/>
          <p:nvPr/>
        </p:nvSpPr>
        <p:spPr>
          <a:xfrm>
            <a:off x="2903622" y="4732352"/>
            <a:ext cx="4230356" cy="1366576"/>
          </a:xfrm>
          <a:custGeom>
            <a:avLst/>
            <a:gdLst>
              <a:gd name="connsiteX0" fmla="*/ 0 w 5385917"/>
              <a:gd name="connsiteY0" fmla="*/ 0 h 1527350"/>
              <a:gd name="connsiteX1" fmla="*/ 522515 w 5385917"/>
              <a:gd name="connsiteY1" fmla="*/ 80387 h 1527350"/>
              <a:gd name="connsiteX2" fmla="*/ 1155561 w 5385917"/>
              <a:gd name="connsiteY2" fmla="*/ 160774 h 1527350"/>
              <a:gd name="connsiteX3" fmla="*/ 1798655 w 5385917"/>
              <a:gd name="connsiteY3" fmla="*/ 200967 h 1527350"/>
              <a:gd name="connsiteX4" fmla="*/ 2662814 w 5385917"/>
              <a:gd name="connsiteY4" fmla="*/ 231112 h 1527350"/>
              <a:gd name="connsiteX5" fmla="*/ 3336053 w 5385917"/>
              <a:gd name="connsiteY5" fmla="*/ 281354 h 1527350"/>
              <a:gd name="connsiteX6" fmla="*/ 3758084 w 5385917"/>
              <a:gd name="connsiteY6" fmla="*/ 331596 h 1527350"/>
              <a:gd name="connsiteX7" fmla="*/ 4180115 w 5385917"/>
              <a:gd name="connsiteY7" fmla="*/ 532563 h 1527350"/>
              <a:gd name="connsiteX8" fmla="*/ 4652387 w 5385917"/>
              <a:gd name="connsiteY8" fmla="*/ 1014884 h 1527350"/>
              <a:gd name="connsiteX9" fmla="*/ 5064370 w 5385917"/>
              <a:gd name="connsiteY9" fmla="*/ 1366576 h 1527350"/>
              <a:gd name="connsiteX10" fmla="*/ 5385917 w 5385917"/>
              <a:gd name="connsiteY10" fmla="*/ 1527350 h 1527350"/>
              <a:gd name="connsiteX0" fmla="*/ 0 w 4863402"/>
              <a:gd name="connsiteY0" fmla="*/ 0 h 1446963"/>
              <a:gd name="connsiteX1" fmla="*/ 633046 w 4863402"/>
              <a:gd name="connsiteY1" fmla="*/ 80387 h 1446963"/>
              <a:gd name="connsiteX2" fmla="*/ 1276140 w 4863402"/>
              <a:gd name="connsiteY2" fmla="*/ 120580 h 1446963"/>
              <a:gd name="connsiteX3" fmla="*/ 2140299 w 4863402"/>
              <a:gd name="connsiteY3" fmla="*/ 150725 h 1446963"/>
              <a:gd name="connsiteX4" fmla="*/ 2813538 w 4863402"/>
              <a:gd name="connsiteY4" fmla="*/ 200967 h 1446963"/>
              <a:gd name="connsiteX5" fmla="*/ 3235569 w 4863402"/>
              <a:gd name="connsiteY5" fmla="*/ 251209 h 1446963"/>
              <a:gd name="connsiteX6" fmla="*/ 3657600 w 4863402"/>
              <a:gd name="connsiteY6" fmla="*/ 452176 h 1446963"/>
              <a:gd name="connsiteX7" fmla="*/ 4129872 w 4863402"/>
              <a:gd name="connsiteY7" fmla="*/ 934497 h 1446963"/>
              <a:gd name="connsiteX8" fmla="*/ 4541855 w 4863402"/>
              <a:gd name="connsiteY8" fmla="*/ 1286189 h 1446963"/>
              <a:gd name="connsiteX9" fmla="*/ 4863402 w 4863402"/>
              <a:gd name="connsiteY9" fmla="*/ 1446963 h 1446963"/>
              <a:gd name="connsiteX0" fmla="*/ 0 w 4230356"/>
              <a:gd name="connsiteY0" fmla="*/ 0 h 1366576"/>
              <a:gd name="connsiteX1" fmla="*/ 643094 w 4230356"/>
              <a:gd name="connsiteY1" fmla="*/ 40193 h 1366576"/>
              <a:gd name="connsiteX2" fmla="*/ 1507253 w 4230356"/>
              <a:gd name="connsiteY2" fmla="*/ 70338 h 1366576"/>
              <a:gd name="connsiteX3" fmla="*/ 2180492 w 4230356"/>
              <a:gd name="connsiteY3" fmla="*/ 120580 h 1366576"/>
              <a:gd name="connsiteX4" fmla="*/ 2602523 w 4230356"/>
              <a:gd name="connsiteY4" fmla="*/ 170822 h 1366576"/>
              <a:gd name="connsiteX5" fmla="*/ 3024554 w 4230356"/>
              <a:gd name="connsiteY5" fmla="*/ 371789 h 1366576"/>
              <a:gd name="connsiteX6" fmla="*/ 3496826 w 4230356"/>
              <a:gd name="connsiteY6" fmla="*/ 854110 h 1366576"/>
              <a:gd name="connsiteX7" fmla="*/ 3908809 w 4230356"/>
              <a:gd name="connsiteY7" fmla="*/ 1205802 h 1366576"/>
              <a:gd name="connsiteX8" fmla="*/ 4230356 w 4230356"/>
              <a:gd name="connsiteY8" fmla="*/ 1366576 h 136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0356" h="1366576">
                <a:moveTo>
                  <a:pt x="0" y="0"/>
                </a:moveTo>
                <a:cubicBezTo>
                  <a:pt x="212690" y="20097"/>
                  <a:pt x="391885" y="28470"/>
                  <a:pt x="643094" y="40193"/>
                </a:cubicBezTo>
                <a:cubicBezTo>
                  <a:pt x="894303" y="51916"/>
                  <a:pt x="1251020" y="56940"/>
                  <a:pt x="1507253" y="70338"/>
                </a:cubicBezTo>
                <a:cubicBezTo>
                  <a:pt x="1763486" y="83736"/>
                  <a:pt x="1997947" y="103833"/>
                  <a:pt x="2180492" y="120580"/>
                </a:cubicBezTo>
                <a:cubicBezTo>
                  <a:pt x="2363037" y="137327"/>
                  <a:pt x="2461846" y="128954"/>
                  <a:pt x="2602523" y="170822"/>
                </a:cubicBezTo>
                <a:cubicBezTo>
                  <a:pt x="2743200" y="212690"/>
                  <a:pt x="2875504" y="257908"/>
                  <a:pt x="3024554" y="371789"/>
                </a:cubicBezTo>
                <a:cubicBezTo>
                  <a:pt x="3173604" y="485670"/>
                  <a:pt x="3349450" y="715108"/>
                  <a:pt x="3496826" y="854110"/>
                </a:cubicBezTo>
                <a:cubicBezTo>
                  <a:pt x="3644202" y="993112"/>
                  <a:pt x="3786554" y="1120391"/>
                  <a:pt x="3908809" y="1205802"/>
                </a:cubicBezTo>
                <a:cubicBezTo>
                  <a:pt x="4031064" y="1291213"/>
                  <a:pt x="4130710" y="1328894"/>
                  <a:pt x="4230356" y="1366576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BFCD7676-4B92-4497-94F3-B58BDFABC4F1}"/>
              </a:ext>
            </a:extLst>
          </p:cNvPr>
          <p:cNvSpPr/>
          <p:nvPr/>
        </p:nvSpPr>
        <p:spPr>
          <a:xfrm>
            <a:off x="1597336" y="4792642"/>
            <a:ext cx="3798277" cy="1396721"/>
          </a:xfrm>
          <a:custGeom>
            <a:avLst/>
            <a:gdLst>
              <a:gd name="connsiteX0" fmla="*/ 0 w 3798277"/>
              <a:gd name="connsiteY0" fmla="*/ 0 h 1396721"/>
              <a:gd name="connsiteX1" fmla="*/ 1678075 w 3798277"/>
              <a:gd name="connsiteY1" fmla="*/ 663191 h 1396721"/>
              <a:gd name="connsiteX2" fmla="*/ 3798277 w 3798277"/>
              <a:gd name="connsiteY2" fmla="*/ 1396721 h 139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8277" h="1396721">
                <a:moveTo>
                  <a:pt x="0" y="0"/>
                </a:moveTo>
                <a:cubicBezTo>
                  <a:pt x="522514" y="215202"/>
                  <a:pt x="1045029" y="430404"/>
                  <a:pt x="1678075" y="663191"/>
                </a:cubicBezTo>
                <a:cubicBezTo>
                  <a:pt x="2311121" y="895978"/>
                  <a:pt x="3054699" y="1146349"/>
                  <a:pt x="3798277" y="1396721"/>
                </a:cubicBezTo>
              </a:path>
            </a:pathLst>
          </a:custGeom>
          <a:ln w="1524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96750955-2DD7-47B2-8DD8-9E5569D44241}"/>
              </a:ext>
            </a:extLst>
          </p:cNvPr>
          <p:cNvSpPr/>
          <p:nvPr/>
        </p:nvSpPr>
        <p:spPr>
          <a:xfrm>
            <a:off x="7233553" y="4246709"/>
            <a:ext cx="252000" cy="252000"/>
          </a:xfrm>
          <a:prstGeom prst="ellips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2193F3E4-2510-4537-B53E-8388196CB279}"/>
              </a:ext>
            </a:extLst>
          </p:cNvPr>
          <p:cNvSpPr/>
          <p:nvPr/>
        </p:nvSpPr>
        <p:spPr>
          <a:xfrm>
            <a:off x="2313364" y="4124258"/>
            <a:ext cx="45720" cy="190500"/>
          </a:xfrm>
          <a:custGeom>
            <a:avLst/>
            <a:gdLst>
              <a:gd name="connsiteX0" fmla="*/ 0 w 45720"/>
              <a:gd name="connsiteY0" fmla="*/ 190500 h 190500"/>
              <a:gd name="connsiteX1" fmla="*/ 45720 w 4572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90500">
                <a:moveTo>
                  <a:pt x="0" y="190500"/>
                </a:moveTo>
                <a:lnTo>
                  <a:pt x="45720" y="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0EDD6AB5-80E5-44ED-98D7-A728B6E13687}"/>
              </a:ext>
            </a:extLst>
          </p:cNvPr>
          <p:cNvSpPr/>
          <p:nvPr/>
        </p:nvSpPr>
        <p:spPr>
          <a:xfrm>
            <a:off x="2358630" y="2976695"/>
            <a:ext cx="368443" cy="1142707"/>
          </a:xfrm>
          <a:custGeom>
            <a:avLst/>
            <a:gdLst>
              <a:gd name="connsiteX0" fmla="*/ 0 w 391885"/>
              <a:gd name="connsiteY0" fmla="*/ 1222015 h 1222015"/>
              <a:gd name="connsiteX1" fmla="*/ 281353 w 391885"/>
              <a:gd name="connsiteY1" fmla="*/ 116697 h 1222015"/>
              <a:gd name="connsiteX2" fmla="*/ 391885 w 391885"/>
              <a:gd name="connsiteY2" fmla="*/ 86552 h 1222015"/>
              <a:gd name="connsiteX0" fmla="*/ 0 w 391885"/>
              <a:gd name="connsiteY0" fmla="*/ 1179031 h 1179031"/>
              <a:gd name="connsiteX1" fmla="*/ 281353 w 391885"/>
              <a:gd name="connsiteY1" fmla="*/ 73713 h 1179031"/>
              <a:gd name="connsiteX2" fmla="*/ 391885 w 391885"/>
              <a:gd name="connsiteY2" fmla="*/ 43568 h 1179031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401622"/>
              <a:gd name="connsiteY0" fmla="*/ 1173862 h 1173862"/>
              <a:gd name="connsiteX1" fmla="*/ 281353 w 401622"/>
              <a:gd name="connsiteY1" fmla="*/ 68544 h 1173862"/>
              <a:gd name="connsiteX2" fmla="*/ 391885 w 401622"/>
              <a:gd name="connsiteY2" fmla="*/ 38399 h 1173862"/>
              <a:gd name="connsiteX0" fmla="*/ 0 w 401622"/>
              <a:gd name="connsiteY0" fmla="*/ 1173862 h 1173862"/>
              <a:gd name="connsiteX1" fmla="*/ 281353 w 401622"/>
              <a:gd name="connsiteY1" fmla="*/ 68544 h 1173862"/>
              <a:gd name="connsiteX2" fmla="*/ 391885 w 401622"/>
              <a:gd name="connsiteY2" fmla="*/ 38399 h 1173862"/>
              <a:gd name="connsiteX0" fmla="*/ 0 w 391885"/>
              <a:gd name="connsiteY0" fmla="*/ 1169456 h 1169456"/>
              <a:gd name="connsiteX1" fmla="*/ 281353 w 391885"/>
              <a:gd name="connsiteY1" fmla="*/ 64138 h 1169456"/>
              <a:gd name="connsiteX2" fmla="*/ 391885 w 391885"/>
              <a:gd name="connsiteY2" fmla="*/ 33993 h 1169456"/>
              <a:gd name="connsiteX0" fmla="*/ 0 w 391885"/>
              <a:gd name="connsiteY0" fmla="*/ 1135463 h 1135463"/>
              <a:gd name="connsiteX1" fmla="*/ 281353 w 391885"/>
              <a:gd name="connsiteY1" fmla="*/ 30145 h 1135463"/>
              <a:gd name="connsiteX2" fmla="*/ 391885 w 391885"/>
              <a:gd name="connsiteY2" fmla="*/ 0 h 1135463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446191"/>
              <a:gd name="connsiteY0" fmla="*/ 1171272 h 1171272"/>
              <a:gd name="connsiteX1" fmla="*/ 281353 w 446191"/>
              <a:gd name="connsiteY1" fmla="*/ 65954 h 1171272"/>
              <a:gd name="connsiteX2" fmla="*/ 368073 w 446191"/>
              <a:gd name="connsiteY2" fmla="*/ 31046 h 1171272"/>
              <a:gd name="connsiteX0" fmla="*/ 0 w 368443"/>
              <a:gd name="connsiteY0" fmla="*/ 1142707 h 1142707"/>
              <a:gd name="connsiteX1" fmla="*/ 281353 w 368443"/>
              <a:gd name="connsiteY1" fmla="*/ 37389 h 1142707"/>
              <a:gd name="connsiteX2" fmla="*/ 368073 w 368443"/>
              <a:gd name="connsiteY2" fmla="*/ 2481 h 1142707"/>
              <a:gd name="connsiteX0" fmla="*/ 0 w 368443"/>
              <a:gd name="connsiteY0" fmla="*/ 1142707 h 1142707"/>
              <a:gd name="connsiteX1" fmla="*/ 281353 w 368443"/>
              <a:gd name="connsiteY1" fmla="*/ 37389 h 1142707"/>
              <a:gd name="connsiteX2" fmla="*/ 368073 w 368443"/>
              <a:gd name="connsiteY2" fmla="*/ 2481 h 114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443" h="1142707">
                <a:moveTo>
                  <a:pt x="0" y="1142707"/>
                </a:moveTo>
                <a:cubicBezTo>
                  <a:pt x="108019" y="684670"/>
                  <a:pt x="165798" y="507988"/>
                  <a:pt x="281353" y="37389"/>
                </a:cubicBezTo>
                <a:cubicBezTo>
                  <a:pt x="383668" y="-7750"/>
                  <a:pt x="366895" y="-869"/>
                  <a:pt x="368073" y="2481"/>
                </a:cubicBezTo>
              </a:path>
            </a:pathLst>
          </a:cu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ED10E59F-0931-4936-8ABC-24DFBC20E0E9}"/>
              </a:ext>
            </a:extLst>
          </p:cNvPr>
          <p:cNvSpPr/>
          <p:nvPr/>
        </p:nvSpPr>
        <p:spPr>
          <a:xfrm>
            <a:off x="7067344" y="4406198"/>
            <a:ext cx="172351" cy="622300"/>
          </a:xfrm>
          <a:custGeom>
            <a:avLst/>
            <a:gdLst>
              <a:gd name="connsiteX0" fmla="*/ 172351 w 172351"/>
              <a:gd name="connsiteY0" fmla="*/ 622300 h 622300"/>
              <a:gd name="connsiteX1" fmla="*/ 19951 w 172351"/>
              <a:gd name="connsiteY1" fmla="*/ 419100 h 622300"/>
              <a:gd name="connsiteX2" fmla="*/ 7251 w 172351"/>
              <a:gd name="connsiteY2" fmla="*/ 234950 h 622300"/>
              <a:gd name="connsiteX3" fmla="*/ 70751 w 172351"/>
              <a:gd name="connsiteY3" fmla="*/ 63500 h 622300"/>
              <a:gd name="connsiteX4" fmla="*/ 166001 w 172351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" h="622300">
                <a:moveTo>
                  <a:pt x="172351" y="622300"/>
                </a:moveTo>
                <a:cubicBezTo>
                  <a:pt x="109909" y="552979"/>
                  <a:pt x="47468" y="483658"/>
                  <a:pt x="19951" y="419100"/>
                </a:cubicBezTo>
                <a:cubicBezTo>
                  <a:pt x="-7566" y="354542"/>
                  <a:pt x="-1216" y="294217"/>
                  <a:pt x="7251" y="234950"/>
                </a:cubicBezTo>
                <a:cubicBezTo>
                  <a:pt x="15718" y="175683"/>
                  <a:pt x="44293" y="102658"/>
                  <a:pt x="70751" y="63500"/>
                </a:cubicBezTo>
                <a:cubicBezTo>
                  <a:pt x="97209" y="24342"/>
                  <a:pt x="131605" y="12171"/>
                  <a:pt x="166001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CAD4C08-B4CE-4343-88CF-8EA7215B0101}"/>
              </a:ext>
            </a:extLst>
          </p:cNvPr>
          <p:cNvSpPr/>
          <p:nvPr/>
        </p:nvSpPr>
        <p:spPr>
          <a:xfrm>
            <a:off x="6452294" y="4412549"/>
            <a:ext cx="768350" cy="339499"/>
          </a:xfrm>
          <a:custGeom>
            <a:avLst/>
            <a:gdLst>
              <a:gd name="connsiteX0" fmla="*/ 0 w 768350"/>
              <a:gd name="connsiteY0" fmla="*/ 247650 h 339499"/>
              <a:gd name="connsiteX1" fmla="*/ 209550 w 768350"/>
              <a:gd name="connsiteY1" fmla="*/ 336550 h 339499"/>
              <a:gd name="connsiteX2" fmla="*/ 361950 w 768350"/>
              <a:gd name="connsiteY2" fmla="*/ 311150 h 339499"/>
              <a:gd name="connsiteX3" fmla="*/ 469900 w 768350"/>
              <a:gd name="connsiteY3" fmla="*/ 241300 h 339499"/>
              <a:gd name="connsiteX4" fmla="*/ 596900 w 768350"/>
              <a:gd name="connsiteY4" fmla="*/ 114300 h 339499"/>
              <a:gd name="connsiteX5" fmla="*/ 711200 w 768350"/>
              <a:gd name="connsiteY5" fmla="*/ 19050 h 339499"/>
              <a:gd name="connsiteX6" fmla="*/ 768350 w 768350"/>
              <a:gd name="connsiteY6" fmla="*/ 0 h 33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350" h="339499">
                <a:moveTo>
                  <a:pt x="0" y="247650"/>
                </a:moveTo>
                <a:cubicBezTo>
                  <a:pt x="74612" y="286808"/>
                  <a:pt x="149225" y="325967"/>
                  <a:pt x="209550" y="336550"/>
                </a:cubicBezTo>
                <a:cubicBezTo>
                  <a:pt x="269875" y="347133"/>
                  <a:pt x="318558" y="327025"/>
                  <a:pt x="361950" y="311150"/>
                </a:cubicBezTo>
                <a:cubicBezTo>
                  <a:pt x="405342" y="295275"/>
                  <a:pt x="430742" y="274108"/>
                  <a:pt x="469900" y="241300"/>
                </a:cubicBezTo>
                <a:cubicBezTo>
                  <a:pt x="509058" y="208492"/>
                  <a:pt x="556683" y="151342"/>
                  <a:pt x="596900" y="114300"/>
                </a:cubicBezTo>
                <a:cubicBezTo>
                  <a:pt x="637117" y="77258"/>
                  <a:pt x="682625" y="38100"/>
                  <a:pt x="711200" y="19050"/>
                </a:cubicBezTo>
                <a:cubicBezTo>
                  <a:pt x="739775" y="0"/>
                  <a:pt x="754062" y="0"/>
                  <a:pt x="76835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D7A6468C-5443-436A-BA23-D4CAE4F03F43}"/>
              </a:ext>
            </a:extLst>
          </p:cNvPr>
          <p:cNvSpPr/>
          <p:nvPr/>
        </p:nvSpPr>
        <p:spPr>
          <a:xfrm>
            <a:off x="6873312" y="4491190"/>
            <a:ext cx="451584" cy="1587640"/>
          </a:xfrm>
          <a:custGeom>
            <a:avLst/>
            <a:gdLst>
              <a:gd name="connsiteX0" fmla="*/ 451584 w 451584"/>
              <a:gd name="connsiteY0" fmla="*/ 0 h 1587640"/>
              <a:gd name="connsiteX1" fmla="*/ 260665 w 451584"/>
              <a:gd name="connsiteY1" fmla="*/ 411983 h 1587640"/>
              <a:gd name="connsiteX2" fmla="*/ 29553 w 451584"/>
              <a:gd name="connsiteY2" fmla="*/ 914400 h 1587640"/>
              <a:gd name="connsiteX3" fmla="*/ 19505 w 451584"/>
              <a:gd name="connsiteY3" fmla="*/ 1175657 h 1587640"/>
              <a:gd name="connsiteX4" fmla="*/ 180278 w 451584"/>
              <a:gd name="connsiteY4" fmla="*/ 1396721 h 1587640"/>
              <a:gd name="connsiteX5" fmla="*/ 371197 w 451584"/>
              <a:gd name="connsiteY5" fmla="*/ 1587640 h 15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584" h="1587640">
                <a:moveTo>
                  <a:pt x="451584" y="0"/>
                </a:moveTo>
                <a:lnTo>
                  <a:pt x="260665" y="411983"/>
                </a:lnTo>
                <a:cubicBezTo>
                  <a:pt x="190326" y="564383"/>
                  <a:pt x="69746" y="787121"/>
                  <a:pt x="29553" y="914400"/>
                </a:cubicBezTo>
                <a:cubicBezTo>
                  <a:pt x="-10640" y="1041679"/>
                  <a:pt x="-5616" y="1095270"/>
                  <a:pt x="19505" y="1175657"/>
                </a:cubicBezTo>
                <a:cubicBezTo>
                  <a:pt x="44626" y="1256044"/>
                  <a:pt x="121663" y="1328057"/>
                  <a:pt x="180278" y="1396721"/>
                </a:cubicBezTo>
                <a:cubicBezTo>
                  <a:pt x="238893" y="1465385"/>
                  <a:pt x="305045" y="1526512"/>
                  <a:pt x="371197" y="1587640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747CF2B-258A-46C9-984A-E7265ECEA7E8}"/>
              </a:ext>
            </a:extLst>
          </p:cNvPr>
          <p:cNvSpPr txBox="1"/>
          <p:nvPr/>
        </p:nvSpPr>
        <p:spPr>
          <a:xfrm>
            <a:off x="3028893" y="5315031"/>
            <a:ext cx="3978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prstClr val="black"/>
                </a:solidFill>
                <a:ea typeface="Fira Sans" panose="020B0503050000020004" pitchFamily="34" charset="0"/>
              </a:rPr>
              <a:t>E40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27AACF9-932D-4242-948F-16B360D9805A}"/>
              </a:ext>
            </a:extLst>
          </p:cNvPr>
          <p:cNvSpPr txBox="1"/>
          <p:nvPr/>
        </p:nvSpPr>
        <p:spPr>
          <a:xfrm rot="18647821">
            <a:off x="7444512" y="3704829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Ottergemsesteenweg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8E6BF463-7FFE-42CB-8B01-9F62D36713EC}"/>
              </a:ext>
            </a:extLst>
          </p:cNvPr>
          <p:cNvSpPr txBox="1"/>
          <p:nvPr/>
        </p:nvSpPr>
        <p:spPr>
          <a:xfrm rot="17054486">
            <a:off x="2025252" y="3511563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Gestichtstraat</a:t>
            </a:r>
          </a:p>
        </p:txBody>
      </p:sp>
      <p:sp>
        <p:nvSpPr>
          <p:cNvPr id="29" name="Vrije vorm 15">
            <a:extLst>
              <a:ext uri="{FF2B5EF4-FFF2-40B4-BE49-F238E27FC236}">
                <a16:creationId xmlns:a16="http://schemas.microsoft.com/office/drawing/2014/main" id="{B959DD28-2929-4794-B6D3-D3A5C8A7D1FD}"/>
              </a:ext>
            </a:extLst>
          </p:cNvPr>
          <p:cNvSpPr>
            <a:spLocks noChangeAspect="1"/>
          </p:cNvSpPr>
          <p:nvPr/>
        </p:nvSpPr>
        <p:spPr>
          <a:xfrm>
            <a:off x="2776452" y="2528415"/>
            <a:ext cx="2642268" cy="1719834"/>
          </a:xfrm>
          <a:custGeom>
            <a:avLst/>
            <a:gdLst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457200 w 3780692"/>
              <a:gd name="connsiteY9" fmla="*/ 1661746 h 2611315"/>
              <a:gd name="connsiteX10" fmla="*/ 105508 w 3780692"/>
              <a:gd name="connsiteY10" fmla="*/ 703384 h 2611315"/>
              <a:gd name="connsiteX11" fmla="*/ 8792 w 3780692"/>
              <a:gd name="connsiteY11" fmla="*/ 465992 h 2611315"/>
              <a:gd name="connsiteX12" fmla="*/ 0 w 3780692"/>
              <a:gd name="connsiteY12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365125 w 3780692"/>
              <a:gd name="connsiteY9" fmla="*/ 1414096 h 2611315"/>
              <a:gd name="connsiteX10" fmla="*/ 105508 w 3780692"/>
              <a:gd name="connsiteY10" fmla="*/ 703384 h 2611315"/>
              <a:gd name="connsiteX11" fmla="*/ 8792 w 3780692"/>
              <a:gd name="connsiteY11" fmla="*/ 465992 h 2611315"/>
              <a:gd name="connsiteX12" fmla="*/ 0 w 3780692"/>
              <a:gd name="connsiteY12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452565"/>
              <a:gd name="connsiteX1" fmla="*/ 2136531 w 3780692"/>
              <a:gd name="connsiteY1" fmla="*/ 131884 h 2452565"/>
              <a:gd name="connsiteX2" fmla="*/ 3094892 w 3780692"/>
              <a:gd name="connsiteY2" fmla="*/ 835269 h 2452565"/>
              <a:gd name="connsiteX3" fmla="*/ 3174023 w 3780692"/>
              <a:gd name="connsiteY3" fmla="*/ 808892 h 2452565"/>
              <a:gd name="connsiteX4" fmla="*/ 3780692 w 3780692"/>
              <a:gd name="connsiteY4" fmla="*/ 1178169 h 2452565"/>
              <a:gd name="connsiteX5" fmla="*/ 3780692 w 3780692"/>
              <a:gd name="connsiteY5" fmla="*/ 1230923 h 2452565"/>
              <a:gd name="connsiteX6" fmla="*/ 3217985 w 3780692"/>
              <a:gd name="connsiteY6" fmla="*/ 2224454 h 2452565"/>
              <a:gd name="connsiteX7" fmla="*/ 2174875 w 3780692"/>
              <a:gd name="connsiteY7" fmla="*/ 2452565 h 2452565"/>
              <a:gd name="connsiteX8" fmla="*/ 677496 w 3780692"/>
              <a:gd name="connsiteY8" fmla="*/ 2402254 h 2452565"/>
              <a:gd name="connsiteX9" fmla="*/ 907073 w 3780692"/>
              <a:gd name="connsiteY9" fmla="*/ 1605817 h 2452565"/>
              <a:gd name="connsiteX10" fmla="*/ 365125 w 3780692"/>
              <a:gd name="connsiteY10" fmla="*/ 1414096 h 2452565"/>
              <a:gd name="connsiteX11" fmla="*/ 105508 w 3780692"/>
              <a:gd name="connsiteY11" fmla="*/ 703384 h 2452565"/>
              <a:gd name="connsiteX12" fmla="*/ 8792 w 3780692"/>
              <a:gd name="connsiteY12" fmla="*/ 465992 h 2452565"/>
              <a:gd name="connsiteX13" fmla="*/ 0 w 3780692"/>
              <a:gd name="connsiteY13" fmla="*/ 0 h 2452565"/>
              <a:gd name="connsiteX0" fmla="*/ 0 w 3780692"/>
              <a:gd name="connsiteY0" fmla="*/ 0 h 2452565"/>
              <a:gd name="connsiteX1" fmla="*/ 2136531 w 3780692"/>
              <a:gd name="connsiteY1" fmla="*/ 131884 h 2452565"/>
              <a:gd name="connsiteX2" fmla="*/ 3094892 w 3780692"/>
              <a:gd name="connsiteY2" fmla="*/ 835269 h 2452565"/>
              <a:gd name="connsiteX3" fmla="*/ 3174023 w 3780692"/>
              <a:gd name="connsiteY3" fmla="*/ 808892 h 2452565"/>
              <a:gd name="connsiteX4" fmla="*/ 3780692 w 3780692"/>
              <a:gd name="connsiteY4" fmla="*/ 1178169 h 2452565"/>
              <a:gd name="connsiteX5" fmla="*/ 3767992 w 3780692"/>
              <a:gd name="connsiteY5" fmla="*/ 1256323 h 2452565"/>
              <a:gd name="connsiteX6" fmla="*/ 3217985 w 3780692"/>
              <a:gd name="connsiteY6" fmla="*/ 2224454 h 2452565"/>
              <a:gd name="connsiteX7" fmla="*/ 2174875 w 3780692"/>
              <a:gd name="connsiteY7" fmla="*/ 2452565 h 2452565"/>
              <a:gd name="connsiteX8" fmla="*/ 677496 w 3780692"/>
              <a:gd name="connsiteY8" fmla="*/ 2402254 h 2452565"/>
              <a:gd name="connsiteX9" fmla="*/ 907073 w 3780692"/>
              <a:gd name="connsiteY9" fmla="*/ 1605817 h 2452565"/>
              <a:gd name="connsiteX10" fmla="*/ 365125 w 3780692"/>
              <a:gd name="connsiteY10" fmla="*/ 1414096 h 2452565"/>
              <a:gd name="connsiteX11" fmla="*/ 105508 w 3780692"/>
              <a:gd name="connsiteY11" fmla="*/ 703384 h 2452565"/>
              <a:gd name="connsiteX12" fmla="*/ 8792 w 3780692"/>
              <a:gd name="connsiteY12" fmla="*/ 465992 h 2452565"/>
              <a:gd name="connsiteX13" fmla="*/ 0 w 37806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4892 w 3767992"/>
              <a:gd name="connsiteY2" fmla="*/ 835269 h 2452565"/>
              <a:gd name="connsiteX3" fmla="*/ 3174023 w 3767992"/>
              <a:gd name="connsiteY3" fmla="*/ 80889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4892 w 3767992"/>
              <a:gd name="connsiteY2" fmla="*/ 8352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8067 w 3767992"/>
              <a:gd name="connsiteY2" fmla="*/ 8987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04781 w 3767992"/>
              <a:gd name="connsiteY1" fmla="*/ 185859 h 2452565"/>
              <a:gd name="connsiteX2" fmla="*/ 3098067 w 3767992"/>
              <a:gd name="connsiteY2" fmla="*/ 8987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7992" h="2452565">
                <a:moveTo>
                  <a:pt x="0" y="0"/>
                </a:moveTo>
                <a:lnTo>
                  <a:pt x="2104781" y="185859"/>
                </a:lnTo>
                <a:lnTo>
                  <a:pt x="3098067" y="898769"/>
                </a:lnTo>
                <a:lnTo>
                  <a:pt x="3202598" y="878742"/>
                </a:lnTo>
                <a:lnTo>
                  <a:pt x="3720367" y="1222619"/>
                </a:lnTo>
                <a:lnTo>
                  <a:pt x="3767992" y="1256323"/>
                </a:lnTo>
                <a:lnTo>
                  <a:pt x="3217985" y="2224454"/>
                </a:lnTo>
                <a:lnTo>
                  <a:pt x="2174875" y="2452565"/>
                </a:lnTo>
                <a:lnTo>
                  <a:pt x="677496" y="2402254"/>
                </a:lnTo>
                <a:cubicBezTo>
                  <a:pt x="759313" y="2132542"/>
                  <a:pt x="841131" y="1869179"/>
                  <a:pt x="907073" y="1605817"/>
                </a:cubicBezTo>
                <a:lnTo>
                  <a:pt x="365125" y="1414096"/>
                </a:lnTo>
                <a:lnTo>
                  <a:pt x="105508" y="703384"/>
                </a:lnTo>
                <a:lnTo>
                  <a:pt x="8792" y="4659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33000"/>
            </a:schemeClr>
          </a:solidFill>
          <a:ln w="15875">
            <a:solidFill>
              <a:schemeClr val="accent2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982D80C2-F083-443E-85BD-65426AB29846}"/>
              </a:ext>
            </a:extLst>
          </p:cNvPr>
          <p:cNvSpPr/>
          <p:nvPr/>
        </p:nvSpPr>
        <p:spPr>
          <a:xfrm>
            <a:off x="4953485" y="-2221109"/>
            <a:ext cx="3500364" cy="6491236"/>
          </a:xfrm>
          <a:custGeom>
            <a:avLst/>
            <a:gdLst>
              <a:gd name="connsiteX0" fmla="*/ 0 w 3500364"/>
              <a:gd name="connsiteY0" fmla="*/ 0 h 6491236"/>
              <a:gd name="connsiteX1" fmla="*/ 422030 w 3500364"/>
              <a:gd name="connsiteY1" fmla="*/ 462225 h 6491236"/>
              <a:gd name="connsiteX2" fmla="*/ 713433 w 3500364"/>
              <a:gd name="connsiteY2" fmla="*/ 974691 h 6491236"/>
              <a:gd name="connsiteX3" fmla="*/ 1155560 w 3500364"/>
              <a:gd name="connsiteY3" fmla="*/ 1718269 h 6491236"/>
              <a:gd name="connsiteX4" fmla="*/ 1517301 w 3500364"/>
              <a:gd name="connsiteY4" fmla="*/ 2240783 h 6491236"/>
              <a:gd name="connsiteX5" fmla="*/ 2190540 w 3500364"/>
              <a:gd name="connsiteY5" fmla="*/ 2934119 h 6491236"/>
              <a:gd name="connsiteX6" fmla="*/ 2632668 w 3500364"/>
              <a:gd name="connsiteY6" fmla="*/ 3356150 h 6491236"/>
              <a:gd name="connsiteX7" fmla="*/ 3004457 w 3500364"/>
              <a:gd name="connsiteY7" fmla="*/ 3758084 h 6491236"/>
              <a:gd name="connsiteX8" fmla="*/ 3135085 w 3500364"/>
              <a:gd name="connsiteY8" fmla="*/ 3969099 h 6491236"/>
              <a:gd name="connsiteX9" fmla="*/ 3295859 w 3500364"/>
              <a:gd name="connsiteY9" fmla="*/ 4441372 h 6491236"/>
              <a:gd name="connsiteX10" fmla="*/ 3456633 w 3500364"/>
              <a:gd name="connsiteY10" fmla="*/ 4963886 h 6491236"/>
              <a:gd name="connsiteX11" fmla="*/ 3496826 w 3500364"/>
              <a:gd name="connsiteY11" fmla="*/ 5194998 h 6491236"/>
              <a:gd name="connsiteX12" fmla="*/ 3386294 w 3500364"/>
              <a:gd name="connsiteY12" fmla="*/ 5466304 h 6491236"/>
              <a:gd name="connsiteX13" fmla="*/ 2984360 w 3500364"/>
              <a:gd name="connsiteY13" fmla="*/ 5868238 h 6491236"/>
              <a:gd name="connsiteX14" fmla="*/ 2612571 w 3500364"/>
              <a:gd name="connsiteY14" fmla="*/ 6300317 h 6491236"/>
              <a:gd name="connsiteX15" fmla="*/ 2481943 w 3500364"/>
              <a:gd name="connsiteY15" fmla="*/ 6491236 h 649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0364" h="6491236">
                <a:moveTo>
                  <a:pt x="0" y="0"/>
                </a:moveTo>
                <a:cubicBezTo>
                  <a:pt x="151562" y="149888"/>
                  <a:pt x="303125" y="299777"/>
                  <a:pt x="422030" y="462225"/>
                </a:cubicBezTo>
                <a:cubicBezTo>
                  <a:pt x="540935" y="624673"/>
                  <a:pt x="591178" y="765351"/>
                  <a:pt x="713433" y="974691"/>
                </a:cubicBezTo>
                <a:cubicBezTo>
                  <a:pt x="835688" y="1184031"/>
                  <a:pt x="1021582" y="1507254"/>
                  <a:pt x="1155560" y="1718269"/>
                </a:cubicBezTo>
                <a:cubicBezTo>
                  <a:pt x="1289538" y="1929284"/>
                  <a:pt x="1344804" y="2038141"/>
                  <a:pt x="1517301" y="2240783"/>
                </a:cubicBezTo>
                <a:cubicBezTo>
                  <a:pt x="1689798" y="2443425"/>
                  <a:pt x="2004646" y="2748225"/>
                  <a:pt x="2190540" y="2934119"/>
                </a:cubicBezTo>
                <a:cubicBezTo>
                  <a:pt x="2376434" y="3120013"/>
                  <a:pt x="2497015" y="3218823"/>
                  <a:pt x="2632668" y="3356150"/>
                </a:cubicBezTo>
                <a:cubicBezTo>
                  <a:pt x="2768321" y="3493477"/>
                  <a:pt x="2920721" y="3655926"/>
                  <a:pt x="3004457" y="3758084"/>
                </a:cubicBezTo>
                <a:cubicBezTo>
                  <a:pt x="3088193" y="3860242"/>
                  <a:pt x="3086518" y="3855218"/>
                  <a:pt x="3135085" y="3969099"/>
                </a:cubicBezTo>
                <a:cubicBezTo>
                  <a:pt x="3183652" y="4082980"/>
                  <a:pt x="3242268" y="4275574"/>
                  <a:pt x="3295859" y="4441372"/>
                </a:cubicBezTo>
                <a:cubicBezTo>
                  <a:pt x="3349450" y="4607170"/>
                  <a:pt x="3423139" y="4838282"/>
                  <a:pt x="3456633" y="4963886"/>
                </a:cubicBezTo>
                <a:cubicBezTo>
                  <a:pt x="3490127" y="5089490"/>
                  <a:pt x="3508549" y="5111262"/>
                  <a:pt x="3496826" y="5194998"/>
                </a:cubicBezTo>
                <a:cubicBezTo>
                  <a:pt x="3485103" y="5278734"/>
                  <a:pt x="3471705" y="5354097"/>
                  <a:pt x="3386294" y="5466304"/>
                </a:cubicBezTo>
                <a:cubicBezTo>
                  <a:pt x="3300883" y="5578511"/>
                  <a:pt x="3113314" y="5729236"/>
                  <a:pt x="2984360" y="5868238"/>
                </a:cubicBezTo>
                <a:cubicBezTo>
                  <a:pt x="2855406" y="6007240"/>
                  <a:pt x="2696307" y="6196484"/>
                  <a:pt x="2612571" y="6300317"/>
                </a:cubicBezTo>
                <a:cubicBezTo>
                  <a:pt x="2528835" y="6404150"/>
                  <a:pt x="2505389" y="6447693"/>
                  <a:pt x="2481943" y="6491236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ECDF7BB5-38FF-4545-B94C-28A8C56D8D98}"/>
              </a:ext>
            </a:extLst>
          </p:cNvPr>
          <p:cNvSpPr/>
          <p:nvPr/>
        </p:nvSpPr>
        <p:spPr>
          <a:xfrm>
            <a:off x="6294339" y="3594192"/>
            <a:ext cx="962025" cy="692944"/>
          </a:xfrm>
          <a:custGeom>
            <a:avLst/>
            <a:gdLst>
              <a:gd name="connsiteX0" fmla="*/ 962025 w 962025"/>
              <a:gd name="connsiteY0" fmla="*/ 692944 h 692944"/>
              <a:gd name="connsiteX1" fmla="*/ 921544 w 962025"/>
              <a:gd name="connsiteY1" fmla="*/ 654844 h 692944"/>
              <a:gd name="connsiteX2" fmla="*/ 850106 w 962025"/>
              <a:gd name="connsiteY2" fmla="*/ 638175 h 692944"/>
              <a:gd name="connsiteX3" fmla="*/ 714375 w 962025"/>
              <a:gd name="connsiteY3" fmla="*/ 609600 h 692944"/>
              <a:gd name="connsiteX4" fmla="*/ 640556 w 962025"/>
              <a:gd name="connsiteY4" fmla="*/ 588169 h 692944"/>
              <a:gd name="connsiteX5" fmla="*/ 595312 w 962025"/>
              <a:gd name="connsiteY5" fmla="*/ 559594 h 692944"/>
              <a:gd name="connsiteX6" fmla="*/ 431006 w 962025"/>
              <a:gd name="connsiteY6" fmla="*/ 407194 h 692944"/>
              <a:gd name="connsiteX7" fmla="*/ 130969 w 962025"/>
              <a:gd name="connsiteY7" fmla="*/ 126206 h 692944"/>
              <a:gd name="connsiteX8" fmla="*/ 0 w 962025"/>
              <a:gd name="connsiteY8" fmla="*/ 0 h 69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025" h="692944">
                <a:moveTo>
                  <a:pt x="962025" y="692944"/>
                </a:moveTo>
                <a:cubicBezTo>
                  <a:pt x="951111" y="678458"/>
                  <a:pt x="940197" y="663972"/>
                  <a:pt x="921544" y="654844"/>
                </a:cubicBezTo>
                <a:cubicBezTo>
                  <a:pt x="902891" y="645716"/>
                  <a:pt x="850106" y="638175"/>
                  <a:pt x="850106" y="638175"/>
                </a:cubicBezTo>
                <a:lnTo>
                  <a:pt x="714375" y="609600"/>
                </a:lnTo>
                <a:cubicBezTo>
                  <a:pt x="679450" y="601266"/>
                  <a:pt x="660400" y="596503"/>
                  <a:pt x="640556" y="588169"/>
                </a:cubicBezTo>
                <a:cubicBezTo>
                  <a:pt x="620712" y="579835"/>
                  <a:pt x="630237" y="589756"/>
                  <a:pt x="595312" y="559594"/>
                </a:cubicBezTo>
                <a:cubicBezTo>
                  <a:pt x="560387" y="529431"/>
                  <a:pt x="431006" y="407194"/>
                  <a:pt x="431006" y="407194"/>
                </a:cubicBezTo>
                <a:lnTo>
                  <a:pt x="130969" y="126206"/>
                </a:lnTo>
                <a:cubicBezTo>
                  <a:pt x="59135" y="58340"/>
                  <a:pt x="29567" y="29170"/>
                  <a:pt x="0" y="0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C0F6170C-8B70-4A53-AB64-CA8573E1CE5B}"/>
              </a:ext>
            </a:extLst>
          </p:cNvPr>
          <p:cNvSpPr/>
          <p:nvPr/>
        </p:nvSpPr>
        <p:spPr>
          <a:xfrm>
            <a:off x="4752519" y="-2311544"/>
            <a:ext cx="4883499" cy="8410471"/>
          </a:xfrm>
          <a:custGeom>
            <a:avLst/>
            <a:gdLst>
              <a:gd name="connsiteX0" fmla="*/ 4883499 w 4883499"/>
              <a:gd name="connsiteY0" fmla="*/ 0 h 8410471"/>
              <a:gd name="connsiteX1" fmla="*/ 3808325 w 4883499"/>
              <a:gd name="connsiteY1" fmla="*/ 803868 h 8410471"/>
              <a:gd name="connsiteX2" fmla="*/ 3084844 w 4883499"/>
              <a:gd name="connsiteY2" fmla="*/ 1446963 h 8410471"/>
              <a:gd name="connsiteX3" fmla="*/ 2632668 w 4883499"/>
              <a:gd name="connsiteY3" fmla="*/ 2110154 h 8410471"/>
              <a:gd name="connsiteX4" fmla="*/ 2180492 w 4883499"/>
              <a:gd name="connsiteY4" fmla="*/ 3104941 h 8410471"/>
              <a:gd name="connsiteX5" fmla="*/ 1597688 w 4883499"/>
              <a:gd name="connsiteY5" fmla="*/ 4481565 h 8410471"/>
              <a:gd name="connsiteX6" fmla="*/ 974690 w 4883499"/>
              <a:gd name="connsiteY6" fmla="*/ 6029011 h 8410471"/>
              <a:gd name="connsiteX7" fmla="*/ 391885 w 4883499"/>
              <a:gd name="connsiteY7" fmla="*/ 7465926 h 8410471"/>
              <a:gd name="connsiteX8" fmla="*/ 0 w 4883499"/>
              <a:gd name="connsiteY8" fmla="*/ 8410471 h 841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3499" h="8410471">
                <a:moveTo>
                  <a:pt x="4883499" y="0"/>
                </a:moveTo>
                <a:cubicBezTo>
                  <a:pt x="4495800" y="281354"/>
                  <a:pt x="4108101" y="562708"/>
                  <a:pt x="3808325" y="803868"/>
                </a:cubicBezTo>
                <a:cubicBezTo>
                  <a:pt x="3508549" y="1045028"/>
                  <a:pt x="3280787" y="1229249"/>
                  <a:pt x="3084844" y="1446963"/>
                </a:cubicBezTo>
                <a:cubicBezTo>
                  <a:pt x="2888901" y="1664677"/>
                  <a:pt x="2783393" y="1833824"/>
                  <a:pt x="2632668" y="2110154"/>
                </a:cubicBezTo>
                <a:cubicBezTo>
                  <a:pt x="2481943" y="2386484"/>
                  <a:pt x="2352989" y="2709706"/>
                  <a:pt x="2180492" y="3104941"/>
                </a:cubicBezTo>
                <a:cubicBezTo>
                  <a:pt x="2007995" y="3500176"/>
                  <a:pt x="1798655" y="3994220"/>
                  <a:pt x="1597688" y="4481565"/>
                </a:cubicBezTo>
                <a:cubicBezTo>
                  <a:pt x="1396721" y="4968910"/>
                  <a:pt x="974690" y="6029011"/>
                  <a:pt x="974690" y="6029011"/>
                </a:cubicBezTo>
                <a:lnTo>
                  <a:pt x="391885" y="7465926"/>
                </a:lnTo>
                <a:cubicBezTo>
                  <a:pt x="229437" y="7862836"/>
                  <a:pt x="114718" y="8136653"/>
                  <a:pt x="0" y="8410471"/>
                </a:cubicBezTo>
              </a:path>
            </a:pathLst>
          </a:custGeom>
          <a:ln w="165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DEFA4904-AA17-4388-92FF-0C22208F28F2}"/>
              </a:ext>
            </a:extLst>
          </p:cNvPr>
          <p:cNvSpPr txBox="1"/>
          <p:nvPr/>
        </p:nvSpPr>
        <p:spPr>
          <a:xfrm>
            <a:off x="5948574" y="2588441"/>
            <a:ext cx="3978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1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dirty="0">
                <a:solidFill>
                  <a:prstClr val="black"/>
                </a:solidFill>
                <a:latin typeface="+mn-lt"/>
              </a:rPr>
              <a:t>E17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8FFEC91F-2595-4FC7-A629-B1E76165044F}"/>
              </a:ext>
            </a:extLst>
          </p:cNvPr>
          <p:cNvSpPr/>
          <p:nvPr/>
        </p:nvSpPr>
        <p:spPr>
          <a:xfrm>
            <a:off x="10407045" y="1341652"/>
            <a:ext cx="257982" cy="46439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A4455731-ECF9-448B-9EE1-8EA036DC218F}"/>
              </a:ext>
            </a:extLst>
          </p:cNvPr>
          <p:cNvSpPr/>
          <p:nvPr/>
        </p:nvSpPr>
        <p:spPr>
          <a:xfrm>
            <a:off x="1840155" y="4603191"/>
            <a:ext cx="1048624" cy="125835"/>
          </a:xfrm>
          <a:custGeom>
            <a:avLst/>
            <a:gdLst>
              <a:gd name="connsiteX0" fmla="*/ 1048624 w 1048624"/>
              <a:gd name="connsiteY0" fmla="*/ 125835 h 125835"/>
              <a:gd name="connsiteX1" fmla="*/ 444617 w 1048624"/>
              <a:gd name="connsiteY1" fmla="*/ 58723 h 125835"/>
              <a:gd name="connsiteX2" fmla="*/ 0 w 1048624"/>
              <a:gd name="connsiteY2" fmla="*/ 0 h 12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624" h="125835">
                <a:moveTo>
                  <a:pt x="1048624" y="125835"/>
                </a:moveTo>
                <a:lnTo>
                  <a:pt x="444617" y="58723"/>
                </a:lnTo>
                <a:lnTo>
                  <a:pt x="0" y="0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99052E9A-053E-4CB9-8CBD-7F578D8A1D62}"/>
              </a:ext>
            </a:extLst>
          </p:cNvPr>
          <p:cNvSpPr/>
          <p:nvPr/>
        </p:nvSpPr>
        <p:spPr>
          <a:xfrm>
            <a:off x="1524001" y="1257078"/>
            <a:ext cx="360264" cy="480165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D687FC06-DE66-4EF4-8699-A6C384D52B0A}"/>
              </a:ext>
            </a:extLst>
          </p:cNvPr>
          <p:cNvSpPr/>
          <p:nvPr/>
        </p:nvSpPr>
        <p:spPr>
          <a:xfrm>
            <a:off x="2411252" y="-2190964"/>
            <a:ext cx="542854" cy="8259746"/>
          </a:xfrm>
          <a:custGeom>
            <a:avLst/>
            <a:gdLst>
              <a:gd name="connsiteX0" fmla="*/ 150725 w 542854"/>
              <a:gd name="connsiteY0" fmla="*/ 0 h 8259746"/>
              <a:gd name="connsiteX1" fmla="*/ 462224 w 542854"/>
              <a:gd name="connsiteY1" fmla="*/ 452176 h 8259746"/>
              <a:gd name="connsiteX2" fmla="*/ 542611 w 542854"/>
              <a:gd name="connsiteY2" fmla="*/ 1336431 h 8259746"/>
              <a:gd name="connsiteX3" fmla="*/ 482321 w 542854"/>
              <a:gd name="connsiteY3" fmla="*/ 2451798 h 8259746"/>
              <a:gd name="connsiteX4" fmla="*/ 351692 w 542854"/>
              <a:gd name="connsiteY4" fmla="*/ 3798277 h 8259746"/>
              <a:gd name="connsiteX5" fmla="*/ 251208 w 542854"/>
              <a:gd name="connsiteY5" fmla="*/ 4652387 h 8259746"/>
              <a:gd name="connsiteX6" fmla="*/ 261257 w 542854"/>
              <a:gd name="connsiteY6" fmla="*/ 5024176 h 8259746"/>
              <a:gd name="connsiteX7" fmla="*/ 462224 w 542854"/>
              <a:gd name="connsiteY7" fmla="*/ 5526594 h 8259746"/>
              <a:gd name="connsiteX8" fmla="*/ 532562 w 542854"/>
              <a:gd name="connsiteY8" fmla="*/ 5958673 h 8259746"/>
              <a:gd name="connsiteX9" fmla="*/ 432079 w 542854"/>
              <a:gd name="connsiteY9" fmla="*/ 7134330 h 8259746"/>
              <a:gd name="connsiteX10" fmla="*/ 0 w 542854"/>
              <a:gd name="connsiteY10" fmla="*/ 8259746 h 825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854" h="8259746">
                <a:moveTo>
                  <a:pt x="150725" y="0"/>
                </a:moveTo>
                <a:cubicBezTo>
                  <a:pt x="273817" y="114719"/>
                  <a:pt x="396910" y="229438"/>
                  <a:pt x="462224" y="452176"/>
                </a:cubicBezTo>
                <a:cubicBezTo>
                  <a:pt x="527538" y="674914"/>
                  <a:pt x="539262" y="1003161"/>
                  <a:pt x="542611" y="1336431"/>
                </a:cubicBezTo>
                <a:cubicBezTo>
                  <a:pt x="545960" y="1669701"/>
                  <a:pt x="514141" y="2041490"/>
                  <a:pt x="482321" y="2451798"/>
                </a:cubicBezTo>
                <a:cubicBezTo>
                  <a:pt x="450501" y="2862106"/>
                  <a:pt x="390211" y="3431512"/>
                  <a:pt x="351692" y="3798277"/>
                </a:cubicBezTo>
                <a:cubicBezTo>
                  <a:pt x="313173" y="4165042"/>
                  <a:pt x="266280" y="4448071"/>
                  <a:pt x="251208" y="4652387"/>
                </a:cubicBezTo>
                <a:cubicBezTo>
                  <a:pt x="236136" y="4856703"/>
                  <a:pt x="226088" y="4878475"/>
                  <a:pt x="261257" y="5024176"/>
                </a:cubicBezTo>
                <a:cubicBezTo>
                  <a:pt x="296426" y="5169877"/>
                  <a:pt x="417007" y="5370845"/>
                  <a:pt x="462224" y="5526594"/>
                </a:cubicBezTo>
                <a:cubicBezTo>
                  <a:pt x="507442" y="5682344"/>
                  <a:pt x="537586" y="5690717"/>
                  <a:pt x="532562" y="5958673"/>
                </a:cubicBezTo>
                <a:cubicBezTo>
                  <a:pt x="527538" y="6226629"/>
                  <a:pt x="520839" y="6750818"/>
                  <a:pt x="432079" y="7134330"/>
                </a:cubicBezTo>
                <a:cubicBezTo>
                  <a:pt x="343319" y="7517842"/>
                  <a:pt x="171659" y="7888794"/>
                  <a:pt x="0" y="8259746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9245F4C8-BC9E-46FC-8C90-7BA5BEF76318}"/>
              </a:ext>
            </a:extLst>
          </p:cNvPr>
          <p:cNvSpPr/>
          <p:nvPr/>
        </p:nvSpPr>
        <p:spPr>
          <a:xfrm>
            <a:off x="2712144" y="1927772"/>
            <a:ext cx="2336800" cy="996950"/>
          </a:xfrm>
          <a:custGeom>
            <a:avLst/>
            <a:gdLst>
              <a:gd name="connsiteX0" fmla="*/ 0 w 2336800"/>
              <a:gd name="connsiteY0" fmla="*/ 187325 h 996950"/>
              <a:gd name="connsiteX1" fmla="*/ 104775 w 2336800"/>
              <a:gd name="connsiteY1" fmla="*/ 231775 h 996950"/>
              <a:gd name="connsiteX2" fmla="*/ 990600 w 2336800"/>
              <a:gd name="connsiteY2" fmla="*/ 0 h 996950"/>
              <a:gd name="connsiteX3" fmla="*/ 1330325 w 2336800"/>
              <a:gd name="connsiteY3" fmla="*/ 298450 h 996950"/>
              <a:gd name="connsiteX4" fmla="*/ 2336800 w 2336800"/>
              <a:gd name="connsiteY4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800" h="996950">
                <a:moveTo>
                  <a:pt x="0" y="187325"/>
                </a:moveTo>
                <a:lnTo>
                  <a:pt x="104775" y="231775"/>
                </a:lnTo>
                <a:lnTo>
                  <a:pt x="990600" y="0"/>
                </a:lnTo>
                <a:lnTo>
                  <a:pt x="1330325" y="298450"/>
                </a:lnTo>
                <a:lnTo>
                  <a:pt x="2336800" y="996950"/>
                </a:ln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3A12E859-CF3D-40E5-9B1A-4A26369ADD84}"/>
              </a:ext>
            </a:extLst>
          </p:cNvPr>
          <p:cNvSpPr/>
          <p:nvPr/>
        </p:nvSpPr>
        <p:spPr>
          <a:xfrm>
            <a:off x="2953444" y="2315123"/>
            <a:ext cx="901700" cy="250825"/>
          </a:xfrm>
          <a:custGeom>
            <a:avLst/>
            <a:gdLst>
              <a:gd name="connsiteX0" fmla="*/ 0 w 901700"/>
              <a:gd name="connsiteY0" fmla="*/ 196850 h 250825"/>
              <a:gd name="connsiteX1" fmla="*/ 149225 w 901700"/>
              <a:gd name="connsiteY1" fmla="*/ 174625 h 250825"/>
              <a:gd name="connsiteX2" fmla="*/ 901700 w 901700"/>
              <a:gd name="connsiteY2" fmla="*/ 250825 h 250825"/>
              <a:gd name="connsiteX3" fmla="*/ 819150 w 901700"/>
              <a:gd name="connsiteY3" fmla="*/ 130175 h 250825"/>
              <a:gd name="connsiteX4" fmla="*/ 758825 w 901700"/>
              <a:gd name="connsiteY4" fmla="*/ 82550 h 250825"/>
              <a:gd name="connsiteX5" fmla="*/ 692150 w 901700"/>
              <a:gd name="connsiteY5" fmla="*/ 50800 h 250825"/>
              <a:gd name="connsiteX6" fmla="*/ 619125 w 901700"/>
              <a:gd name="connsiteY6" fmla="*/ 19050 h 250825"/>
              <a:gd name="connsiteX7" fmla="*/ 508000 w 901700"/>
              <a:gd name="connsiteY7" fmla="*/ 0 h 250825"/>
              <a:gd name="connsiteX8" fmla="*/ 393700 w 901700"/>
              <a:gd name="connsiteY8" fmla="*/ 34925 h 250825"/>
              <a:gd name="connsiteX9" fmla="*/ 292100 w 901700"/>
              <a:gd name="connsiteY9" fmla="*/ 92075 h 250825"/>
              <a:gd name="connsiteX10" fmla="*/ 152400 w 901700"/>
              <a:gd name="connsiteY10" fmla="*/ 142875 h 250825"/>
              <a:gd name="connsiteX11" fmla="*/ 0 w 901700"/>
              <a:gd name="connsiteY11" fmla="*/ 19685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1700" h="250825">
                <a:moveTo>
                  <a:pt x="0" y="196850"/>
                </a:moveTo>
                <a:lnTo>
                  <a:pt x="149225" y="174625"/>
                </a:lnTo>
                <a:lnTo>
                  <a:pt x="901700" y="250825"/>
                </a:lnTo>
                <a:lnTo>
                  <a:pt x="819150" y="130175"/>
                </a:lnTo>
                <a:lnTo>
                  <a:pt x="758825" y="82550"/>
                </a:lnTo>
                <a:lnTo>
                  <a:pt x="692150" y="50800"/>
                </a:lnTo>
                <a:lnTo>
                  <a:pt x="619125" y="19050"/>
                </a:lnTo>
                <a:lnTo>
                  <a:pt x="508000" y="0"/>
                </a:lnTo>
                <a:lnTo>
                  <a:pt x="393700" y="34925"/>
                </a:lnTo>
                <a:lnTo>
                  <a:pt x="292100" y="92075"/>
                </a:lnTo>
                <a:lnTo>
                  <a:pt x="152400" y="142875"/>
                </a:lnTo>
                <a:lnTo>
                  <a:pt x="0" y="196850"/>
                </a:lnTo>
                <a:close/>
              </a:path>
            </a:pathLst>
          </a:custGeom>
          <a:solidFill>
            <a:schemeClr val="accent6"/>
          </a:solidFill>
          <a:ln w="190500">
            <a:noFill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7BBCC841-D5DA-4C3A-B384-7B5A6D82A93C}"/>
              </a:ext>
            </a:extLst>
          </p:cNvPr>
          <p:cNvSpPr/>
          <p:nvPr/>
        </p:nvSpPr>
        <p:spPr>
          <a:xfrm>
            <a:off x="3845620" y="2559597"/>
            <a:ext cx="1800225" cy="850900"/>
          </a:xfrm>
          <a:custGeom>
            <a:avLst/>
            <a:gdLst>
              <a:gd name="connsiteX0" fmla="*/ 0 w 1800225"/>
              <a:gd name="connsiteY0" fmla="*/ 0 h 850900"/>
              <a:gd name="connsiteX1" fmla="*/ 409575 w 1800225"/>
              <a:gd name="connsiteY1" fmla="*/ 57150 h 850900"/>
              <a:gd name="connsiteX2" fmla="*/ 1085850 w 1800225"/>
              <a:gd name="connsiteY2" fmla="*/ 542925 h 850900"/>
              <a:gd name="connsiteX3" fmla="*/ 1149350 w 1800225"/>
              <a:gd name="connsiteY3" fmla="*/ 539750 h 850900"/>
              <a:gd name="connsiteX4" fmla="*/ 1663700 w 1800225"/>
              <a:gd name="connsiteY4" fmla="*/ 850900 h 850900"/>
              <a:gd name="connsiteX5" fmla="*/ 1746250 w 1800225"/>
              <a:gd name="connsiteY5" fmla="*/ 828675 h 850900"/>
              <a:gd name="connsiteX6" fmla="*/ 1800225 w 1800225"/>
              <a:gd name="connsiteY6" fmla="*/ 733425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0225" h="850900">
                <a:moveTo>
                  <a:pt x="0" y="0"/>
                </a:moveTo>
                <a:lnTo>
                  <a:pt x="409575" y="57150"/>
                </a:lnTo>
                <a:lnTo>
                  <a:pt x="1085850" y="542925"/>
                </a:lnTo>
                <a:lnTo>
                  <a:pt x="1149350" y="539750"/>
                </a:lnTo>
                <a:lnTo>
                  <a:pt x="1663700" y="850900"/>
                </a:lnTo>
                <a:lnTo>
                  <a:pt x="1746250" y="828675"/>
                </a:lnTo>
                <a:lnTo>
                  <a:pt x="1800225" y="733425"/>
                </a:lnTo>
              </a:path>
            </a:pathLst>
          </a:cu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7B1FB9B-7EDF-47C1-94EE-EFBD3735EB16}"/>
              </a:ext>
            </a:extLst>
          </p:cNvPr>
          <p:cNvSpPr/>
          <p:nvPr/>
        </p:nvSpPr>
        <p:spPr>
          <a:xfrm>
            <a:off x="2708970" y="2505622"/>
            <a:ext cx="257175" cy="520700"/>
          </a:xfrm>
          <a:custGeom>
            <a:avLst/>
            <a:gdLst>
              <a:gd name="connsiteX0" fmla="*/ 257175 w 257175"/>
              <a:gd name="connsiteY0" fmla="*/ 0 h 520700"/>
              <a:gd name="connsiteX1" fmla="*/ 196850 w 257175"/>
              <a:gd name="connsiteY1" fmla="*/ 12700 h 520700"/>
              <a:gd name="connsiteX2" fmla="*/ 19050 w 257175"/>
              <a:gd name="connsiteY2" fmla="*/ 12700 h 520700"/>
              <a:gd name="connsiteX3" fmla="*/ 0 w 257175"/>
              <a:gd name="connsiteY3" fmla="*/ 200025 h 520700"/>
              <a:gd name="connsiteX4" fmla="*/ 22225 w 257175"/>
              <a:gd name="connsiteY4" fmla="*/ 393700 h 520700"/>
              <a:gd name="connsiteX5" fmla="*/ 82550 w 257175"/>
              <a:gd name="connsiteY5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520700">
                <a:moveTo>
                  <a:pt x="257175" y="0"/>
                </a:moveTo>
                <a:lnTo>
                  <a:pt x="196850" y="12700"/>
                </a:lnTo>
                <a:lnTo>
                  <a:pt x="19050" y="12700"/>
                </a:lnTo>
                <a:lnTo>
                  <a:pt x="0" y="200025"/>
                </a:lnTo>
                <a:lnTo>
                  <a:pt x="22225" y="393700"/>
                </a:lnTo>
                <a:lnTo>
                  <a:pt x="82550" y="520700"/>
                </a:lnTo>
              </a:path>
            </a:pathLst>
          </a:cu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886433F5-B78B-4E18-9F37-908BA29DEC0E}"/>
              </a:ext>
            </a:extLst>
          </p:cNvPr>
          <p:cNvSpPr txBox="1"/>
          <p:nvPr/>
        </p:nvSpPr>
        <p:spPr>
          <a:xfrm rot="2071298">
            <a:off x="4183143" y="2373890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 err="1">
                <a:solidFill>
                  <a:prstClr val="black"/>
                </a:solidFill>
                <a:ea typeface="Fira Sans" panose="020B0503050000020004" pitchFamily="34" charset="0"/>
              </a:rPr>
              <a:t>Muilaardstraat</a:t>
            </a:r>
            <a:endParaRPr lang="nl-BE" sz="800" i="1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E1702869-A1F9-4797-B675-00C99D5BC812}"/>
              </a:ext>
            </a:extLst>
          </p:cNvPr>
          <p:cNvSpPr txBox="1"/>
          <p:nvPr/>
        </p:nvSpPr>
        <p:spPr>
          <a:xfrm rot="20762907">
            <a:off x="2726687" y="1873296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Haardstedestraat</a:t>
            </a: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FF7DAEB4-C533-4914-BA9A-F7E00151594B}"/>
              </a:ext>
            </a:extLst>
          </p:cNvPr>
          <p:cNvSpPr/>
          <p:nvPr/>
        </p:nvSpPr>
        <p:spPr>
          <a:xfrm>
            <a:off x="3710683" y="1283248"/>
            <a:ext cx="1419225" cy="638175"/>
          </a:xfrm>
          <a:custGeom>
            <a:avLst/>
            <a:gdLst>
              <a:gd name="connsiteX0" fmla="*/ 0 w 1419225"/>
              <a:gd name="connsiteY0" fmla="*/ 638175 h 638175"/>
              <a:gd name="connsiteX1" fmla="*/ 600075 w 1419225"/>
              <a:gd name="connsiteY1" fmla="*/ 419100 h 638175"/>
              <a:gd name="connsiteX2" fmla="*/ 1419225 w 14192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9225" h="638175">
                <a:moveTo>
                  <a:pt x="0" y="638175"/>
                </a:moveTo>
                <a:lnTo>
                  <a:pt x="600075" y="419100"/>
                </a:lnTo>
                <a:lnTo>
                  <a:pt x="1419225" y="0"/>
                </a:ln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1AD132D-2C2F-4A0D-96D0-8A3BB3C38751}"/>
              </a:ext>
            </a:extLst>
          </p:cNvPr>
          <p:cNvSpPr txBox="1"/>
          <p:nvPr/>
        </p:nvSpPr>
        <p:spPr>
          <a:xfrm rot="20265450">
            <a:off x="3946132" y="1467958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Keramiekstraat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FE0411C-29B7-4771-865A-9882D40E51B9}"/>
              </a:ext>
            </a:extLst>
          </p:cNvPr>
          <p:cNvSpPr txBox="1"/>
          <p:nvPr/>
        </p:nvSpPr>
        <p:spPr>
          <a:xfrm rot="16606473">
            <a:off x="2040016" y="1968576"/>
            <a:ext cx="10935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 err="1">
                <a:solidFill>
                  <a:prstClr val="black"/>
                </a:solidFill>
                <a:ea typeface="Fira Sans" panose="020B0503050000020004" pitchFamily="34" charset="0"/>
              </a:rPr>
              <a:t>Zwijnaardsesteenweg</a:t>
            </a:r>
            <a:endParaRPr lang="nl-BE" sz="800" i="1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731796BF-A01C-42A4-9DBD-C3FB213564DF}"/>
              </a:ext>
            </a:extLst>
          </p:cNvPr>
          <p:cNvSpPr/>
          <p:nvPr/>
        </p:nvSpPr>
        <p:spPr>
          <a:xfrm>
            <a:off x="1473202" y="-1"/>
            <a:ext cx="9143999" cy="13313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6D1C0265-0C8C-40AA-B797-3E799A416BF3}"/>
              </a:ext>
            </a:extLst>
          </p:cNvPr>
          <p:cNvSpPr txBox="1"/>
          <p:nvPr/>
        </p:nvSpPr>
        <p:spPr>
          <a:xfrm>
            <a:off x="1775521" y="260649"/>
            <a:ext cx="322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prstClr val="black"/>
                </a:solidFill>
                <a:ea typeface="Fira Sans" panose="020B0503050000020004" pitchFamily="34" charset="0"/>
              </a:rPr>
              <a:t>Een blik op de omgeving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2190EC3-0570-4D21-A37A-FF09596BF70B}"/>
              </a:ext>
            </a:extLst>
          </p:cNvPr>
          <p:cNvSpPr/>
          <p:nvPr/>
        </p:nvSpPr>
        <p:spPr>
          <a:xfrm>
            <a:off x="9732913" y="101605"/>
            <a:ext cx="877795" cy="37957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A0BFCBE-C0C9-43FB-823C-085C535EA3BB}"/>
              </a:ext>
            </a:extLst>
          </p:cNvPr>
          <p:cNvSpPr txBox="1"/>
          <p:nvPr/>
        </p:nvSpPr>
        <p:spPr>
          <a:xfrm>
            <a:off x="3474324" y="4303156"/>
            <a:ext cx="3449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1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dirty="0">
                <a:solidFill>
                  <a:prstClr val="black"/>
                </a:solidFill>
                <a:latin typeface="+mn-lt"/>
              </a:rPr>
              <a:t>R4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71C71404-AFEF-448B-A7FA-23417BD5EA97}"/>
              </a:ext>
            </a:extLst>
          </p:cNvPr>
          <p:cNvSpPr txBox="1"/>
          <p:nvPr/>
        </p:nvSpPr>
        <p:spPr>
          <a:xfrm rot="375187">
            <a:off x="6344971" y="3511590"/>
            <a:ext cx="1196473" cy="338554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n w="3175">
                  <a:noFill/>
                </a:ln>
                <a:cs typeface="Arial" panose="020B0604020202020204" pitchFamily="34" charset="0"/>
              </a:rPr>
              <a:t>GHELAMCO</a:t>
            </a: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686D4665-13AF-4120-BC75-8E6CAC2D5AE3}"/>
              </a:ext>
            </a:extLst>
          </p:cNvPr>
          <p:cNvSpPr/>
          <p:nvPr/>
        </p:nvSpPr>
        <p:spPr>
          <a:xfrm>
            <a:off x="10638832" y="6748"/>
            <a:ext cx="1612155" cy="687175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252739F2-F2A3-4EF5-9E4F-BA31A7D391F2}"/>
              </a:ext>
            </a:extLst>
          </p:cNvPr>
          <p:cNvSpPr/>
          <p:nvPr/>
        </p:nvSpPr>
        <p:spPr>
          <a:xfrm>
            <a:off x="-13856" y="0"/>
            <a:ext cx="1830221" cy="68604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6BB3DCBD-9432-48CD-AA33-F8A6CE89B5AC}"/>
              </a:ext>
            </a:extLst>
          </p:cNvPr>
          <p:cNvSpPr/>
          <p:nvPr/>
        </p:nvSpPr>
        <p:spPr>
          <a:xfrm>
            <a:off x="1524001" y="5985648"/>
            <a:ext cx="9138553" cy="8588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8A884F1E-0820-41CD-9A0D-E2D1C0865C17}"/>
              </a:ext>
            </a:extLst>
          </p:cNvPr>
          <p:cNvSpPr txBox="1"/>
          <p:nvPr/>
        </p:nvSpPr>
        <p:spPr>
          <a:xfrm>
            <a:off x="3971427" y="6318112"/>
            <a:ext cx="413081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werden al verschillende stukken weg aangelegd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6B212E7A-302F-4D81-9467-75A53516A181}"/>
              </a:ext>
            </a:extLst>
          </p:cNvPr>
          <p:cNvSpPr txBox="1"/>
          <p:nvPr/>
        </p:nvSpPr>
        <p:spPr>
          <a:xfrm>
            <a:off x="2652793" y="6318112"/>
            <a:ext cx="1446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In het verleden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F7C1A35A-30C5-41B7-9062-C4A7E9EAC329}"/>
              </a:ext>
            </a:extLst>
          </p:cNvPr>
          <p:cNvSpPr txBox="1"/>
          <p:nvPr/>
        </p:nvSpPr>
        <p:spPr>
          <a:xfrm>
            <a:off x="4025523" y="6318112"/>
            <a:ext cx="487936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        Buitenring van </a:t>
            </a:r>
            <a:r>
              <a:rPr lang="nl-BE" sz="1600" dirty="0" err="1">
                <a:solidFill>
                  <a:prstClr val="black"/>
                </a:solidFill>
                <a:ea typeface="Fira Sans" panose="020B0503050000020004" pitchFamily="34" charset="0"/>
              </a:rPr>
              <a:t>Zwijnaarde</a:t>
            </a:r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 naar Merelbeke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6261AC3E-6B9A-403B-8EFB-974BEF807644}"/>
              </a:ext>
            </a:extLst>
          </p:cNvPr>
          <p:cNvSpPr txBox="1"/>
          <p:nvPr/>
        </p:nvSpPr>
        <p:spPr>
          <a:xfrm>
            <a:off x="4476494" y="6318112"/>
            <a:ext cx="53254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Rond punt en aansluitingen aan </a:t>
            </a:r>
            <a:r>
              <a:rPr lang="nl-BE" sz="1600" dirty="0" err="1">
                <a:solidFill>
                  <a:prstClr val="black"/>
                </a:solidFill>
                <a:ea typeface="Fira Sans" panose="020B0503050000020004" pitchFamily="34" charset="0"/>
              </a:rPr>
              <a:t>Ghelamco</a:t>
            </a:r>
            <a:endParaRPr lang="nl-BE" sz="16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BDDA9122-C86E-42CC-AB48-C2429B17DFD3}"/>
              </a:ext>
            </a:extLst>
          </p:cNvPr>
          <p:cNvSpPr txBox="1"/>
          <p:nvPr/>
        </p:nvSpPr>
        <p:spPr>
          <a:xfrm>
            <a:off x="4475715" y="6318112"/>
            <a:ext cx="45250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Bypass van E17 naar R4</a:t>
            </a: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37348D2E-6976-47C0-85CD-77A5C0A7C1EB}"/>
              </a:ext>
            </a:extLst>
          </p:cNvPr>
          <p:cNvSpPr/>
          <p:nvPr/>
        </p:nvSpPr>
        <p:spPr>
          <a:xfrm>
            <a:off x="5535736" y="5092700"/>
            <a:ext cx="292196" cy="1172620"/>
          </a:xfrm>
          <a:custGeom>
            <a:avLst/>
            <a:gdLst>
              <a:gd name="connsiteX0" fmla="*/ 0 w 292196"/>
              <a:gd name="connsiteY0" fmla="*/ 1397000 h 1397000"/>
              <a:gd name="connsiteX1" fmla="*/ 292100 w 292196"/>
              <a:gd name="connsiteY1" fmla="*/ 660400 h 1397000"/>
              <a:gd name="connsiteX2" fmla="*/ 25400 w 292196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2196" h="1397000">
                <a:moveTo>
                  <a:pt x="0" y="1397000"/>
                </a:moveTo>
                <a:cubicBezTo>
                  <a:pt x="143933" y="1145116"/>
                  <a:pt x="287867" y="893233"/>
                  <a:pt x="292100" y="660400"/>
                </a:cubicBezTo>
                <a:cubicBezTo>
                  <a:pt x="296333" y="427567"/>
                  <a:pt x="160866" y="213783"/>
                  <a:pt x="25400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E23048E9-BBEC-468B-A878-DB21803F398D}"/>
              </a:ext>
            </a:extLst>
          </p:cNvPr>
          <p:cNvSpPr/>
          <p:nvPr/>
        </p:nvSpPr>
        <p:spPr>
          <a:xfrm>
            <a:off x="5271767" y="4221623"/>
            <a:ext cx="863267" cy="2090598"/>
          </a:xfrm>
          <a:custGeom>
            <a:avLst/>
            <a:gdLst>
              <a:gd name="connsiteX0" fmla="*/ 487110 w 863267"/>
              <a:gd name="connsiteY0" fmla="*/ 2213361 h 2213361"/>
              <a:gd name="connsiteX1" fmla="*/ 846034 w 863267"/>
              <a:gd name="connsiteY1" fmla="*/ 854580 h 2213361"/>
              <a:gd name="connsiteX2" fmla="*/ 0 w 863267"/>
              <a:gd name="connsiteY2" fmla="*/ 0 h 221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3267" h="2213361">
                <a:moveTo>
                  <a:pt x="487110" y="2213361"/>
                </a:moveTo>
                <a:cubicBezTo>
                  <a:pt x="707164" y="1718417"/>
                  <a:pt x="927219" y="1223473"/>
                  <a:pt x="846034" y="854580"/>
                </a:cubicBezTo>
                <a:cubicBezTo>
                  <a:pt x="764849" y="485687"/>
                  <a:pt x="382424" y="242843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33" name="Vrije vorm: vorm 32">
            <a:extLst>
              <a:ext uri="{FF2B5EF4-FFF2-40B4-BE49-F238E27FC236}">
                <a16:creationId xmlns:a16="http://schemas.microsoft.com/office/drawing/2014/main" id="{ECF44992-8076-4424-B158-21C66E19A6FE}"/>
              </a:ext>
            </a:extLst>
          </p:cNvPr>
          <p:cNvSpPr/>
          <p:nvPr/>
        </p:nvSpPr>
        <p:spPr>
          <a:xfrm rot="333960">
            <a:off x="7464481" y="4560680"/>
            <a:ext cx="337732" cy="1879600"/>
          </a:xfrm>
          <a:custGeom>
            <a:avLst/>
            <a:gdLst>
              <a:gd name="connsiteX0" fmla="*/ 1524000 w 1827651"/>
              <a:gd name="connsiteY0" fmla="*/ 1879600 h 1879600"/>
              <a:gd name="connsiteX1" fmla="*/ 1714500 w 1827651"/>
              <a:gd name="connsiteY1" fmla="*/ 787400 h 1879600"/>
              <a:gd name="connsiteX2" fmla="*/ 0 w 1827651"/>
              <a:gd name="connsiteY2" fmla="*/ 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7651" h="1879600">
                <a:moveTo>
                  <a:pt x="1524000" y="1879600"/>
                </a:moveTo>
                <a:cubicBezTo>
                  <a:pt x="1746250" y="1490133"/>
                  <a:pt x="1968500" y="1100667"/>
                  <a:pt x="1714500" y="787400"/>
                </a:cubicBezTo>
                <a:cubicBezTo>
                  <a:pt x="1460500" y="474133"/>
                  <a:pt x="730250" y="237066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grpSp>
        <p:nvGrpSpPr>
          <p:cNvPr id="62" name="Groep 61">
            <a:extLst>
              <a:ext uri="{FF2B5EF4-FFF2-40B4-BE49-F238E27FC236}">
                <a16:creationId xmlns:a16="http://schemas.microsoft.com/office/drawing/2014/main" id="{15B2097C-0B4A-4210-A6B9-1630DB5C1652}"/>
              </a:ext>
            </a:extLst>
          </p:cNvPr>
          <p:cNvGrpSpPr>
            <a:grpSpLocks noChangeAspect="1"/>
          </p:cNvGrpSpPr>
          <p:nvPr/>
        </p:nvGrpSpPr>
        <p:grpSpPr>
          <a:xfrm>
            <a:off x="6532912" y="2858870"/>
            <a:ext cx="1226044" cy="1205264"/>
            <a:chOff x="3226279" y="612475"/>
            <a:chExt cx="5598544" cy="5503653"/>
          </a:xfrm>
        </p:grpSpPr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3E4B8193-027C-46BB-BF44-2D03DAD2E57E}"/>
                </a:ext>
              </a:extLst>
            </p:cNvPr>
            <p:cNvSpPr/>
            <p:nvPr/>
          </p:nvSpPr>
          <p:spPr>
            <a:xfrm rot="2529557">
              <a:off x="4841712" y="2326461"/>
              <a:ext cx="2657850" cy="194110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E6F6DF27-C11E-4B4C-A1CA-42E70DF44DC5}"/>
                </a:ext>
              </a:extLst>
            </p:cNvPr>
            <p:cNvSpPr/>
            <p:nvPr/>
          </p:nvSpPr>
          <p:spPr>
            <a:xfrm>
              <a:off x="3226279" y="612475"/>
              <a:ext cx="5598544" cy="5503653"/>
            </a:xfrm>
            <a:custGeom>
              <a:avLst/>
              <a:gdLst>
                <a:gd name="connsiteX0" fmla="*/ 2510287 w 5598544"/>
                <a:gd name="connsiteY0" fmla="*/ 0 h 5503653"/>
                <a:gd name="connsiteX1" fmla="*/ 3174521 w 5598544"/>
                <a:gd name="connsiteY1" fmla="*/ 431321 h 5503653"/>
                <a:gd name="connsiteX2" fmla="*/ 4295955 w 5598544"/>
                <a:gd name="connsiteY2" fmla="*/ 1190446 h 5503653"/>
                <a:gd name="connsiteX3" fmla="*/ 5210355 w 5598544"/>
                <a:gd name="connsiteY3" fmla="*/ 2268748 h 5503653"/>
                <a:gd name="connsiteX4" fmla="*/ 5598544 w 5598544"/>
                <a:gd name="connsiteY4" fmla="*/ 2863970 h 5503653"/>
                <a:gd name="connsiteX5" fmla="*/ 4563374 w 5598544"/>
                <a:gd name="connsiteY5" fmla="*/ 4175185 h 5503653"/>
                <a:gd name="connsiteX6" fmla="*/ 3157268 w 5598544"/>
                <a:gd name="connsiteY6" fmla="*/ 5503653 h 5503653"/>
                <a:gd name="connsiteX7" fmla="*/ 2441276 w 5598544"/>
                <a:gd name="connsiteY7" fmla="*/ 5141344 h 5503653"/>
                <a:gd name="connsiteX8" fmla="*/ 1345721 w 5598544"/>
                <a:gd name="connsiteY8" fmla="*/ 4330461 h 5503653"/>
                <a:gd name="connsiteX9" fmla="*/ 534838 w 5598544"/>
                <a:gd name="connsiteY9" fmla="*/ 3441940 h 5503653"/>
                <a:gd name="connsiteX10" fmla="*/ 0 w 5598544"/>
                <a:gd name="connsiteY10" fmla="*/ 2605178 h 5503653"/>
                <a:gd name="connsiteX11" fmla="*/ 690113 w 5598544"/>
                <a:gd name="connsiteY11" fmla="*/ 1673525 h 5503653"/>
                <a:gd name="connsiteX12" fmla="*/ 1449238 w 5598544"/>
                <a:gd name="connsiteY12" fmla="*/ 802257 h 5503653"/>
                <a:gd name="connsiteX13" fmla="*/ 2510287 w 5598544"/>
                <a:gd name="connsiteY13" fmla="*/ 0 h 55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8544" h="5503653">
                  <a:moveTo>
                    <a:pt x="2510287" y="0"/>
                  </a:moveTo>
                  <a:lnTo>
                    <a:pt x="3174521" y="431321"/>
                  </a:lnTo>
                  <a:lnTo>
                    <a:pt x="4295955" y="1190446"/>
                  </a:lnTo>
                  <a:lnTo>
                    <a:pt x="5210355" y="2268748"/>
                  </a:lnTo>
                  <a:lnTo>
                    <a:pt x="5598544" y="2863970"/>
                  </a:lnTo>
                  <a:lnTo>
                    <a:pt x="4563374" y="4175185"/>
                  </a:lnTo>
                  <a:lnTo>
                    <a:pt x="3157268" y="5503653"/>
                  </a:lnTo>
                  <a:lnTo>
                    <a:pt x="2441276" y="5141344"/>
                  </a:lnTo>
                  <a:lnTo>
                    <a:pt x="1345721" y="4330461"/>
                  </a:lnTo>
                  <a:lnTo>
                    <a:pt x="534838" y="3441940"/>
                  </a:lnTo>
                  <a:lnTo>
                    <a:pt x="0" y="2605178"/>
                  </a:lnTo>
                  <a:lnTo>
                    <a:pt x="690113" y="1673525"/>
                  </a:lnTo>
                  <a:lnTo>
                    <a:pt x="1449238" y="802257"/>
                  </a:lnTo>
                  <a:lnTo>
                    <a:pt x="251028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69" name="Tekstvak 68">
            <a:extLst>
              <a:ext uri="{FF2B5EF4-FFF2-40B4-BE49-F238E27FC236}">
                <a16:creationId xmlns:a16="http://schemas.microsoft.com/office/drawing/2014/main" id="{0392EC9E-1128-48FF-B010-8EEF74230086}"/>
              </a:ext>
            </a:extLst>
          </p:cNvPr>
          <p:cNvSpPr txBox="1"/>
          <p:nvPr/>
        </p:nvSpPr>
        <p:spPr>
          <a:xfrm>
            <a:off x="3720536" y="3335613"/>
            <a:ext cx="11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4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sz="1200" dirty="0">
                <a:solidFill>
                  <a:prstClr val="black"/>
                </a:solidFill>
                <a:latin typeface="+mn-lt"/>
              </a:rPr>
              <a:t>Bedrijventerrein</a:t>
            </a:r>
          </a:p>
        </p:txBody>
      </p:sp>
    </p:spTree>
    <p:extLst>
      <p:ext uri="{BB962C8B-B14F-4D97-AF65-F5344CB8AC3E}">
        <p14:creationId xmlns:p14="http://schemas.microsoft.com/office/powerpoint/2010/main" val="2330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25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2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0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925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25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34" grpId="0" animBg="1"/>
      <p:bldP spid="9" grpId="0" animBg="1"/>
      <p:bldP spid="61" grpId="0" animBg="1"/>
      <p:bldP spid="49" grpId="0"/>
      <p:bldP spid="54" grpId="0" animBg="1"/>
      <p:bldP spid="55" grpId="0" animBg="1"/>
      <p:bldP spid="56" grpId="0" animBg="1"/>
      <p:bldP spid="10" grpId="0" animBg="1"/>
      <p:bldP spid="10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hoek 46">
            <a:extLst>
              <a:ext uri="{FF2B5EF4-FFF2-40B4-BE49-F238E27FC236}">
                <a16:creationId xmlns:a16="http://schemas.microsoft.com/office/drawing/2014/main" id="{E279E518-BBFE-4438-80C0-E6E2513566A4}"/>
              </a:ext>
            </a:extLst>
          </p:cNvPr>
          <p:cNvSpPr/>
          <p:nvPr/>
        </p:nvSpPr>
        <p:spPr>
          <a:xfrm>
            <a:off x="1524002" y="2"/>
            <a:ext cx="9143999" cy="675639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7" name="Vrije vorm: vorm 56">
            <a:extLst>
              <a:ext uri="{FF2B5EF4-FFF2-40B4-BE49-F238E27FC236}">
                <a16:creationId xmlns:a16="http://schemas.microsoft.com/office/drawing/2014/main" id="{F62335B3-B594-4C0E-9516-AB93BE760CE0}"/>
              </a:ext>
            </a:extLst>
          </p:cNvPr>
          <p:cNvSpPr/>
          <p:nvPr/>
        </p:nvSpPr>
        <p:spPr>
          <a:xfrm>
            <a:off x="5036484" y="3552900"/>
            <a:ext cx="1258763" cy="897031"/>
          </a:xfrm>
          <a:custGeom>
            <a:avLst/>
            <a:gdLst>
              <a:gd name="connsiteX0" fmla="*/ 1219426 w 1219426"/>
              <a:gd name="connsiteY0" fmla="*/ 150019 h 997770"/>
              <a:gd name="connsiteX1" fmla="*/ 1171801 w 1219426"/>
              <a:gd name="connsiteY1" fmla="*/ 119063 h 997770"/>
              <a:gd name="connsiteX2" fmla="*/ 1109888 w 1219426"/>
              <a:gd name="connsiteY2" fmla="*/ 104775 h 997770"/>
              <a:gd name="connsiteX3" fmla="*/ 1055119 w 1219426"/>
              <a:gd name="connsiteY3" fmla="*/ 192882 h 997770"/>
              <a:gd name="connsiteX4" fmla="*/ 924151 w 1219426"/>
              <a:gd name="connsiteY4" fmla="*/ 533400 h 997770"/>
              <a:gd name="connsiteX5" fmla="*/ 805088 w 1219426"/>
              <a:gd name="connsiteY5" fmla="*/ 831057 h 997770"/>
              <a:gd name="connsiteX6" fmla="*/ 776513 w 1219426"/>
              <a:gd name="connsiteY6" fmla="*/ 912019 h 997770"/>
              <a:gd name="connsiteX7" fmla="*/ 731269 w 1219426"/>
              <a:gd name="connsiteY7" fmla="*/ 971550 h 997770"/>
              <a:gd name="connsiteX8" fmla="*/ 576488 w 1219426"/>
              <a:gd name="connsiteY8" fmla="*/ 997744 h 997770"/>
              <a:gd name="connsiteX9" fmla="*/ 335982 w 1219426"/>
              <a:gd name="connsiteY9" fmla="*/ 976313 h 997770"/>
              <a:gd name="connsiteX10" fmla="*/ 155007 w 1219426"/>
              <a:gd name="connsiteY10" fmla="*/ 966788 h 997770"/>
              <a:gd name="connsiteX11" fmla="*/ 47851 w 1219426"/>
              <a:gd name="connsiteY11" fmla="*/ 914400 h 997770"/>
              <a:gd name="connsiteX12" fmla="*/ 16894 w 1219426"/>
              <a:gd name="connsiteY12" fmla="*/ 812007 h 997770"/>
              <a:gd name="connsiteX13" fmla="*/ 19276 w 1219426"/>
              <a:gd name="connsiteY13" fmla="*/ 697707 h 997770"/>
              <a:gd name="connsiteX14" fmla="*/ 4988 w 1219426"/>
              <a:gd name="connsiteY14" fmla="*/ 638175 h 997770"/>
              <a:gd name="connsiteX15" fmla="*/ 116907 w 1219426"/>
              <a:gd name="connsiteY15" fmla="*/ 514350 h 997770"/>
              <a:gd name="connsiteX16" fmla="*/ 235969 w 1219426"/>
              <a:gd name="connsiteY16" fmla="*/ 378619 h 997770"/>
              <a:gd name="connsiteX17" fmla="*/ 393132 w 1219426"/>
              <a:gd name="connsiteY17" fmla="*/ 197644 h 997770"/>
              <a:gd name="connsiteX18" fmla="*/ 443138 w 1219426"/>
              <a:gd name="connsiteY18" fmla="*/ 121444 h 997770"/>
              <a:gd name="connsiteX19" fmla="*/ 452663 w 1219426"/>
              <a:gd name="connsiteY19" fmla="*/ 78582 h 997770"/>
              <a:gd name="connsiteX20" fmla="*/ 400276 w 1219426"/>
              <a:gd name="connsiteY20" fmla="*/ 38100 h 997770"/>
              <a:gd name="connsiteX21" fmla="*/ 331219 w 1219426"/>
              <a:gd name="connsiteY21" fmla="*/ 0 h 997770"/>
              <a:gd name="connsiteX0" fmla="*/ 1219426 w 1219426"/>
              <a:gd name="connsiteY0" fmla="*/ 150019 h 997770"/>
              <a:gd name="connsiteX1" fmla="*/ 1171801 w 1219426"/>
              <a:gd name="connsiteY1" fmla="*/ 119063 h 997770"/>
              <a:gd name="connsiteX2" fmla="*/ 1109888 w 1219426"/>
              <a:gd name="connsiteY2" fmla="*/ 104775 h 997770"/>
              <a:gd name="connsiteX3" fmla="*/ 1055119 w 1219426"/>
              <a:gd name="connsiteY3" fmla="*/ 192882 h 997770"/>
              <a:gd name="connsiteX4" fmla="*/ 924151 w 1219426"/>
              <a:gd name="connsiteY4" fmla="*/ 533400 h 997770"/>
              <a:gd name="connsiteX5" fmla="*/ 805088 w 1219426"/>
              <a:gd name="connsiteY5" fmla="*/ 831057 h 997770"/>
              <a:gd name="connsiteX6" fmla="*/ 776513 w 1219426"/>
              <a:gd name="connsiteY6" fmla="*/ 912019 h 997770"/>
              <a:gd name="connsiteX7" fmla="*/ 731269 w 1219426"/>
              <a:gd name="connsiteY7" fmla="*/ 971550 h 997770"/>
              <a:gd name="connsiteX8" fmla="*/ 576488 w 1219426"/>
              <a:gd name="connsiteY8" fmla="*/ 997744 h 997770"/>
              <a:gd name="connsiteX9" fmla="*/ 335982 w 1219426"/>
              <a:gd name="connsiteY9" fmla="*/ 976313 h 997770"/>
              <a:gd name="connsiteX10" fmla="*/ 155007 w 1219426"/>
              <a:gd name="connsiteY10" fmla="*/ 966788 h 997770"/>
              <a:gd name="connsiteX11" fmla="*/ 47851 w 1219426"/>
              <a:gd name="connsiteY11" fmla="*/ 914400 h 997770"/>
              <a:gd name="connsiteX12" fmla="*/ 16894 w 1219426"/>
              <a:gd name="connsiteY12" fmla="*/ 812007 h 997770"/>
              <a:gd name="connsiteX13" fmla="*/ 19276 w 1219426"/>
              <a:gd name="connsiteY13" fmla="*/ 697707 h 997770"/>
              <a:gd name="connsiteX14" fmla="*/ 4988 w 1219426"/>
              <a:gd name="connsiteY14" fmla="*/ 628650 h 997770"/>
              <a:gd name="connsiteX15" fmla="*/ 116907 w 1219426"/>
              <a:gd name="connsiteY15" fmla="*/ 514350 h 997770"/>
              <a:gd name="connsiteX16" fmla="*/ 235969 w 1219426"/>
              <a:gd name="connsiteY16" fmla="*/ 378619 h 997770"/>
              <a:gd name="connsiteX17" fmla="*/ 393132 w 1219426"/>
              <a:gd name="connsiteY17" fmla="*/ 197644 h 997770"/>
              <a:gd name="connsiteX18" fmla="*/ 443138 w 1219426"/>
              <a:gd name="connsiteY18" fmla="*/ 121444 h 997770"/>
              <a:gd name="connsiteX19" fmla="*/ 452663 w 1219426"/>
              <a:gd name="connsiteY19" fmla="*/ 78582 h 997770"/>
              <a:gd name="connsiteX20" fmla="*/ 400276 w 1219426"/>
              <a:gd name="connsiteY20" fmla="*/ 38100 h 997770"/>
              <a:gd name="connsiteX21" fmla="*/ 331219 w 1219426"/>
              <a:gd name="connsiteY21" fmla="*/ 0 h 997770"/>
              <a:gd name="connsiteX0" fmla="*/ 1223186 w 1223186"/>
              <a:gd name="connsiteY0" fmla="*/ 150019 h 997770"/>
              <a:gd name="connsiteX1" fmla="*/ 1175561 w 1223186"/>
              <a:gd name="connsiteY1" fmla="*/ 119063 h 997770"/>
              <a:gd name="connsiteX2" fmla="*/ 1113648 w 1223186"/>
              <a:gd name="connsiteY2" fmla="*/ 104775 h 997770"/>
              <a:gd name="connsiteX3" fmla="*/ 1058879 w 1223186"/>
              <a:gd name="connsiteY3" fmla="*/ 192882 h 997770"/>
              <a:gd name="connsiteX4" fmla="*/ 927911 w 1223186"/>
              <a:gd name="connsiteY4" fmla="*/ 533400 h 997770"/>
              <a:gd name="connsiteX5" fmla="*/ 808848 w 1223186"/>
              <a:gd name="connsiteY5" fmla="*/ 831057 h 997770"/>
              <a:gd name="connsiteX6" fmla="*/ 780273 w 1223186"/>
              <a:gd name="connsiteY6" fmla="*/ 912019 h 997770"/>
              <a:gd name="connsiteX7" fmla="*/ 735029 w 1223186"/>
              <a:gd name="connsiteY7" fmla="*/ 971550 h 997770"/>
              <a:gd name="connsiteX8" fmla="*/ 580248 w 1223186"/>
              <a:gd name="connsiteY8" fmla="*/ 997744 h 997770"/>
              <a:gd name="connsiteX9" fmla="*/ 339742 w 1223186"/>
              <a:gd name="connsiteY9" fmla="*/ 976313 h 997770"/>
              <a:gd name="connsiteX10" fmla="*/ 158767 w 1223186"/>
              <a:gd name="connsiteY10" fmla="*/ 966788 h 997770"/>
              <a:gd name="connsiteX11" fmla="*/ 51611 w 1223186"/>
              <a:gd name="connsiteY11" fmla="*/ 914400 h 997770"/>
              <a:gd name="connsiteX12" fmla="*/ 20654 w 1223186"/>
              <a:gd name="connsiteY12" fmla="*/ 812007 h 997770"/>
              <a:gd name="connsiteX13" fmla="*/ 8749 w 1223186"/>
              <a:gd name="connsiteY13" fmla="*/ 700089 h 997770"/>
              <a:gd name="connsiteX14" fmla="*/ 8748 w 1223186"/>
              <a:gd name="connsiteY14" fmla="*/ 628650 h 997770"/>
              <a:gd name="connsiteX15" fmla="*/ 120667 w 1223186"/>
              <a:gd name="connsiteY15" fmla="*/ 514350 h 997770"/>
              <a:gd name="connsiteX16" fmla="*/ 239729 w 1223186"/>
              <a:gd name="connsiteY16" fmla="*/ 378619 h 997770"/>
              <a:gd name="connsiteX17" fmla="*/ 396892 w 1223186"/>
              <a:gd name="connsiteY17" fmla="*/ 197644 h 997770"/>
              <a:gd name="connsiteX18" fmla="*/ 446898 w 1223186"/>
              <a:gd name="connsiteY18" fmla="*/ 121444 h 997770"/>
              <a:gd name="connsiteX19" fmla="*/ 456423 w 1223186"/>
              <a:gd name="connsiteY19" fmla="*/ 78582 h 997770"/>
              <a:gd name="connsiteX20" fmla="*/ 404036 w 1223186"/>
              <a:gd name="connsiteY20" fmla="*/ 38100 h 997770"/>
              <a:gd name="connsiteX21" fmla="*/ 334979 w 1223186"/>
              <a:gd name="connsiteY21" fmla="*/ 0 h 997770"/>
              <a:gd name="connsiteX0" fmla="*/ 1216822 w 1216822"/>
              <a:gd name="connsiteY0" fmla="*/ 150019 h 997770"/>
              <a:gd name="connsiteX1" fmla="*/ 1169197 w 1216822"/>
              <a:gd name="connsiteY1" fmla="*/ 119063 h 997770"/>
              <a:gd name="connsiteX2" fmla="*/ 1107284 w 1216822"/>
              <a:gd name="connsiteY2" fmla="*/ 104775 h 997770"/>
              <a:gd name="connsiteX3" fmla="*/ 1052515 w 1216822"/>
              <a:gd name="connsiteY3" fmla="*/ 192882 h 997770"/>
              <a:gd name="connsiteX4" fmla="*/ 921547 w 1216822"/>
              <a:gd name="connsiteY4" fmla="*/ 533400 h 997770"/>
              <a:gd name="connsiteX5" fmla="*/ 802484 w 1216822"/>
              <a:gd name="connsiteY5" fmla="*/ 831057 h 997770"/>
              <a:gd name="connsiteX6" fmla="*/ 773909 w 1216822"/>
              <a:gd name="connsiteY6" fmla="*/ 912019 h 997770"/>
              <a:gd name="connsiteX7" fmla="*/ 728665 w 1216822"/>
              <a:gd name="connsiteY7" fmla="*/ 971550 h 997770"/>
              <a:gd name="connsiteX8" fmla="*/ 573884 w 1216822"/>
              <a:gd name="connsiteY8" fmla="*/ 997744 h 997770"/>
              <a:gd name="connsiteX9" fmla="*/ 333378 w 1216822"/>
              <a:gd name="connsiteY9" fmla="*/ 976313 h 997770"/>
              <a:gd name="connsiteX10" fmla="*/ 152403 w 1216822"/>
              <a:gd name="connsiteY10" fmla="*/ 966788 h 997770"/>
              <a:gd name="connsiteX11" fmla="*/ 45247 w 1216822"/>
              <a:gd name="connsiteY11" fmla="*/ 914400 h 997770"/>
              <a:gd name="connsiteX12" fmla="*/ 14290 w 1216822"/>
              <a:gd name="connsiteY12" fmla="*/ 812007 h 997770"/>
              <a:gd name="connsiteX13" fmla="*/ 2385 w 1216822"/>
              <a:gd name="connsiteY13" fmla="*/ 700089 h 997770"/>
              <a:gd name="connsiteX14" fmla="*/ 11909 w 1216822"/>
              <a:gd name="connsiteY14" fmla="*/ 623887 h 997770"/>
              <a:gd name="connsiteX15" fmla="*/ 114303 w 1216822"/>
              <a:gd name="connsiteY15" fmla="*/ 514350 h 997770"/>
              <a:gd name="connsiteX16" fmla="*/ 233365 w 1216822"/>
              <a:gd name="connsiteY16" fmla="*/ 378619 h 997770"/>
              <a:gd name="connsiteX17" fmla="*/ 390528 w 1216822"/>
              <a:gd name="connsiteY17" fmla="*/ 197644 h 997770"/>
              <a:gd name="connsiteX18" fmla="*/ 440534 w 1216822"/>
              <a:gd name="connsiteY18" fmla="*/ 121444 h 997770"/>
              <a:gd name="connsiteX19" fmla="*/ 450059 w 1216822"/>
              <a:gd name="connsiteY19" fmla="*/ 78582 h 997770"/>
              <a:gd name="connsiteX20" fmla="*/ 397672 w 1216822"/>
              <a:gd name="connsiteY20" fmla="*/ 38100 h 997770"/>
              <a:gd name="connsiteX21" fmla="*/ 328615 w 1216822"/>
              <a:gd name="connsiteY21" fmla="*/ 0 h 997770"/>
              <a:gd name="connsiteX0" fmla="*/ 1218297 w 1218297"/>
              <a:gd name="connsiteY0" fmla="*/ 150019 h 997770"/>
              <a:gd name="connsiteX1" fmla="*/ 1170672 w 1218297"/>
              <a:gd name="connsiteY1" fmla="*/ 119063 h 997770"/>
              <a:gd name="connsiteX2" fmla="*/ 1108759 w 1218297"/>
              <a:gd name="connsiteY2" fmla="*/ 104775 h 997770"/>
              <a:gd name="connsiteX3" fmla="*/ 1053990 w 1218297"/>
              <a:gd name="connsiteY3" fmla="*/ 192882 h 997770"/>
              <a:gd name="connsiteX4" fmla="*/ 923022 w 1218297"/>
              <a:gd name="connsiteY4" fmla="*/ 533400 h 997770"/>
              <a:gd name="connsiteX5" fmla="*/ 803959 w 1218297"/>
              <a:gd name="connsiteY5" fmla="*/ 831057 h 997770"/>
              <a:gd name="connsiteX6" fmla="*/ 775384 w 1218297"/>
              <a:gd name="connsiteY6" fmla="*/ 912019 h 997770"/>
              <a:gd name="connsiteX7" fmla="*/ 730140 w 1218297"/>
              <a:gd name="connsiteY7" fmla="*/ 971550 h 997770"/>
              <a:gd name="connsiteX8" fmla="*/ 575359 w 1218297"/>
              <a:gd name="connsiteY8" fmla="*/ 997744 h 997770"/>
              <a:gd name="connsiteX9" fmla="*/ 334853 w 1218297"/>
              <a:gd name="connsiteY9" fmla="*/ 976313 h 997770"/>
              <a:gd name="connsiteX10" fmla="*/ 153878 w 1218297"/>
              <a:gd name="connsiteY10" fmla="*/ 966788 h 997770"/>
              <a:gd name="connsiteX11" fmla="*/ 46722 w 1218297"/>
              <a:gd name="connsiteY11" fmla="*/ 914400 h 997770"/>
              <a:gd name="connsiteX12" fmla="*/ 15765 w 1218297"/>
              <a:gd name="connsiteY12" fmla="*/ 812007 h 997770"/>
              <a:gd name="connsiteX13" fmla="*/ 1479 w 1218297"/>
              <a:gd name="connsiteY13" fmla="*/ 707233 h 997770"/>
              <a:gd name="connsiteX14" fmla="*/ 13384 w 1218297"/>
              <a:gd name="connsiteY14" fmla="*/ 623887 h 997770"/>
              <a:gd name="connsiteX15" fmla="*/ 115778 w 1218297"/>
              <a:gd name="connsiteY15" fmla="*/ 514350 h 997770"/>
              <a:gd name="connsiteX16" fmla="*/ 234840 w 1218297"/>
              <a:gd name="connsiteY16" fmla="*/ 378619 h 997770"/>
              <a:gd name="connsiteX17" fmla="*/ 392003 w 1218297"/>
              <a:gd name="connsiteY17" fmla="*/ 197644 h 997770"/>
              <a:gd name="connsiteX18" fmla="*/ 442009 w 1218297"/>
              <a:gd name="connsiteY18" fmla="*/ 121444 h 997770"/>
              <a:gd name="connsiteX19" fmla="*/ 451534 w 1218297"/>
              <a:gd name="connsiteY19" fmla="*/ 78582 h 997770"/>
              <a:gd name="connsiteX20" fmla="*/ 399147 w 1218297"/>
              <a:gd name="connsiteY20" fmla="*/ 38100 h 997770"/>
              <a:gd name="connsiteX21" fmla="*/ 330090 w 1218297"/>
              <a:gd name="connsiteY21" fmla="*/ 0 h 997770"/>
              <a:gd name="connsiteX0" fmla="*/ 1226056 w 1226056"/>
              <a:gd name="connsiteY0" fmla="*/ 150019 h 997770"/>
              <a:gd name="connsiteX1" fmla="*/ 1178431 w 1226056"/>
              <a:gd name="connsiteY1" fmla="*/ 119063 h 997770"/>
              <a:gd name="connsiteX2" fmla="*/ 1116518 w 1226056"/>
              <a:gd name="connsiteY2" fmla="*/ 104775 h 997770"/>
              <a:gd name="connsiteX3" fmla="*/ 1061749 w 1226056"/>
              <a:gd name="connsiteY3" fmla="*/ 192882 h 997770"/>
              <a:gd name="connsiteX4" fmla="*/ 930781 w 1226056"/>
              <a:gd name="connsiteY4" fmla="*/ 533400 h 997770"/>
              <a:gd name="connsiteX5" fmla="*/ 811718 w 1226056"/>
              <a:gd name="connsiteY5" fmla="*/ 831057 h 997770"/>
              <a:gd name="connsiteX6" fmla="*/ 783143 w 1226056"/>
              <a:gd name="connsiteY6" fmla="*/ 912019 h 997770"/>
              <a:gd name="connsiteX7" fmla="*/ 737899 w 1226056"/>
              <a:gd name="connsiteY7" fmla="*/ 971550 h 997770"/>
              <a:gd name="connsiteX8" fmla="*/ 583118 w 1226056"/>
              <a:gd name="connsiteY8" fmla="*/ 997744 h 997770"/>
              <a:gd name="connsiteX9" fmla="*/ 342612 w 1226056"/>
              <a:gd name="connsiteY9" fmla="*/ 976313 h 997770"/>
              <a:gd name="connsiteX10" fmla="*/ 161637 w 1226056"/>
              <a:gd name="connsiteY10" fmla="*/ 966788 h 997770"/>
              <a:gd name="connsiteX11" fmla="*/ 54481 w 1226056"/>
              <a:gd name="connsiteY11" fmla="*/ 914400 h 997770"/>
              <a:gd name="connsiteX12" fmla="*/ 23524 w 1226056"/>
              <a:gd name="connsiteY12" fmla="*/ 812007 h 997770"/>
              <a:gd name="connsiteX13" fmla="*/ 9238 w 1226056"/>
              <a:gd name="connsiteY13" fmla="*/ 707233 h 997770"/>
              <a:gd name="connsiteX14" fmla="*/ 21143 w 1226056"/>
              <a:gd name="connsiteY14" fmla="*/ 623887 h 997770"/>
              <a:gd name="connsiteX15" fmla="*/ 242599 w 1226056"/>
              <a:gd name="connsiteY15" fmla="*/ 378619 h 997770"/>
              <a:gd name="connsiteX16" fmla="*/ 399762 w 1226056"/>
              <a:gd name="connsiteY16" fmla="*/ 197644 h 997770"/>
              <a:gd name="connsiteX17" fmla="*/ 449768 w 1226056"/>
              <a:gd name="connsiteY17" fmla="*/ 121444 h 997770"/>
              <a:gd name="connsiteX18" fmla="*/ 459293 w 1226056"/>
              <a:gd name="connsiteY18" fmla="*/ 78582 h 997770"/>
              <a:gd name="connsiteX19" fmla="*/ 406906 w 1226056"/>
              <a:gd name="connsiteY19" fmla="*/ 38100 h 997770"/>
              <a:gd name="connsiteX20" fmla="*/ 337849 w 1226056"/>
              <a:gd name="connsiteY20" fmla="*/ 0 h 997770"/>
              <a:gd name="connsiteX0" fmla="*/ 1237392 w 1237392"/>
              <a:gd name="connsiteY0" fmla="*/ 150019 h 997770"/>
              <a:gd name="connsiteX1" fmla="*/ 1189767 w 1237392"/>
              <a:gd name="connsiteY1" fmla="*/ 119063 h 997770"/>
              <a:gd name="connsiteX2" fmla="*/ 1127854 w 1237392"/>
              <a:gd name="connsiteY2" fmla="*/ 104775 h 997770"/>
              <a:gd name="connsiteX3" fmla="*/ 1073085 w 1237392"/>
              <a:gd name="connsiteY3" fmla="*/ 192882 h 997770"/>
              <a:gd name="connsiteX4" fmla="*/ 942117 w 1237392"/>
              <a:gd name="connsiteY4" fmla="*/ 533400 h 997770"/>
              <a:gd name="connsiteX5" fmla="*/ 823054 w 1237392"/>
              <a:gd name="connsiteY5" fmla="*/ 831057 h 997770"/>
              <a:gd name="connsiteX6" fmla="*/ 794479 w 1237392"/>
              <a:gd name="connsiteY6" fmla="*/ 912019 h 997770"/>
              <a:gd name="connsiteX7" fmla="*/ 749235 w 1237392"/>
              <a:gd name="connsiteY7" fmla="*/ 971550 h 997770"/>
              <a:gd name="connsiteX8" fmla="*/ 594454 w 1237392"/>
              <a:gd name="connsiteY8" fmla="*/ 997744 h 997770"/>
              <a:gd name="connsiteX9" fmla="*/ 353948 w 1237392"/>
              <a:gd name="connsiteY9" fmla="*/ 976313 h 997770"/>
              <a:gd name="connsiteX10" fmla="*/ 172973 w 1237392"/>
              <a:gd name="connsiteY10" fmla="*/ 966788 h 997770"/>
              <a:gd name="connsiteX11" fmla="*/ 65817 w 1237392"/>
              <a:gd name="connsiteY11" fmla="*/ 914400 h 997770"/>
              <a:gd name="connsiteX12" fmla="*/ 34860 w 1237392"/>
              <a:gd name="connsiteY12" fmla="*/ 812007 h 997770"/>
              <a:gd name="connsiteX13" fmla="*/ 20574 w 1237392"/>
              <a:gd name="connsiteY13" fmla="*/ 707233 h 997770"/>
              <a:gd name="connsiteX14" fmla="*/ 32479 w 1237392"/>
              <a:gd name="connsiteY14" fmla="*/ 623887 h 997770"/>
              <a:gd name="connsiteX15" fmla="*/ 411098 w 1237392"/>
              <a:gd name="connsiteY15" fmla="*/ 197644 h 997770"/>
              <a:gd name="connsiteX16" fmla="*/ 461104 w 1237392"/>
              <a:gd name="connsiteY16" fmla="*/ 121444 h 997770"/>
              <a:gd name="connsiteX17" fmla="*/ 470629 w 1237392"/>
              <a:gd name="connsiteY17" fmla="*/ 78582 h 997770"/>
              <a:gd name="connsiteX18" fmla="*/ 418242 w 1237392"/>
              <a:gd name="connsiteY18" fmla="*/ 38100 h 997770"/>
              <a:gd name="connsiteX19" fmla="*/ 349185 w 1237392"/>
              <a:gd name="connsiteY19" fmla="*/ 0 h 997770"/>
              <a:gd name="connsiteX0" fmla="*/ 1241050 w 1241050"/>
              <a:gd name="connsiteY0" fmla="*/ 150019 h 997770"/>
              <a:gd name="connsiteX1" fmla="*/ 1193425 w 1241050"/>
              <a:gd name="connsiteY1" fmla="*/ 119063 h 997770"/>
              <a:gd name="connsiteX2" fmla="*/ 1131512 w 1241050"/>
              <a:gd name="connsiteY2" fmla="*/ 104775 h 997770"/>
              <a:gd name="connsiteX3" fmla="*/ 1076743 w 1241050"/>
              <a:gd name="connsiteY3" fmla="*/ 192882 h 997770"/>
              <a:gd name="connsiteX4" fmla="*/ 945775 w 1241050"/>
              <a:gd name="connsiteY4" fmla="*/ 533400 h 997770"/>
              <a:gd name="connsiteX5" fmla="*/ 826712 w 1241050"/>
              <a:gd name="connsiteY5" fmla="*/ 831057 h 997770"/>
              <a:gd name="connsiteX6" fmla="*/ 798137 w 1241050"/>
              <a:gd name="connsiteY6" fmla="*/ 912019 h 997770"/>
              <a:gd name="connsiteX7" fmla="*/ 752893 w 1241050"/>
              <a:gd name="connsiteY7" fmla="*/ 971550 h 997770"/>
              <a:gd name="connsiteX8" fmla="*/ 598112 w 1241050"/>
              <a:gd name="connsiteY8" fmla="*/ 997744 h 997770"/>
              <a:gd name="connsiteX9" fmla="*/ 357606 w 1241050"/>
              <a:gd name="connsiteY9" fmla="*/ 976313 h 997770"/>
              <a:gd name="connsiteX10" fmla="*/ 176631 w 1241050"/>
              <a:gd name="connsiteY10" fmla="*/ 966788 h 997770"/>
              <a:gd name="connsiteX11" fmla="*/ 69475 w 1241050"/>
              <a:gd name="connsiteY11" fmla="*/ 914400 h 997770"/>
              <a:gd name="connsiteX12" fmla="*/ 38518 w 1241050"/>
              <a:gd name="connsiteY12" fmla="*/ 812007 h 997770"/>
              <a:gd name="connsiteX13" fmla="*/ 24232 w 1241050"/>
              <a:gd name="connsiteY13" fmla="*/ 707233 h 997770"/>
              <a:gd name="connsiteX14" fmla="*/ 36137 w 1241050"/>
              <a:gd name="connsiteY14" fmla="*/ 623887 h 997770"/>
              <a:gd name="connsiteX15" fmla="*/ 464762 w 1241050"/>
              <a:gd name="connsiteY15" fmla="*/ 121444 h 997770"/>
              <a:gd name="connsiteX16" fmla="*/ 474287 w 1241050"/>
              <a:gd name="connsiteY16" fmla="*/ 78582 h 997770"/>
              <a:gd name="connsiteX17" fmla="*/ 421900 w 1241050"/>
              <a:gd name="connsiteY17" fmla="*/ 38100 h 997770"/>
              <a:gd name="connsiteX18" fmla="*/ 352843 w 1241050"/>
              <a:gd name="connsiteY18" fmla="*/ 0 h 997770"/>
              <a:gd name="connsiteX0" fmla="*/ 1241050 w 1241050"/>
              <a:gd name="connsiteY0" fmla="*/ 150019 h 997770"/>
              <a:gd name="connsiteX1" fmla="*/ 1193425 w 1241050"/>
              <a:gd name="connsiteY1" fmla="*/ 119063 h 997770"/>
              <a:gd name="connsiteX2" fmla="*/ 1131512 w 1241050"/>
              <a:gd name="connsiteY2" fmla="*/ 104775 h 997770"/>
              <a:gd name="connsiteX3" fmla="*/ 1076743 w 1241050"/>
              <a:gd name="connsiteY3" fmla="*/ 192882 h 997770"/>
              <a:gd name="connsiteX4" fmla="*/ 945775 w 1241050"/>
              <a:gd name="connsiteY4" fmla="*/ 533400 h 997770"/>
              <a:gd name="connsiteX5" fmla="*/ 826712 w 1241050"/>
              <a:gd name="connsiteY5" fmla="*/ 831057 h 997770"/>
              <a:gd name="connsiteX6" fmla="*/ 798137 w 1241050"/>
              <a:gd name="connsiteY6" fmla="*/ 912019 h 997770"/>
              <a:gd name="connsiteX7" fmla="*/ 752893 w 1241050"/>
              <a:gd name="connsiteY7" fmla="*/ 971550 h 997770"/>
              <a:gd name="connsiteX8" fmla="*/ 598112 w 1241050"/>
              <a:gd name="connsiteY8" fmla="*/ 997744 h 997770"/>
              <a:gd name="connsiteX9" fmla="*/ 357606 w 1241050"/>
              <a:gd name="connsiteY9" fmla="*/ 976313 h 997770"/>
              <a:gd name="connsiteX10" fmla="*/ 176631 w 1241050"/>
              <a:gd name="connsiteY10" fmla="*/ 966788 h 997770"/>
              <a:gd name="connsiteX11" fmla="*/ 69475 w 1241050"/>
              <a:gd name="connsiteY11" fmla="*/ 914400 h 997770"/>
              <a:gd name="connsiteX12" fmla="*/ 38518 w 1241050"/>
              <a:gd name="connsiteY12" fmla="*/ 812007 h 997770"/>
              <a:gd name="connsiteX13" fmla="*/ 24232 w 1241050"/>
              <a:gd name="connsiteY13" fmla="*/ 707233 h 997770"/>
              <a:gd name="connsiteX14" fmla="*/ 36137 w 1241050"/>
              <a:gd name="connsiteY14" fmla="*/ 623887 h 997770"/>
              <a:gd name="connsiteX15" fmla="*/ 464762 w 1241050"/>
              <a:gd name="connsiteY15" fmla="*/ 121444 h 997770"/>
              <a:gd name="connsiteX16" fmla="*/ 421900 w 1241050"/>
              <a:gd name="connsiteY16" fmla="*/ 38100 h 997770"/>
              <a:gd name="connsiteX17" fmla="*/ 352843 w 1241050"/>
              <a:gd name="connsiteY17" fmla="*/ 0 h 997770"/>
              <a:gd name="connsiteX0" fmla="*/ 1237915 w 1237915"/>
              <a:gd name="connsiteY0" fmla="*/ 150019 h 997770"/>
              <a:gd name="connsiteX1" fmla="*/ 1190290 w 1237915"/>
              <a:gd name="connsiteY1" fmla="*/ 119063 h 997770"/>
              <a:gd name="connsiteX2" fmla="*/ 1128377 w 1237915"/>
              <a:gd name="connsiteY2" fmla="*/ 104775 h 997770"/>
              <a:gd name="connsiteX3" fmla="*/ 1073608 w 1237915"/>
              <a:gd name="connsiteY3" fmla="*/ 192882 h 997770"/>
              <a:gd name="connsiteX4" fmla="*/ 942640 w 1237915"/>
              <a:gd name="connsiteY4" fmla="*/ 533400 h 997770"/>
              <a:gd name="connsiteX5" fmla="*/ 823577 w 1237915"/>
              <a:gd name="connsiteY5" fmla="*/ 831057 h 997770"/>
              <a:gd name="connsiteX6" fmla="*/ 795002 w 1237915"/>
              <a:gd name="connsiteY6" fmla="*/ 912019 h 997770"/>
              <a:gd name="connsiteX7" fmla="*/ 749758 w 1237915"/>
              <a:gd name="connsiteY7" fmla="*/ 971550 h 997770"/>
              <a:gd name="connsiteX8" fmla="*/ 594977 w 1237915"/>
              <a:gd name="connsiteY8" fmla="*/ 997744 h 997770"/>
              <a:gd name="connsiteX9" fmla="*/ 354471 w 1237915"/>
              <a:gd name="connsiteY9" fmla="*/ 976313 h 997770"/>
              <a:gd name="connsiteX10" fmla="*/ 173496 w 1237915"/>
              <a:gd name="connsiteY10" fmla="*/ 966788 h 997770"/>
              <a:gd name="connsiteX11" fmla="*/ 66340 w 1237915"/>
              <a:gd name="connsiteY11" fmla="*/ 914400 h 997770"/>
              <a:gd name="connsiteX12" fmla="*/ 35383 w 1237915"/>
              <a:gd name="connsiteY12" fmla="*/ 812007 h 997770"/>
              <a:gd name="connsiteX13" fmla="*/ 21097 w 1237915"/>
              <a:gd name="connsiteY13" fmla="*/ 707233 h 997770"/>
              <a:gd name="connsiteX14" fmla="*/ 33002 w 1237915"/>
              <a:gd name="connsiteY14" fmla="*/ 623887 h 997770"/>
              <a:gd name="connsiteX15" fmla="*/ 418765 w 1237915"/>
              <a:gd name="connsiteY15" fmla="*/ 38100 h 997770"/>
              <a:gd name="connsiteX16" fmla="*/ 349708 w 1237915"/>
              <a:gd name="connsiteY16" fmla="*/ 0 h 997770"/>
              <a:gd name="connsiteX0" fmla="*/ 1232888 w 1232888"/>
              <a:gd name="connsiteY0" fmla="*/ 150019 h 997770"/>
              <a:gd name="connsiteX1" fmla="*/ 1185263 w 1232888"/>
              <a:gd name="connsiteY1" fmla="*/ 119063 h 997770"/>
              <a:gd name="connsiteX2" fmla="*/ 1123350 w 1232888"/>
              <a:gd name="connsiteY2" fmla="*/ 104775 h 997770"/>
              <a:gd name="connsiteX3" fmla="*/ 1068581 w 1232888"/>
              <a:gd name="connsiteY3" fmla="*/ 192882 h 997770"/>
              <a:gd name="connsiteX4" fmla="*/ 937613 w 1232888"/>
              <a:gd name="connsiteY4" fmla="*/ 533400 h 997770"/>
              <a:gd name="connsiteX5" fmla="*/ 818550 w 1232888"/>
              <a:gd name="connsiteY5" fmla="*/ 831057 h 997770"/>
              <a:gd name="connsiteX6" fmla="*/ 789975 w 1232888"/>
              <a:gd name="connsiteY6" fmla="*/ 912019 h 997770"/>
              <a:gd name="connsiteX7" fmla="*/ 744731 w 1232888"/>
              <a:gd name="connsiteY7" fmla="*/ 971550 h 997770"/>
              <a:gd name="connsiteX8" fmla="*/ 589950 w 1232888"/>
              <a:gd name="connsiteY8" fmla="*/ 997744 h 997770"/>
              <a:gd name="connsiteX9" fmla="*/ 349444 w 1232888"/>
              <a:gd name="connsiteY9" fmla="*/ 976313 h 997770"/>
              <a:gd name="connsiteX10" fmla="*/ 168469 w 1232888"/>
              <a:gd name="connsiteY10" fmla="*/ 966788 h 997770"/>
              <a:gd name="connsiteX11" fmla="*/ 61313 w 1232888"/>
              <a:gd name="connsiteY11" fmla="*/ 914400 h 997770"/>
              <a:gd name="connsiteX12" fmla="*/ 30356 w 1232888"/>
              <a:gd name="connsiteY12" fmla="*/ 812007 h 997770"/>
              <a:gd name="connsiteX13" fmla="*/ 16070 w 1232888"/>
              <a:gd name="connsiteY13" fmla="*/ 707233 h 997770"/>
              <a:gd name="connsiteX14" fmla="*/ 27975 w 1232888"/>
              <a:gd name="connsiteY14" fmla="*/ 623887 h 997770"/>
              <a:gd name="connsiteX15" fmla="*/ 344681 w 1232888"/>
              <a:gd name="connsiteY15" fmla="*/ 0 h 997770"/>
              <a:gd name="connsiteX0" fmla="*/ 1232888 w 1232888"/>
              <a:gd name="connsiteY0" fmla="*/ 49280 h 897031"/>
              <a:gd name="connsiteX1" fmla="*/ 1185263 w 1232888"/>
              <a:gd name="connsiteY1" fmla="*/ 18324 h 897031"/>
              <a:gd name="connsiteX2" fmla="*/ 1123350 w 1232888"/>
              <a:gd name="connsiteY2" fmla="*/ 4036 h 897031"/>
              <a:gd name="connsiteX3" fmla="*/ 1068581 w 1232888"/>
              <a:gd name="connsiteY3" fmla="*/ 92143 h 897031"/>
              <a:gd name="connsiteX4" fmla="*/ 937613 w 1232888"/>
              <a:gd name="connsiteY4" fmla="*/ 432661 h 897031"/>
              <a:gd name="connsiteX5" fmla="*/ 818550 w 1232888"/>
              <a:gd name="connsiteY5" fmla="*/ 730318 h 897031"/>
              <a:gd name="connsiteX6" fmla="*/ 789975 w 1232888"/>
              <a:gd name="connsiteY6" fmla="*/ 811280 h 897031"/>
              <a:gd name="connsiteX7" fmla="*/ 744731 w 1232888"/>
              <a:gd name="connsiteY7" fmla="*/ 870811 h 897031"/>
              <a:gd name="connsiteX8" fmla="*/ 589950 w 1232888"/>
              <a:gd name="connsiteY8" fmla="*/ 897005 h 897031"/>
              <a:gd name="connsiteX9" fmla="*/ 349444 w 1232888"/>
              <a:gd name="connsiteY9" fmla="*/ 875574 h 897031"/>
              <a:gd name="connsiteX10" fmla="*/ 168469 w 1232888"/>
              <a:gd name="connsiteY10" fmla="*/ 866049 h 897031"/>
              <a:gd name="connsiteX11" fmla="*/ 61313 w 1232888"/>
              <a:gd name="connsiteY11" fmla="*/ 813661 h 897031"/>
              <a:gd name="connsiteX12" fmla="*/ 30356 w 1232888"/>
              <a:gd name="connsiteY12" fmla="*/ 711268 h 897031"/>
              <a:gd name="connsiteX13" fmla="*/ 16070 w 1232888"/>
              <a:gd name="connsiteY13" fmla="*/ 606494 h 897031"/>
              <a:gd name="connsiteX14" fmla="*/ 27975 w 1232888"/>
              <a:gd name="connsiteY14" fmla="*/ 523148 h 897031"/>
              <a:gd name="connsiteX0" fmla="*/ 1216818 w 1216818"/>
              <a:gd name="connsiteY0" fmla="*/ 49280 h 897031"/>
              <a:gd name="connsiteX1" fmla="*/ 1169193 w 1216818"/>
              <a:gd name="connsiteY1" fmla="*/ 18324 h 897031"/>
              <a:gd name="connsiteX2" fmla="*/ 1107280 w 1216818"/>
              <a:gd name="connsiteY2" fmla="*/ 4036 h 897031"/>
              <a:gd name="connsiteX3" fmla="*/ 1052511 w 1216818"/>
              <a:gd name="connsiteY3" fmla="*/ 92143 h 897031"/>
              <a:gd name="connsiteX4" fmla="*/ 921543 w 1216818"/>
              <a:gd name="connsiteY4" fmla="*/ 432661 h 897031"/>
              <a:gd name="connsiteX5" fmla="*/ 802480 w 1216818"/>
              <a:gd name="connsiteY5" fmla="*/ 730318 h 897031"/>
              <a:gd name="connsiteX6" fmla="*/ 773905 w 1216818"/>
              <a:gd name="connsiteY6" fmla="*/ 811280 h 897031"/>
              <a:gd name="connsiteX7" fmla="*/ 728661 w 1216818"/>
              <a:gd name="connsiteY7" fmla="*/ 870811 h 897031"/>
              <a:gd name="connsiteX8" fmla="*/ 573880 w 1216818"/>
              <a:gd name="connsiteY8" fmla="*/ 897005 h 897031"/>
              <a:gd name="connsiteX9" fmla="*/ 333374 w 1216818"/>
              <a:gd name="connsiteY9" fmla="*/ 875574 h 897031"/>
              <a:gd name="connsiteX10" fmla="*/ 152399 w 1216818"/>
              <a:gd name="connsiteY10" fmla="*/ 866049 h 897031"/>
              <a:gd name="connsiteX11" fmla="*/ 45243 w 1216818"/>
              <a:gd name="connsiteY11" fmla="*/ 813661 h 897031"/>
              <a:gd name="connsiteX12" fmla="*/ 14286 w 1216818"/>
              <a:gd name="connsiteY12" fmla="*/ 711268 h 897031"/>
              <a:gd name="connsiteX13" fmla="*/ 0 w 1216818"/>
              <a:gd name="connsiteY13" fmla="*/ 606494 h 897031"/>
              <a:gd name="connsiteX0" fmla="*/ 1258763 w 1258763"/>
              <a:gd name="connsiteY0" fmla="*/ 49280 h 897031"/>
              <a:gd name="connsiteX1" fmla="*/ 1211138 w 1258763"/>
              <a:gd name="connsiteY1" fmla="*/ 18324 h 897031"/>
              <a:gd name="connsiteX2" fmla="*/ 1149225 w 1258763"/>
              <a:gd name="connsiteY2" fmla="*/ 4036 h 897031"/>
              <a:gd name="connsiteX3" fmla="*/ 1094456 w 1258763"/>
              <a:gd name="connsiteY3" fmla="*/ 92143 h 897031"/>
              <a:gd name="connsiteX4" fmla="*/ 963488 w 1258763"/>
              <a:gd name="connsiteY4" fmla="*/ 432661 h 897031"/>
              <a:gd name="connsiteX5" fmla="*/ 844425 w 1258763"/>
              <a:gd name="connsiteY5" fmla="*/ 730318 h 897031"/>
              <a:gd name="connsiteX6" fmla="*/ 815850 w 1258763"/>
              <a:gd name="connsiteY6" fmla="*/ 811280 h 897031"/>
              <a:gd name="connsiteX7" fmla="*/ 770606 w 1258763"/>
              <a:gd name="connsiteY7" fmla="*/ 870811 h 897031"/>
              <a:gd name="connsiteX8" fmla="*/ 615825 w 1258763"/>
              <a:gd name="connsiteY8" fmla="*/ 897005 h 897031"/>
              <a:gd name="connsiteX9" fmla="*/ 375319 w 1258763"/>
              <a:gd name="connsiteY9" fmla="*/ 875574 h 897031"/>
              <a:gd name="connsiteX10" fmla="*/ 194344 w 1258763"/>
              <a:gd name="connsiteY10" fmla="*/ 866049 h 897031"/>
              <a:gd name="connsiteX11" fmla="*/ 87188 w 1258763"/>
              <a:gd name="connsiteY11" fmla="*/ 813661 h 897031"/>
              <a:gd name="connsiteX12" fmla="*/ 56231 w 1258763"/>
              <a:gd name="connsiteY12" fmla="*/ 711268 h 897031"/>
              <a:gd name="connsiteX13" fmla="*/ 0 w 1258763"/>
              <a:gd name="connsiteY13" fmla="*/ 530994 h 89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58763" h="897031">
                <a:moveTo>
                  <a:pt x="1258763" y="49280"/>
                </a:moveTo>
                <a:cubicBezTo>
                  <a:pt x="1244078" y="37572"/>
                  <a:pt x="1229394" y="25865"/>
                  <a:pt x="1211138" y="18324"/>
                </a:cubicBezTo>
                <a:cubicBezTo>
                  <a:pt x="1192882" y="10783"/>
                  <a:pt x="1168672" y="-8267"/>
                  <a:pt x="1149225" y="4036"/>
                </a:cubicBezTo>
                <a:cubicBezTo>
                  <a:pt x="1129778" y="16339"/>
                  <a:pt x="1125412" y="20706"/>
                  <a:pt x="1094456" y="92143"/>
                </a:cubicBezTo>
                <a:cubicBezTo>
                  <a:pt x="1063500" y="163580"/>
                  <a:pt x="1005160" y="326299"/>
                  <a:pt x="963488" y="432661"/>
                </a:cubicBezTo>
                <a:cubicBezTo>
                  <a:pt x="921816" y="539023"/>
                  <a:pt x="869031" y="667215"/>
                  <a:pt x="844425" y="730318"/>
                </a:cubicBezTo>
                <a:cubicBezTo>
                  <a:pt x="819819" y="793421"/>
                  <a:pt x="828153" y="787865"/>
                  <a:pt x="815850" y="811280"/>
                </a:cubicBezTo>
                <a:cubicBezTo>
                  <a:pt x="803547" y="834695"/>
                  <a:pt x="803943" y="856524"/>
                  <a:pt x="770606" y="870811"/>
                </a:cubicBezTo>
                <a:cubicBezTo>
                  <a:pt x="737269" y="885098"/>
                  <a:pt x="681706" y="896211"/>
                  <a:pt x="615825" y="897005"/>
                </a:cubicBezTo>
                <a:cubicBezTo>
                  <a:pt x="549944" y="897799"/>
                  <a:pt x="445566" y="880733"/>
                  <a:pt x="375319" y="875574"/>
                </a:cubicBezTo>
                <a:cubicBezTo>
                  <a:pt x="305072" y="870415"/>
                  <a:pt x="242366" y="876368"/>
                  <a:pt x="194344" y="866049"/>
                </a:cubicBezTo>
                <a:cubicBezTo>
                  <a:pt x="146322" y="855730"/>
                  <a:pt x="110207" y="839458"/>
                  <a:pt x="87188" y="813661"/>
                </a:cubicBezTo>
                <a:cubicBezTo>
                  <a:pt x="64169" y="787864"/>
                  <a:pt x="70762" y="758379"/>
                  <a:pt x="56231" y="711268"/>
                </a:cubicBezTo>
                <a:cubicBezTo>
                  <a:pt x="41700" y="664157"/>
                  <a:pt x="397" y="562347"/>
                  <a:pt x="0" y="530994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8" name="Vrije vorm: vorm 37">
            <a:extLst>
              <a:ext uri="{FF2B5EF4-FFF2-40B4-BE49-F238E27FC236}">
                <a16:creationId xmlns:a16="http://schemas.microsoft.com/office/drawing/2014/main" id="{FDAE61A1-04CF-4520-B8D4-F818B354209A}"/>
              </a:ext>
            </a:extLst>
          </p:cNvPr>
          <p:cNvSpPr/>
          <p:nvPr/>
        </p:nvSpPr>
        <p:spPr>
          <a:xfrm>
            <a:off x="3220144" y="3167949"/>
            <a:ext cx="2695575" cy="1286243"/>
          </a:xfrm>
          <a:custGeom>
            <a:avLst/>
            <a:gdLst>
              <a:gd name="connsiteX0" fmla="*/ 0 w 2686050"/>
              <a:gd name="connsiteY0" fmla="*/ 1219200 h 1285875"/>
              <a:gd name="connsiteX1" fmla="*/ 914400 w 2686050"/>
              <a:gd name="connsiteY1" fmla="*/ 1285875 h 1285875"/>
              <a:gd name="connsiteX2" fmla="*/ 1390650 w 2686050"/>
              <a:gd name="connsiteY2" fmla="*/ 1219200 h 1285875"/>
              <a:gd name="connsiteX3" fmla="*/ 1905000 w 2686050"/>
              <a:gd name="connsiteY3" fmla="*/ 962025 h 1285875"/>
              <a:gd name="connsiteX4" fmla="*/ 2209800 w 2686050"/>
              <a:gd name="connsiteY4" fmla="*/ 647700 h 1285875"/>
              <a:gd name="connsiteX5" fmla="*/ 2686050 w 2686050"/>
              <a:gd name="connsiteY5" fmla="*/ 0 h 1285875"/>
              <a:gd name="connsiteX0" fmla="*/ 0 w 2695575"/>
              <a:gd name="connsiteY0" fmla="*/ 1238250 h 1286243"/>
              <a:gd name="connsiteX1" fmla="*/ 923925 w 2695575"/>
              <a:gd name="connsiteY1" fmla="*/ 1285875 h 1286243"/>
              <a:gd name="connsiteX2" fmla="*/ 1400175 w 2695575"/>
              <a:gd name="connsiteY2" fmla="*/ 1219200 h 1286243"/>
              <a:gd name="connsiteX3" fmla="*/ 1914525 w 2695575"/>
              <a:gd name="connsiteY3" fmla="*/ 962025 h 1286243"/>
              <a:gd name="connsiteX4" fmla="*/ 2219325 w 2695575"/>
              <a:gd name="connsiteY4" fmla="*/ 647700 h 1286243"/>
              <a:gd name="connsiteX5" fmla="*/ 2695575 w 2695575"/>
              <a:gd name="connsiteY5" fmla="*/ 0 h 128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5575" h="1286243">
                <a:moveTo>
                  <a:pt x="0" y="1238250"/>
                </a:moveTo>
                <a:cubicBezTo>
                  <a:pt x="341312" y="1271587"/>
                  <a:pt x="690563" y="1289050"/>
                  <a:pt x="923925" y="1285875"/>
                </a:cubicBezTo>
                <a:cubicBezTo>
                  <a:pt x="1157287" y="1282700"/>
                  <a:pt x="1235075" y="1273175"/>
                  <a:pt x="1400175" y="1219200"/>
                </a:cubicBezTo>
                <a:cubicBezTo>
                  <a:pt x="1565275" y="1165225"/>
                  <a:pt x="1778000" y="1057275"/>
                  <a:pt x="1914525" y="962025"/>
                </a:cubicBezTo>
                <a:cubicBezTo>
                  <a:pt x="2051050" y="866775"/>
                  <a:pt x="2089150" y="808037"/>
                  <a:pt x="2219325" y="647700"/>
                </a:cubicBezTo>
                <a:cubicBezTo>
                  <a:pt x="2349500" y="487363"/>
                  <a:pt x="2522537" y="243681"/>
                  <a:pt x="2695575" y="0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7172A4C-1209-4A8D-B84C-80729258BACE}"/>
              </a:ext>
            </a:extLst>
          </p:cNvPr>
          <p:cNvGrpSpPr/>
          <p:nvPr/>
        </p:nvGrpSpPr>
        <p:grpSpPr>
          <a:xfrm>
            <a:off x="1738013" y="-2331640"/>
            <a:ext cx="9123195" cy="8420519"/>
            <a:chOff x="-110532" y="-70338"/>
            <a:chExt cx="9123195" cy="8420519"/>
          </a:xfrm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50BAE33-7BC1-4B4B-A3A3-4FC2522D600F}"/>
                </a:ext>
              </a:extLst>
            </p:cNvPr>
            <p:cNvSpPr/>
            <p:nvPr/>
          </p:nvSpPr>
          <p:spPr>
            <a:xfrm>
              <a:off x="-110532" y="6672107"/>
              <a:ext cx="7506119" cy="1678074"/>
            </a:xfrm>
            <a:custGeom>
              <a:avLst/>
              <a:gdLst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291402 h 1517301"/>
                <a:gd name="connsiteX7" fmla="*/ 4682532 w 6963508"/>
                <a:gd name="connsiteY7" fmla="*/ 472273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72273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82321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482321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54110 h 1517301"/>
                <a:gd name="connsiteX9" fmla="*/ 6069205 w 6963508"/>
                <a:gd name="connsiteY9" fmla="*/ 1165609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54110 h 1517301"/>
                <a:gd name="connsiteX9" fmla="*/ 6069205 w 6963508"/>
                <a:gd name="connsiteY9" fmla="*/ 1135464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6963508"/>
                <a:gd name="connsiteY0" fmla="*/ 0 h 1517301"/>
                <a:gd name="connsiteX1" fmla="*/ 381838 w 6963508"/>
                <a:gd name="connsiteY1" fmla="*/ 60290 h 1517301"/>
                <a:gd name="connsiteX2" fmla="*/ 954594 w 6963508"/>
                <a:gd name="connsiteY2" fmla="*/ 130629 h 1517301"/>
                <a:gd name="connsiteX3" fmla="*/ 1728317 w 6963508"/>
                <a:gd name="connsiteY3" fmla="*/ 170822 h 1517301"/>
                <a:gd name="connsiteX4" fmla="*/ 2914022 w 6963508"/>
                <a:gd name="connsiteY4" fmla="*/ 221064 h 1517301"/>
                <a:gd name="connsiteX5" fmla="*/ 3456633 w 6963508"/>
                <a:gd name="connsiteY5" fmla="*/ 261257 h 1517301"/>
                <a:gd name="connsiteX6" fmla="*/ 4089680 w 6963508"/>
                <a:gd name="connsiteY6" fmla="*/ 321547 h 1517301"/>
                <a:gd name="connsiteX7" fmla="*/ 4682532 w 6963508"/>
                <a:gd name="connsiteY7" fmla="*/ 502417 h 1517301"/>
                <a:gd name="connsiteX8" fmla="*/ 5395965 w 6963508"/>
                <a:gd name="connsiteY8" fmla="*/ 834013 h 1517301"/>
                <a:gd name="connsiteX9" fmla="*/ 6069205 w 6963508"/>
                <a:gd name="connsiteY9" fmla="*/ 1135464 h 1517301"/>
                <a:gd name="connsiteX10" fmla="*/ 6521381 w 6963508"/>
                <a:gd name="connsiteY10" fmla="*/ 1346479 h 1517301"/>
                <a:gd name="connsiteX11" fmla="*/ 6963508 w 6963508"/>
                <a:gd name="connsiteY11" fmla="*/ 1517301 h 1517301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21381 w 7325249"/>
                <a:gd name="connsiteY10" fmla="*/ 1346479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51526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69205 w 7325249"/>
                <a:gd name="connsiteY9" fmla="*/ 1135464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395965 w 7325249"/>
                <a:gd name="connsiteY8" fmla="*/ 834013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456255 w 7325249"/>
                <a:gd name="connsiteY8" fmla="*/ 813916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325249"/>
                <a:gd name="connsiteY0" fmla="*/ 0 h 1657978"/>
                <a:gd name="connsiteX1" fmla="*/ 381838 w 7325249"/>
                <a:gd name="connsiteY1" fmla="*/ 60290 h 1657978"/>
                <a:gd name="connsiteX2" fmla="*/ 954594 w 7325249"/>
                <a:gd name="connsiteY2" fmla="*/ 130629 h 1657978"/>
                <a:gd name="connsiteX3" fmla="*/ 1728317 w 7325249"/>
                <a:gd name="connsiteY3" fmla="*/ 170822 h 1657978"/>
                <a:gd name="connsiteX4" fmla="*/ 2914022 w 7325249"/>
                <a:gd name="connsiteY4" fmla="*/ 221064 h 1657978"/>
                <a:gd name="connsiteX5" fmla="*/ 3456633 w 7325249"/>
                <a:gd name="connsiteY5" fmla="*/ 261257 h 1657978"/>
                <a:gd name="connsiteX6" fmla="*/ 4089680 w 7325249"/>
                <a:gd name="connsiteY6" fmla="*/ 321547 h 1657978"/>
                <a:gd name="connsiteX7" fmla="*/ 4682532 w 7325249"/>
                <a:gd name="connsiteY7" fmla="*/ 502417 h 1657978"/>
                <a:gd name="connsiteX8" fmla="*/ 5436158 w 7325249"/>
                <a:gd name="connsiteY8" fmla="*/ 854110 h 1657978"/>
                <a:gd name="connsiteX9" fmla="*/ 6079253 w 7325249"/>
                <a:gd name="connsiteY9" fmla="*/ 1105319 h 1657978"/>
                <a:gd name="connsiteX10" fmla="*/ 6591719 w 7325249"/>
                <a:gd name="connsiteY10" fmla="*/ 1336431 h 1657978"/>
                <a:gd name="connsiteX11" fmla="*/ 7325249 w 7325249"/>
                <a:gd name="connsiteY11" fmla="*/ 1657978 h 1657978"/>
                <a:gd name="connsiteX0" fmla="*/ 0 w 7506119"/>
                <a:gd name="connsiteY0" fmla="*/ 0 h 1678074"/>
                <a:gd name="connsiteX1" fmla="*/ 562708 w 7506119"/>
                <a:gd name="connsiteY1" fmla="*/ 80386 h 1678074"/>
                <a:gd name="connsiteX2" fmla="*/ 1135464 w 7506119"/>
                <a:gd name="connsiteY2" fmla="*/ 150725 h 1678074"/>
                <a:gd name="connsiteX3" fmla="*/ 1909187 w 7506119"/>
                <a:gd name="connsiteY3" fmla="*/ 190918 h 1678074"/>
                <a:gd name="connsiteX4" fmla="*/ 3094892 w 7506119"/>
                <a:gd name="connsiteY4" fmla="*/ 241160 h 1678074"/>
                <a:gd name="connsiteX5" fmla="*/ 3637503 w 7506119"/>
                <a:gd name="connsiteY5" fmla="*/ 281353 h 1678074"/>
                <a:gd name="connsiteX6" fmla="*/ 4270550 w 7506119"/>
                <a:gd name="connsiteY6" fmla="*/ 341643 h 1678074"/>
                <a:gd name="connsiteX7" fmla="*/ 4863402 w 7506119"/>
                <a:gd name="connsiteY7" fmla="*/ 522513 h 1678074"/>
                <a:gd name="connsiteX8" fmla="*/ 5617028 w 7506119"/>
                <a:gd name="connsiteY8" fmla="*/ 874206 h 1678074"/>
                <a:gd name="connsiteX9" fmla="*/ 6260123 w 7506119"/>
                <a:gd name="connsiteY9" fmla="*/ 1125415 h 1678074"/>
                <a:gd name="connsiteX10" fmla="*/ 6772589 w 7506119"/>
                <a:gd name="connsiteY10" fmla="*/ 1356527 h 1678074"/>
                <a:gd name="connsiteX11" fmla="*/ 7506119 w 7506119"/>
                <a:gd name="connsiteY11" fmla="*/ 1678074 h 167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06119" h="1678074">
                  <a:moveTo>
                    <a:pt x="0" y="0"/>
                  </a:moveTo>
                  <a:cubicBezTo>
                    <a:pt x="111369" y="19259"/>
                    <a:pt x="373464" y="55265"/>
                    <a:pt x="562708" y="80386"/>
                  </a:cubicBezTo>
                  <a:cubicBezTo>
                    <a:pt x="751952" y="105507"/>
                    <a:pt x="911051" y="132303"/>
                    <a:pt x="1135464" y="150725"/>
                  </a:cubicBezTo>
                  <a:cubicBezTo>
                    <a:pt x="1359877" y="169147"/>
                    <a:pt x="1909187" y="190918"/>
                    <a:pt x="1909187" y="190918"/>
                  </a:cubicBezTo>
                  <a:lnTo>
                    <a:pt x="3094892" y="241160"/>
                  </a:lnTo>
                  <a:cubicBezTo>
                    <a:pt x="3382945" y="256233"/>
                    <a:pt x="3441560" y="264606"/>
                    <a:pt x="3637503" y="281353"/>
                  </a:cubicBezTo>
                  <a:cubicBezTo>
                    <a:pt x="3833446" y="298100"/>
                    <a:pt x="4066234" y="301450"/>
                    <a:pt x="4270550" y="341643"/>
                  </a:cubicBezTo>
                  <a:cubicBezTo>
                    <a:pt x="4474867" y="381836"/>
                    <a:pt x="4638989" y="433753"/>
                    <a:pt x="4863402" y="522513"/>
                  </a:cubicBezTo>
                  <a:cubicBezTo>
                    <a:pt x="5087815" y="611274"/>
                    <a:pt x="5384241" y="773722"/>
                    <a:pt x="5617028" y="874206"/>
                  </a:cubicBezTo>
                  <a:cubicBezTo>
                    <a:pt x="5849815" y="974690"/>
                    <a:pt x="6067530" y="1045028"/>
                    <a:pt x="6260123" y="1125415"/>
                  </a:cubicBezTo>
                  <a:cubicBezTo>
                    <a:pt x="6452717" y="1205802"/>
                    <a:pt x="6601767" y="1279490"/>
                    <a:pt x="6772589" y="1356527"/>
                  </a:cubicBezTo>
                  <a:lnTo>
                    <a:pt x="7506119" y="1678074"/>
                  </a:lnTo>
                </a:path>
              </a:pathLst>
            </a:custGeom>
            <a:ln w="190500">
              <a:solidFill>
                <a:schemeClr val="accent6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600">
                <a:solidFill>
                  <a:prstClr val="black"/>
                </a:solidFill>
                <a:ea typeface="Fira Sans" panose="020B0503050000020004" pitchFamily="34" charset="0"/>
              </a:endParaRPr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AF5526C-4AF7-4A74-919F-5A8FE77A7902}"/>
                </a:ext>
              </a:extLst>
            </p:cNvPr>
            <p:cNvSpPr/>
            <p:nvPr/>
          </p:nvSpPr>
          <p:spPr>
            <a:xfrm>
              <a:off x="6451042" y="-70338"/>
              <a:ext cx="2561621" cy="8038681"/>
            </a:xfrm>
            <a:custGeom>
              <a:avLst/>
              <a:gdLst>
                <a:gd name="connsiteX0" fmla="*/ 0 w 2561621"/>
                <a:gd name="connsiteY0" fmla="*/ 7857811 h 7857811"/>
                <a:gd name="connsiteX1" fmla="*/ 422031 w 2561621"/>
                <a:gd name="connsiteY1" fmla="*/ 7576457 h 7857811"/>
                <a:gd name="connsiteX2" fmla="*/ 753626 w 2561621"/>
                <a:gd name="connsiteY2" fmla="*/ 7285055 h 7857811"/>
                <a:gd name="connsiteX3" fmla="*/ 1095270 w 2561621"/>
                <a:gd name="connsiteY3" fmla="*/ 7003701 h 7857811"/>
                <a:gd name="connsiteX4" fmla="*/ 1306285 w 2561621"/>
                <a:gd name="connsiteY4" fmla="*/ 6641960 h 7857811"/>
                <a:gd name="connsiteX5" fmla="*/ 1426866 w 2561621"/>
                <a:gd name="connsiteY5" fmla="*/ 6350558 h 7857811"/>
                <a:gd name="connsiteX6" fmla="*/ 1507253 w 2561621"/>
                <a:gd name="connsiteY6" fmla="*/ 6079253 h 7857811"/>
                <a:gd name="connsiteX7" fmla="*/ 1517301 w 2561621"/>
                <a:gd name="connsiteY7" fmla="*/ 5888334 h 7857811"/>
                <a:gd name="connsiteX8" fmla="*/ 1487156 w 2561621"/>
                <a:gd name="connsiteY8" fmla="*/ 5627077 h 7857811"/>
                <a:gd name="connsiteX9" fmla="*/ 1477107 w 2561621"/>
                <a:gd name="connsiteY9" fmla="*/ 5395965 h 7857811"/>
                <a:gd name="connsiteX10" fmla="*/ 1547446 w 2561621"/>
                <a:gd name="connsiteY10" fmla="*/ 5074417 h 7857811"/>
                <a:gd name="connsiteX11" fmla="*/ 1728316 w 2561621"/>
                <a:gd name="connsiteY11" fmla="*/ 4672483 h 7857811"/>
                <a:gd name="connsiteX12" fmla="*/ 1899138 w 2561621"/>
                <a:gd name="connsiteY12" fmla="*/ 4270549 h 7857811"/>
                <a:gd name="connsiteX13" fmla="*/ 2029767 w 2561621"/>
                <a:gd name="connsiteY13" fmla="*/ 3979147 h 7857811"/>
                <a:gd name="connsiteX14" fmla="*/ 2039815 w 2561621"/>
                <a:gd name="connsiteY14" fmla="*/ 3768132 h 7857811"/>
                <a:gd name="connsiteX15" fmla="*/ 2110154 w 2561621"/>
                <a:gd name="connsiteY15" fmla="*/ 3386294 h 7857811"/>
                <a:gd name="connsiteX16" fmla="*/ 2200589 w 2561621"/>
                <a:gd name="connsiteY16" fmla="*/ 2974312 h 7857811"/>
                <a:gd name="connsiteX17" fmla="*/ 2341266 w 2561621"/>
                <a:gd name="connsiteY17" fmla="*/ 2532184 h 7857811"/>
                <a:gd name="connsiteX18" fmla="*/ 2491991 w 2561621"/>
                <a:gd name="connsiteY18" fmla="*/ 1969477 h 7857811"/>
                <a:gd name="connsiteX19" fmla="*/ 2542233 w 2561621"/>
                <a:gd name="connsiteY19" fmla="*/ 1446963 h 7857811"/>
                <a:gd name="connsiteX20" fmla="*/ 2552281 w 2561621"/>
                <a:gd name="connsiteY20" fmla="*/ 984738 h 7857811"/>
                <a:gd name="connsiteX21" fmla="*/ 2411604 w 2561621"/>
                <a:gd name="connsiteY21" fmla="*/ 381837 h 7857811"/>
                <a:gd name="connsiteX22" fmla="*/ 2331217 w 2561621"/>
                <a:gd name="connsiteY22" fmla="*/ 0 h 7857811"/>
                <a:gd name="connsiteX0" fmla="*/ 0 w 2561621"/>
                <a:gd name="connsiteY0" fmla="*/ 8038681 h 8038681"/>
                <a:gd name="connsiteX1" fmla="*/ 422031 w 2561621"/>
                <a:gd name="connsiteY1" fmla="*/ 7757327 h 8038681"/>
                <a:gd name="connsiteX2" fmla="*/ 753626 w 2561621"/>
                <a:gd name="connsiteY2" fmla="*/ 7465925 h 8038681"/>
                <a:gd name="connsiteX3" fmla="*/ 1095270 w 2561621"/>
                <a:gd name="connsiteY3" fmla="*/ 7184571 h 8038681"/>
                <a:gd name="connsiteX4" fmla="*/ 1306285 w 2561621"/>
                <a:gd name="connsiteY4" fmla="*/ 6822830 h 8038681"/>
                <a:gd name="connsiteX5" fmla="*/ 1426866 w 2561621"/>
                <a:gd name="connsiteY5" fmla="*/ 6531428 h 8038681"/>
                <a:gd name="connsiteX6" fmla="*/ 1507253 w 2561621"/>
                <a:gd name="connsiteY6" fmla="*/ 6260123 h 8038681"/>
                <a:gd name="connsiteX7" fmla="*/ 1517301 w 2561621"/>
                <a:gd name="connsiteY7" fmla="*/ 6069204 h 8038681"/>
                <a:gd name="connsiteX8" fmla="*/ 1487156 w 2561621"/>
                <a:gd name="connsiteY8" fmla="*/ 5807947 h 8038681"/>
                <a:gd name="connsiteX9" fmla="*/ 1477107 w 2561621"/>
                <a:gd name="connsiteY9" fmla="*/ 5576835 h 8038681"/>
                <a:gd name="connsiteX10" fmla="*/ 1547446 w 2561621"/>
                <a:gd name="connsiteY10" fmla="*/ 5255287 h 8038681"/>
                <a:gd name="connsiteX11" fmla="*/ 1728316 w 2561621"/>
                <a:gd name="connsiteY11" fmla="*/ 4853353 h 8038681"/>
                <a:gd name="connsiteX12" fmla="*/ 1899138 w 2561621"/>
                <a:gd name="connsiteY12" fmla="*/ 4451419 h 8038681"/>
                <a:gd name="connsiteX13" fmla="*/ 2029767 w 2561621"/>
                <a:gd name="connsiteY13" fmla="*/ 4160017 h 8038681"/>
                <a:gd name="connsiteX14" fmla="*/ 2039815 w 2561621"/>
                <a:gd name="connsiteY14" fmla="*/ 3949002 h 8038681"/>
                <a:gd name="connsiteX15" fmla="*/ 2110154 w 2561621"/>
                <a:gd name="connsiteY15" fmla="*/ 3567164 h 8038681"/>
                <a:gd name="connsiteX16" fmla="*/ 2200589 w 2561621"/>
                <a:gd name="connsiteY16" fmla="*/ 3155182 h 8038681"/>
                <a:gd name="connsiteX17" fmla="*/ 2341266 w 2561621"/>
                <a:gd name="connsiteY17" fmla="*/ 2713054 h 8038681"/>
                <a:gd name="connsiteX18" fmla="*/ 2491991 w 2561621"/>
                <a:gd name="connsiteY18" fmla="*/ 2150347 h 8038681"/>
                <a:gd name="connsiteX19" fmla="*/ 2542233 w 2561621"/>
                <a:gd name="connsiteY19" fmla="*/ 1627833 h 8038681"/>
                <a:gd name="connsiteX20" fmla="*/ 2552281 w 2561621"/>
                <a:gd name="connsiteY20" fmla="*/ 1165608 h 8038681"/>
                <a:gd name="connsiteX21" fmla="*/ 2411604 w 2561621"/>
                <a:gd name="connsiteY21" fmla="*/ 562707 h 8038681"/>
                <a:gd name="connsiteX22" fmla="*/ 2250830 w 2561621"/>
                <a:gd name="connsiteY22" fmla="*/ 0 h 80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61621" h="8038681">
                  <a:moveTo>
                    <a:pt x="0" y="8038681"/>
                  </a:moveTo>
                  <a:cubicBezTo>
                    <a:pt x="148213" y="7945733"/>
                    <a:pt x="296427" y="7852786"/>
                    <a:pt x="422031" y="7757327"/>
                  </a:cubicBezTo>
                  <a:cubicBezTo>
                    <a:pt x="547635" y="7661868"/>
                    <a:pt x="641420" y="7561384"/>
                    <a:pt x="753626" y="7465925"/>
                  </a:cubicBezTo>
                  <a:cubicBezTo>
                    <a:pt x="865833" y="7370466"/>
                    <a:pt x="1003160" y="7291753"/>
                    <a:pt x="1095270" y="7184571"/>
                  </a:cubicBezTo>
                  <a:cubicBezTo>
                    <a:pt x="1187380" y="7077389"/>
                    <a:pt x="1251019" y="6931687"/>
                    <a:pt x="1306285" y="6822830"/>
                  </a:cubicBezTo>
                  <a:cubicBezTo>
                    <a:pt x="1361551" y="6713973"/>
                    <a:pt x="1393371" y="6625212"/>
                    <a:pt x="1426866" y="6531428"/>
                  </a:cubicBezTo>
                  <a:cubicBezTo>
                    <a:pt x="1460361" y="6437643"/>
                    <a:pt x="1492181" y="6337160"/>
                    <a:pt x="1507253" y="6260123"/>
                  </a:cubicBezTo>
                  <a:cubicBezTo>
                    <a:pt x="1522325" y="6183086"/>
                    <a:pt x="1520651" y="6144567"/>
                    <a:pt x="1517301" y="6069204"/>
                  </a:cubicBezTo>
                  <a:cubicBezTo>
                    <a:pt x="1513952" y="5993841"/>
                    <a:pt x="1493855" y="5890008"/>
                    <a:pt x="1487156" y="5807947"/>
                  </a:cubicBezTo>
                  <a:cubicBezTo>
                    <a:pt x="1480457" y="5725886"/>
                    <a:pt x="1467059" y="5668945"/>
                    <a:pt x="1477107" y="5576835"/>
                  </a:cubicBezTo>
                  <a:cubicBezTo>
                    <a:pt x="1487155" y="5484725"/>
                    <a:pt x="1505578" y="5375867"/>
                    <a:pt x="1547446" y="5255287"/>
                  </a:cubicBezTo>
                  <a:cubicBezTo>
                    <a:pt x="1589314" y="5134707"/>
                    <a:pt x="1669701" y="4987331"/>
                    <a:pt x="1728316" y="4853353"/>
                  </a:cubicBezTo>
                  <a:cubicBezTo>
                    <a:pt x="1786931" y="4719375"/>
                    <a:pt x="1848896" y="4566975"/>
                    <a:pt x="1899138" y="4451419"/>
                  </a:cubicBezTo>
                  <a:cubicBezTo>
                    <a:pt x="1949380" y="4335863"/>
                    <a:pt x="2006321" y="4243753"/>
                    <a:pt x="2029767" y="4160017"/>
                  </a:cubicBezTo>
                  <a:cubicBezTo>
                    <a:pt x="2053213" y="4076281"/>
                    <a:pt x="2026417" y="4047811"/>
                    <a:pt x="2039815" y="3949002"/>
                  </a:cubicBezTo>
                  <a:cubicBezTo>
                    <a:pt x="2053213" y="3850193"/>
                    <a:pt x="2083358" y="3699467"/>
                    <a:pt x="2110154" y="3567164"/>
                  </a:cubicBezTo>
                  <a:cubicBezTo>
                    <a:pt x="2136950" y="3434861"/>
                    <a:pt x="2162070" y="3297534"/>
                    <a:pt x="2200589" y="3155182"/>
                  </a:cubicBezTo>
                  <a:cubicBezTo>
                    <a:pt x="2239108" y="3012830"/>
                    <a:pt x="2292699" y="2880526"/>
                    <a:pt x="2341266" y="2713054"/>
                  </a:cubicBezTo>
                  <a:cubicBezTo>
                    <a:pt x="2389833" y="2545582"/>
                    <a:pt x="2458497" y="2331217"/>
                    <a:pt x="2491991" y="2150347"/>
                  </a:cubicBezTo>
                  <a:cubicBezTo>
                    <a:pt x="2525486" y="1969477"/>
                    <a:pt x="2532185" y="1791956"/>
                    <a:pt x="2542233" y="1627833"/>
                  </a:cubicBezTo>
                  <a:cubicBezTo>
                    <a:pt x="2552281" y="1463710"/>
                    <a:pt x="2574052" y="1343129"/>
                    <a:pt x="2552281" y="1165608"/>
                  </a:cubicBezTo>
                  <a:cubicBezTo>
                    <a:pt x="2530510" y="988087"/>
                    <a:pt x="2461846" y="756975"/>
                    <a:pt x="2411604" y="562707"/>
                  </a:cubicBezTo>
                  <a:cubicBezTo>
                    <a:pt x="2361362" y="368439"/>
                    <a:pt x="2272601" y="108857"/>
                    <a:pt x="2250830" y="0"/>
                  </a:cubicBezTo>
                </a:path>
              </a:pathLst>
            </a:custGeom>
            <a:noFill/>
            <a:ln w="76200">
              <a:solidFill>
                <a:schemeClr val="accent6"/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 sz="1600" dirty="0">
                <a:solidFill>
                  <a:prstClr val="black"/>
                </a:solidFill>
                <a:ea typeface="Fira Sans" panose="020B0503050000020004" pitchFamily="34" charset="0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DC9D00D-83D5-4347-A208-D168911514D0}"/>
                </a:ext>
              </a:extLst>
            </p:cNvPr>
            <p:cNvSpPr/>
            <p:nvPr/>
          </p:nvSpPr>
          <p:spPr>
            <a:xfrm>
              <a:off x="5054321" y="7405635"/>
              <a:ext cx="2090057" cy="894303"/>
            </a:xfrm>
            <a:custGeom>
              <a:avLst/>
              <a:gdLst>
                <a:gd name="connsiteX0" fmla="*/ 0 w 2090057"/>
                <a:gd name="connsiteY0" fmla="*/ 0 h 894303"/>
                <a:gd name="connsiteX1" fmla="*/ 231112 w 2090057"/>
                <a:gd name="connsiteY1" fmla="*/ 190919 h 894303"/>
                <a:gd name="connsiteX2" fmla="*/ 361741 w 2090057"/>
                <a:gd name="connsiteY2" fmla="*/ 401934 h 894303"/>
                <a:gd name="connsiteX3" fmla="*/ 422031 w 2090057"/>
                <a:gd name="connsiteY3" fmla="*/ 612950 h 894303"/>
                <a:gd name="connsiteX4" fmla="*/ 422031 w 2090057"/>
                <a:gd name="connsiteY4" fmla="*/ 894303 h 894303"/>
                <a:gd name="connsiteX5" fmla="*/ 2090057 w 2090057"/>
                <a:gd name="connsiteY5" fmla="*/ 884255 h 894303"/>
                <a:gd name="connsiteX6" fmla="*/ 0 w 2090057"/>
                <a:gd name="connsiteY6" fmla="*/ 0 h 89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0057" h="894303">
                  <a:moveTo>
                    <a:pt x="0" y="0"/>
                  </a:moveTo>
                  <a:lnTo>
                    <a:pt x="231112" y="190919"/>
                  </a:lnTo>
                  <a:lnTo>
                    <a:pt x="361741" y="401934"/>
                  </a:lnTo>
                  <a:lnTo>
                    <a:pt x="422031" y="612950"/>
                  </a:lnTo>
                  <a:lnTo>
                    <a:pt x="422031" y="894303"/>
                  </a:lnTo>
                  <a:lnTo>
                    <a:pt x="2090057" y="8842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600">
                <a:solidFill>
                  <a:prstClr val="white"/>
                </a:solidFill>
                <a:ea typeface="Fira Sans" panose="020B0503050000020004" pitchFamily="34" charset="0"/>
              </a:endParaRPr>
            </a:p>
          </p:txBody>
        </p:sp>
      </p:grp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A62AD6A9-C560-466D-80E8-D65E24CB4E4D}"/>
              </a:ext>
            </a:extLst>
          </p:cNvPr>
          <p:cNvSpPr/>
          <p:nvPr/>
        </p:nvSpPr>
        <p:spPr>
          <a:xfrm>
            <a:off x="1748060" y="4179691"/>
            <a:ext cx="8169310" cy="1919236"/>
          </a:xfrm>
          <a:custGeom>
            <a:avLst/>
            <a:gdLst>
              <a:gd name="connsiteX0" fmla="*/ 0 w 8169310"/>
              <a:gd name="connsiteY0" fmla="*/ 0 h 1919236"/>
              <a:gd name="connsiteX1" fmla="*/ 381838 w 8169310"/>
              <a:gd name="connsiteY1" fmla="*/ 130629 h 1919236"/>
              <a:gd name="connsiteX2" fmla="*/ 884255 w 8169310"/>
              <a:gd name="connsiteY2" fmla="*/ 170822 h 1919236"/>
              <a:gd name="connsiteX3" fmla="*/ 1296238 w 8169310"/>
              <a:gd name="connsiteY3" fmla="*/ 221064 h 1919236"/>
              <a:gd name="connsiteX4" fmla="*/ 1808704 w 8169310"/>
              <a:gd name="connsiteY4" fmla="*/ 251209 h 1919236"/>
              <a:gd name="connsiteX5" fmla="*/ 2431702 w 8169310"/>
              <a:gd name="connsiteY5" fmla="*/ 281354 h 1919236"/>
              <a:gd name="connsiteX6" fmla="*/ 2934119 w 8169310"/>
              <a:gd name="connsiteY6" fmla="*/ 301451 h 1919236"/>
              <a:gd name="connsiteX7" fmla="*/ 3476730 w 8169310"/>
              <a:gd name="connsiteY7" fmla="*/ 331596 h 1919236"/>
              <a:gd name="connsiteX8" fmla="*/ 3858568 w 8169310"/>
              <a:gd name="connsiteY8" fmla="*/ 331596 h 1919236"/>
              <a:gd name="connsiteX9" fmla="*/ 4220308 w 8169310"/>
              <a:gd name="connsiteY9" fmla="*/ 371789 h 1919236"/>
              <a:gd name="connsiteX10" fmla="*/ 4682532 w 8169310"/>
              <a:gd name="connsiteY10" fmla="*/ 482321 h 1919236"/>
              <a:gd name="connsiteX11" fmla="*/ 5134708 w 8169310"/>
              <a:gd name="connsiteY11" fmla="*/ 693337 h 1919236"/>
              <a:gd name="connsiteX12" fmla="*/ 5727561 w 8169310"/>
              <a:gd name="connsiteY12" fmla="*/ 934497 h 1919236"/>
              <a:gd name="connsiteX13" fmla="*/ 6008915 w 8169310"/>
              <a:gd name="connsiteY13" fmla="*/ 1014884 h 1919236"/>
              <a:gd name="connsiteX14" fmla="*/ 6280220 w 8169310"/>
              <a:gd name="connsiteY14" fmla="*/ 1085222 h 1919236"/>
              <a:gd name="connsiteX15" fmla="*/ 6682154 w 8169310"/>
              <a:gd name="connsiteY15" fmla="*/ 1256044 h 1919236"/>
              <a:gd name="connsiteX16" fmla="*/ 7124282 w 8169310"/>
              <a:gd name="connsiteY16" fmla="*/ 1446963 h 1919236"/>
              <a:gd name="connsiteX17" fmla="*/ 7686989 w 8169310"/>
              <a:gd name="connsiteY17" fmla="*/ 1718269 h 1919236"/>
              <a:gd name="connsiteX18" fmla="*/ 8169310 w 8169310"/>
              <a:gd name="connsiteY18" fmla="*/ 1919236 h 19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169310" h="1919236">
                <a:moveTo>
                  <a:pt x="0" y="0"/>
                </a:moveTo>
                <a:cubicBezTo>
                  <a:pt x="117231" y="51079"/>
                  <a:pt x="234462" y="102159"/>
                  <a:pt x="381838" y="130629"/>
                </a:cubicBezTo>
                <a:cubicBezTo>
                  <a:pt x="529214" y="159099"/>
                  <a:pt x="731855" y="155750"/>
                  <a:pt x="884255" y="170822"/>
                </a:cubicBezTo>
                <a:cubicBezTo>
                  <a:pt x="1036655" y="185895"/>
                  <a:pt x="1142163" y="207666"/>
                  <a:pt x="1296238" y="221064"/>
                </a:cubicBezTo>
                <a:cubicBezTo>
                  <a:pt x="1450313" y="234462"/>
                  <a:pt x="1808704" y="251209"/>
                  <a:pt x="1808704" y="251209"/>
                </a:cubicBezTo>
                <a:lnTo>
                  <a:pt x="2431702" y="281354"/>
                </a:lnTo>
                <a:lnTo>
                  <a:pt x="2934119" y="301451"/>
                </a:lnTo>
                <a:lnTo>
                  <a:pt x="3476730" y="331596"/>
                </a:lnTo>
                <a:cubicBezTo>
                  <a:pt x="3630805" y="336620"/>
                  <a:pt x="3734638" y="324897"/>
                  <a:pt x="3858568" y="331596"/>
                </a:cubicBezTo>
                <a:cubicBezTo>
                  <a:pt x="3982498" y="338295"/>
                  <a:pt x="4082981" y="346668"/>
                  <a:pt x="4220308" y="371789"/>
                </a:cubicBezTo>
                <a:cubicBezTo>
                  <a:pt x="4357635" y="396910"/>
                  <a:pt x="4530132" y="428730"/>
                  <a:pt x="4682532" y="482321"/>
                </a:cubicBezTo>
                <a:cubicBezTo>
                  <a:pt x="4834932" y="535912"/>
                  <a:pt x="4960536" y="617974"/>
                  <a:pt x="5134708" y="693337"/>
                </a:cubicBezTo>
                <a:cubicBezTo>
                  <a:pt x="5308880" y="768700"/>
                  <a:pt x="5581860" y="880906"/>
                  <a:pt x="5727561" y="934497"/>
                </a:cubicBezTo>
                <a:cubicBezTo>
                  <a:pt x="5873262" y="988088"/>
                  <a:pt x="5916805" y="989763"/>
                  <a:pt x="6008915" y="1014884"/>
                </a:cubicBezTo>
                <a:cubicBezTo>
                  <a:pt x="6101025" y="1040005"/>
                  <a:pt x="6168014" y="1045029"/>
                  <a:pt x="6280220" y="1085222"/>
                </a:cubicBezTo>
                <a:cubicBezTo>
                  <a:pt x="6392427" y="1125415"/>
                  <a:pt x="6682154" y="1256044"/>
                  <a:pt x="6682154" y="1256044"/>
                </a:cubicBezTo>
                <a:cubicBezTo>
                  <a:pt x="6822831" y="1316334"/>
                  <a:pt x="6956809" y="1369925"/>
                  <a:pt x="7124282" y="1446963"/>
                </a:cubicBezTo>
                <a:cubicBezTo>
                  <a:pt x="7291755" y="1524001"/>
                  <a:pt x="7512818" y="1639557"/>
                  <a:pt x="7686989" y="1718269"/>
                </a:cubicBezTo>
                <a:cubicBezTo>
                  <a:pt x="7861160" y="1796981"/>
                  <a:pt x="8015235" y="1858108"/>
                  <a:pt x="8169310" y="1919236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5C032897-16BF-4AEE-A98C-156492B018FD}"/>
              </a:ext>
            </a:extLst>
          </p:cNvPr>
          <p:cNvSpPr/>
          <p:nvPr/>
        </p:nvSpPr>
        <p:spPr>
          <a:xfrm>
            <a:off x="2903622" y="4732352"/>
            <a:ext cx="4230356" cy="1366576"/>
          </a:xfrm>
          <a:custGeom>
            <a:avLst/>
            <a:gdLst>
              <a:gd name="connsiteX0" fmla="*/ 0 w 5385917"/>
              <a:gd name="connsiteY0" fmla="*/ 0 h 1527350"/>
              <a:gd name="connsiteX1" fmla="*/ 522515 w 5385917"/>
              <a:gd name="connsiteY1" fmla="*/ 80387 h 1527350"/>
              <a:gd name="connsiteX2" fmla="*/ 1155561 w 5385917"/>
              <a:gd name="connsiteY2" fmla="*/ 160774 h 1527350"/>
              <a:gd name="connsiteX3" fmla="*/ 1798655 w 5385917"/>
              <a:gd name="connsiteY3" fmla="*/ 200967 h 1527350"/>
              <a:gd name="connsiteX4" fmla="*/ 2662814 w 5385917"/>
              <a:gd name="connsiteY4" fmla="*/ 231112 h 1527350"/>
              <a:gd name="connsiteX5" fmla="*/ 3336053 w 5385917"/>
              <a:gd name="connsiteY5" fmla="*/ 281354 h 1527350"/>
              <a:gd name="connsiteX6" fmla="*/ 3758084 w 5385917"/>
              <a:gd name="connsiteY6" fmla="*/ 331596 h 1527350"/>
              <a:gd name="connsiteX7" fmla="*/ 4180115 w 5385917"/>
              <a:gd name="connsiteY7" fmla="*/ 532563 h 1527350"/>
              <a:gd name="connsiteX8" fmla="*/ 4652387 w 5385917"/>
              <a:gd name="connsiteY8" fmla="*/ 1014884 h 1527350"/>
              <a:gd name="connsiteX9" fmla="*/ 5064370 w 5385917"/>
              <a:gd name="connsiteY9" fmla="*/ 1366576 h 1527350"/>
              <a:gd name="connsiteX10" fmla="*/ 5385917 w 5385917"/>
              <a:gd name="connsiteY10" fmla="*/ 1527350 h 1527350"/>
              <a:gd name="connsiteX0" fmla="*/ 0 w 4863402"/>
              <a:gd name="connsiteY0" fmla="*/ 0 h 1446963"/>
              <a:gd name="connsiteX1" fmla="*/ 633046 w 4863402"/>
              <a:gd name="connsiteY1" fmla="*/ 80387 h 1446963"/>
              <a:gd name="connsiteX2" fmla="*/ 1276140 w 4863402"/>
              <a:gd name="connsiteY2" fmla="*/ 120580 h 1446963"/>
              <a:gd name="connsiteX3" fmla="*/ 2140299 w 4863402"/>
              <a:gd name="connsiteY3" fmla="*/ 150725 h 1446963"/>
              <a:gd name="connsiteX4" fmla="*/ 2813538 w 4863402"/>
              <a:gd name="connsiteY4" fmla="*/ 200967 h 1446963"/>
              <a:gd name="connsiteX5" fmla="*/ 3235569 w 4863402"/>
              <a:gd name="connsiteY5" fmla="*/ 251209 h 1446963"/>
              <a:gd name="connsiteX6" fmla="*/ 3657600 w 4863402"/>
              <a:gd name="connsiteY6" fmla="*/ 452176 h 1446963"/>
              <a:gd name="connsiteX7" fmla="*/ 4129872 w 4863402"/>
              <a:gd name="connsiteY7" fmla="*/ 934497 h 1446963"/>
              <a:gd name="connsiteX8" fmla="*/ 4541855 w 4863402"/>
              <a:gd name="connsiteY8" fmla="*/ 1286189 h 1446963"/>
              <a:gd name="connsiteX9" fmla="*/ 4863402 w 4863402"/>
              <a:gd name="connsiteY9" fmla="*/ 1446963 h 1446963"/>
              <a:gd name="connsiteX0" fmla="*/ 0 w 4230356"/>
              <a:gd name="connsiteY0" fmla="*/ 0 h 1366576"/>
              <a:gd name="connsiteX1" fmla="*/ 643094 w 4230356"/>
              <a:gd name="connsiteY1" fmla="*/ 40193 h 1366576"/>
              <a:gd name="connsiteX2" fmla="*/ 1507253 w 4230356"/>
              <a:gd name="connsiteY2" fmla="*/ 70338 h 1366576"/>
              <a:gd name="connsiteX3" fmla="*/ 2180492 w 4230356"/>
              <a:gd name="connsiteY3" fmla="*/ 120580 h 1366576"/>
              <a:gd name="connsiteX4" fmla="*/ 2602523 w 4230356"/>
              <a:gd name="connsiteY4" fmla="*/ 170822 h 1366576"/>
              <a:gd name="connsiteX5" fmla="*/ 3024554 w 4230356"/>
              <a:gd name="connsiteY5" fmla="*/ 371789 h 1366576"/>
              <a:gd name="connsiteX6" fmla="*/ 3496826 w 4230356"/>
              <a:gd name="connsiteY6" fmla="*/ 854110 h 1366576"/>
              <a:gd name="connsiteX7" fmla="*/ 3908809 w 4230356"/>
              <a:gd name="connsiteY7" fmla="*/ 1205802 h 1366576"/>
              <a:gd name="connsiteX8" fmla="*/ 4230356 w 4230356"/>
              <a:gd name="connsiteY8" fmla="*/ 1366576 h 136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0356" h="1366576">
                <a:moveTo>
                  <a:pt x="0" y="0"/>
                </a:moveTo>
                <a:cubicBezTo>
                  <a:pt x="212690" y="20097"/>
                  <a:pt x="391885" y="28470"/>
                  <a:pt x="643094" y="40193"/>
                </a:cubicBezTo>
                <a:cubicBezTo>
                  <a:pt x="894303" y="51916"/>
                  <a:pt x="1251020" y="56940"/>
                  <a:pt x="1507253" y="70338"/>
                </a:cubicBezTo>
                <a:cubicBezTo>
                  <a:pt x="1763486" y="83736"/>
                  <a:pt x="1997947" y="103833"/>
                  <a:pt x="2180492" y="120580"/>
                </a:cubicBezTo>
                <a:cubicBezTo>
                  <a:pt x="2363037" y="137327"/>
                  <a:pt x="2461846" y="128954"/>
                  <a:pt x="2602523" y="170822"/>
                </a:cubicBezTo>
                <a:cubicBezTo>
                  <a:pt x="2743200" y="212690"/>
                  <a:pt x="2875504" y="257908"/>
                  <a:pt x="3024554" y="371789"/>
                </a:cubicBezTo>
                <a:cubicBezTo>
                  <a:pt x="3173604" y="485670"/>
                  <a:pt x="3349450" y="715108"/>
                  <a:pt x="3496826" y="854110"/>
                </a:cubicBezTo>
                <a:cubicBezTo>
                  <a:pt x="3644202" y="993112"/>
                  <a:pt x="3786554" y="1120391"/>
                  <a:pt x="3908809" y="1205802"/>
                </a:cubicBezTo>
                <a:cubicBezTo>
                  <a:pt x="4031064" y="1291213"/>
                  <a:pt x="4130710" y="1328894"/>
                  <a:pt x="4230356" y="1366576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BFCD7676-4B92-4497-94F3-B58BDFABC4F1}"/>
              </a:ext>
            </a:extLst>
          </p:cNvPr>
          <p:cNvSpPr/>
          <p:nvPr/>
        </p:nvSpPr>
        <p:spPr>
          <a:xfrm>
            <a:off x="1597336" y="4792642"/>
            <a:ext cx="3798277" cy="1396721"/>
          </a:xfrm>
          <a:custGeom>
            <a:avLst/>
            <a:gdLst>
              <a:gd name="connsiteX0" fmla="*/ 0 w 3798277"/>
              <a:gd name="connsiteY0" fmla="*/ 0 h 1396721"/>
              <a:gd name="connsiteX1" fmla="*/ 1678075 w 3798277"/>
              <a:gd name="connsiteY1" fmla="*/ 663191 h 1396721"/>
              <a:gd name="connsiteX2" fmla="*/ 3798277 w 3798277"/>
              <a:gd name="connsiteY2" fmla="*/ 1396721 h 139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98277" h="1396721">
                <a:moveTo>
                  <a:pt x="0" y="0"/>
                </a:moveTo>
                <a:cubicBezTo>
                  <a:pt x="522514" y="215202"/>
                  <a:pt x="1045029" y="430404"/>
                  <a:pt x="1678075" y="663191"/>
                </a:cubicBezTo>
                <a:cubicBezTo>
                  <a:pt x="2311121" y="895978"/>
                  <a:pt x="3054699" y="1146349"/>
                  <a:pt x="3798277" y="1396721"/>
                </a:cubicBezTo>
              </a:path>
            </a:pathLst>
          </a:custGeom>
          <a:ln w="1524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96750955-2DD7-47B2-8DD8-9E5569D44241}"/>
              </a:ext>
            </a:extLst>
          </p:cNvPr>
          <p:cNvSpPr/>
          <p:nvPr/>
        </p:nvSpPr>
        <p:spPr>
          <a:xfrm>
            <a:off x="7233553" y="4246709"/>
            <a:ext cx="252000" cy="252000"/>
          </a:xfrm>
          <a:prstGeom prst="ellipse">
            <a:avLst/>
          </a:pr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2193F3E4-2510-4537-B53E-8388196CB279}"/>
              </a:ext>
            </a:extLst>
          </p:cNvPr>
          <p:cNvSpPr/>
          <p:nvPr/>
        </p:nvSpPr>
        <p:spPr>
          <a:xfrm>
            <a:off x="2313364" y="4124258"/>
            <a:ext cx="45720" cy="190500"/>
          </a:xfrm>
          <a:custGeom>
            <a:avLst/>
            <a:gdLst>
              <a:gd name="connsiteX0" fmla="*/ 0 w 45720"/>
              <a:gd name="connsiteY0" fmla="*/ 190500 h 190500"/>
              <a:gd name="connsiteX1" fmla="*/ 45720 w 4572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720" h="190500">
                <a:moveTo>
                  <a:pt x="0" y="190500"/>
                </a:moveTo>
                <a:lnTo>
                  <a:pt x="45720" y="0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0EDD6AB5-80E5-44ED-98D7-A728B6E13687}"/>
              </a:ext>
            </a:extLst>
          </p:cNvPr>
          <p:cNvSpPr/>
          <p:nvPr/>
        </p:nvSpPr>
        <p:spPr>
          <a:xfrm>
            <a:off x="2358630" y="2976695"/>
            <a:ext cx="368443" cy="1142707"/>
          </a:xfrm>
          <a:custGeom>
            <a:avLst/>
            <a:gdLst>
              <a:gd name="connsiteX0" fmla="*/ 0 w 391885"/>
              <a:gd name="connsiteY0" fmla="*/ 1222015 h 1222015"/>
              <a:gd name="connsiteX1" fmla="*/ 281353 w 391885"/>
              <a:gd name="connsiteY1" fmla="*/ 116697 h 1222015"/>
              <a:gd name="connsiteX2" fmla="*/ 391885 w 391885"/>
              <a:gd name="connsiteY2" fmla="*/ 86552 h 1222015"/>
              <a:gd name="connsiteX0" fmla="*/ 0 w 391885"/>
              <a:gd name="connsiteY0" fmla="*/ 1179031 h 1179031"/>
              <a:gd name="connsiteX1" fmla="*/ 281353 w 391885"/>
              <a:gd name="connsiteY1" fmla="*/ 73713 h 1179031"/>
              <a:gd name="connsiteX2" fmla="*/ 391885 w 391885"/>
              <a:gd name="connsiteY2" fmla="*/ 43568 h 1179031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391885"/>
              <a:gd name="connsiteY0" fmla="*/ 1202348 h 1202348"/>
              <a:gd name="connsiteX1" fmla="*/ 281353 w 391885"/>
              <a:gd name="connsiteY1" fmla="*/ 97030 h 1202348"/>
              <a:gd name="connsiteX2" fmla="*/ 391885 w 391885"/>
              <a:gd name="connsiteY2" fmla="*/ 66885 h 1202348"/>
              <a:gd name="connsiteX0" fmla="*/ 0 w 401622"/>
              <a:gd name="connsiteY0" fmla="*/ 1173862 h 1173862"/>
              <a:gd name="connsiteX1" fmla="*/ 281353 w 401622"/>
              <a:gd name="connsiteY1" fmla="*/ 68544 h 1173862"/>
              <a:gd name="connsiteX2" fmla="*/ 391885 w 401622"/>
              <a:gd name="connsiteY2" fmla="*/ 38399 h 1173862"/>
              <a:gd name="connsiteX0" fmla="*/ 0 w 401622"/>
              <a:gd name="connsiteY0" fmla="*/ 1173862 h 1173862"/>
              <a:gd name="connsiteX1" fmla="*/ 281353 w 401622"/>
              <a:gd name="connsiteY1" fmla="*/ 68544 h 1173862"/>
              <a:gd name="connsiteX2" fmla="*/ 391885 w 401622"/>
              <a:gd name="connsiteY2" fmla="*/ 38399 h 1173862"/>
              <a:gd name="connsiteX0" fmla="*/ 0 w 391885"/>
              <a:gd name="connsiteY0" fmla="*/ 1169456 h 1169456"/>
              <a:gd name="connsiteX1" fmla="*/ 281353 w 391885"/>
              <a:gd name="connsiteY1" fmla="*/ 64138 h 1169456"/>
              <a:gd name="connsiteX2" fmla="*/ 391885 w 391885"/>
              <a:gd name="connsiteY2" fmla="*/ 33993 h 1169456"/>
              <a:gd name="connsiteX0" fmla="*/ 0 w 391885"/>
              <a:gd name="connsiteY0" fmla="*/ 1135463 h 1135463"/>
              <a:gd name="connsiteX1" fmla="*/ 281353 w 391885"/>
              <a:gd name="connsiteY1" fmla="*/ 30145 h 1135463"/>
              <a:gd name="connsiteX2" fmla="*/ 391885 w 391885"/>
              <a:gd name="connsiteY2" fmla="*/ 0 h 1135463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368073"/>
              <a:gd name="connsiteY0" fmla="*/ 1140226 h 1140226"/>
              <a:gd name="connsiteX1" fmla="*/ 281353 w 368073"/>
              <a:gd name="connsiteY1" fmla="*/ 34908 h 1140226"/>
              <a:gd name="connsiteX2" fmla="*/ 368073 w 368073"/>
              <a:gd name="connsiteY2" fmla="*/ 0 h 1140226"/>
              <a:gd name="connsiteX0" fmla="*/ 0 w 446191"/>
              <a:gd name="connsiteY0" fmla="*/ 1171272 h 1171272"/>
              <a:gd name="connsiteX1" fmla="*/ 281353 w 446191"/>
              <a:gd name="connsiteY1" fmla="*/ 65954 h 1171272"/>
              <a:gd name="connsiteX2" fmla="*/ 368073 w 446191"/>
              <a:gd name="connsiteY2" fmla="*/ 31046 h 1171272"/>
              <a:gd name="connsiteX0" fmla="*/ 0 w 368443"/>
              <a:gd name="connsiteY0" fmla="*/ 1142707 h 1142707"/>
              <a:gd name="connsiteX1" fmla="*/ 281353 w 368443"/>
              <a:gd name="connsiteY1" fmla="*/ 37389 h 1142707"/>
              <a:gd name="connsiteX2" fmla="*/ 368073 w 368443"/>
              <a:gd name="connsiteY2" fmla="*/ 2481 h 1142707"/>
              <a:gd name="connsiteX0" fmla="*/ 0 w 368443"/>
              <a:gd name="connsiteY0" fmla="*/ 1142707 h 1142707"/>
              <a:gd name="connsiteX1" fmla="*/ 281353 w 368443"/>
              <a:gd name="connsiteY1" fmla="*/ 37389 h 1142707"/>
              <a:gd name="connsiteX2" fmla="*/ 368073 w 368443"/>
              <a:gd name="connsiteY2" fmla="*/ 2481 h 114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443" h="1142707">
                <a:moveTo>
                  <a:pt x="0" y="1142707"/>
                </a:moveTo>
                <a:cubicBezTo>
                  <a:pt x="108019" y="684670"/>
                  <a:pt x="165798" y="507988"/>
                  <a:pt x="281353" y="37389"/>
                </a:cubicBezTo>
                <a:cubicBezTo>
                  <a:pt x="383668" y="-7750"/>
                  <a:pt x="366895" y="-869"/>
                  <a:pt x="368073" y="2481"/>
                </a:cubicBezTo>
              </a:path>
            </a:pathLst>
          </a:cu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ED10E59F-0931-4936-8ABC-24DFBC20E0E9}"/>
              </a:ext>
            </a:extLst>
          </p:cNvPr>
          <p:cNvSpPr/>
          <p:nvPr/>
        </p:nvSpPr>
        <p:spPr>
          <a:xfrm>
            <a:off x="7067344" y="4406198"/>
            <a:ext cx="172351" cy="622300"/>
          </a:xfrm>
          <a:custGeom>
            <a:avLst/>
            <a:gdLst>
              <a:gd name="connsiteX0" fmla="*/ 172351 w 172351"/>
              <a:gd name="connsiteY0" fmla="*/ 622300 h 622300"/>
              <a:gd name="connsiteX1" fmla="*/ 19951 w 172351"/>
              <a:gd name="connsiteY1" fmla="*/ 419100 h 622300"/>
              <a:gd name="connsiteX2" fmla="*/ 7251 w 172351"/>
              <a:gd name="connsiteY2" fmla="*/ 234950 h 622300"/>
              <a:gd name="connsiteX3" fmla="*/ 70751 w 172351"/>
              <a:gd name="connsiteY3" fmla="*/ 63500 h 622300"/>
              <a:gd name="connsiteX4" fmla="*/ 166001 w 172351"/>
              <a:gd name="connsiteY4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51" h="622300">
                <a:moveTo>
                  <a:pt x="172351" y="622300"/>
                </a:moveTo>
                <a:cubicBezTo>
                  <a:pt x="109909" y="552979"/>
                  <a:pt x="47468" y="483658"/>
                  <a:pt x="19951" y="419100"/>
                </a:cubicBezTo>
                <a:cubicBezTo>
                  <a:pt x="-7566" y="354542"/>
                  <a:pt x="-1216" y="294217"/>
                  <a:pt x="7251" y="234950"/>
                </a:cubicBezTo>
                <a:cubicBezTo>
                  <a:pt x="15718" y="175683"/>
                  <a:pt x="44293" y="102658"/>
                  <a:pt x="70751" y="63500"/>
                </a:cubicBezTo>
                <a:cubicBezTo>
                  <a:pt x="97209" y="24342"/>
                  <a:pt x="131605" y="12171"/>
                  <a:pt x="166001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CAD4C08-B4CE-4343-88CF-8EA7215B0101}"/>
              </a:ext>
            </a:extLst>
          </p:cNvPr>
          <p:cNvSpPr/>
          <p:nvPr/>
        </p:nvSpPr>
        <p:spPr>
          <a:xfrm>
            <a:off x="6452294" y="4412549"/>
            <a:ext cx="768350" cy="339499"/>
          </a:xfrm>
          <a:custGeom>
            <a:avLst/>
            <a:gdLst>
              <a:gd name="connsiteX0" fmla="*/ 0 w 768350"/>
              <a:gd name="connsiteY0" fmla="*/ 247650 h 339499"/>
              <a:gd name="connsiteX1" fmla="*/ 209550 w 768350"/>
              <a:gd name="connsiteY1" fmla="*/ 336550 h 339499"/>
              <a:gd name="connsiteX2" fmla="*/ 361950 w 768350"/>
              <a:gd name="connsiteY2" fmla="*/ 311150 h 339499"/>
              <a:gd name="connsiteX3" fmla="*/ 469900 w 768350"/>
              <a:gd name="connsiteY3" fmla="*/ 241300 h 339499"/>
              <a:gd name="connsiteX4" fmla="*/ 596900 w 768350"/>
              <a:gd name="connsiteY4" fmla="*/ 114300 h 339499"/>
              <a:gd name="connsiteX5" fmla="*/ 711200 w 768350"/>
              <a:gd name="connsiteY5" fmla="*/ 19050 h 339499"/>
              <a:gd name="connsiteX6" fmla="*/ 768350 w 768350"/>
              <a:gd name="connsiteY6" fmla="*/ 0 h 33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350" h="339499">
                <a:moveTo>
                  <a:pt x="0" y="247650"/>
                </a:moveTo>
                <a:cubicBezTo>
                  <a:pt x="74612" y="286808"/>
                  <a:pt x="149225" y="325967"/>
                  <a:pt x="209550" y="336550"/>
                </a:cubicBezTo>
                <a:cubicBezTo>
                  <a:pt x="269875" y="347133"/>
                  <a:pt x="318558" y="327025"/>
                  <a:pt x="361950" y="311150"/>
                </a:cubicBezTo>
                <a:cubicBezTo>
                  <a:pt x="405342" y="295275"/>
                  <a:pt x="430742" y="274108"/>
                  <a:pt x="469900" y="241300"/>
                </a:cubicBezTo>
                <a:cubicBezTo>
                  <a:pt x="509058" y="208492"/>
                  <a:pt x="556683" y="151342"/>
                  <a:pt x="596900" y="114300"/>
                </a:cubicBezTo>
                <a:cubicBezTo>
                  <a:pt x="637117" y="77258"/>
                  <a:pt x="682625" y="38100"/>
                  <a:pt x="711200" y="19050"/>
                </a:cubicBezTo>
                <a:cubicBezTo>
                  <a:pt x="739775" y="0"/>
                  <a:pt x="754062" y="0"/>
                  <a:pt x="76835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white"/>
              </a:solidFill>
              <a:ea typeface="Fira Sans" panose="020B0503050000020004" pitchFamily="34" charset="0"/>
            </a:endParaRP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D7A6468C-5443-436A-BA23-D4CAE4F03F43}"/>
              </a:ext>
            </a:extLst>
          </p:cNvPr>
          <p:cNvSpPr/>
          <p:nvPr/>
        </p:nvSpPr>
        <p:spPr>
          <a:xfrm>
            <a:off x="6873312" y="4491190"/>
            <a:ext cx="451584" cy="1587640"/>
          </a:xfrm>
          <a:custGeom>
            <a:avLst/>
            <a:gdLst>
              <a:gd name="connsiteX0" fmla="*/ 451584 w 451584"/>
              <a:gd name="connsiteY0" fmla="*/ 0 h 1587640"/>
              <a:gd name="connsiteX1" fmla="*/ 260665 w 451584"/>
              <a:gd name="connsiteY1" fmla="*/ 411983 h 1587640"/>
              <a:gd name="connsiteX2" fmla="*/ 29553 w 451584"/>
              <a:gd name="connsiteY2" fmla="*/ 914400 h 1587640"/>
              <a:gd name="connsiteX3" fmla="*/ 19505 w 451584"/>
              <a:gd name="connsiteY3" fmla="*/ 1175657 h 1587640"/>
              <a:gd name="connsiteX4" fmla="*/ 180278 w 451584"/>
              <a:gd name="connsiteY4" fmla="*/ 1396721 h 1587640"/>
              <a:gd name="connsiteX5" fmla="*/ 371197 w 451584"/>
              <a:gd name="connsiteY5" fmla="*/ 1587640 h 15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1584" h="1587640">
                <a:moveTo>
                  <a:pt x="451584" y="0"/>
                </a:moveTo>
                <a:lnTo>
                  <a:pt x="260665" y="411983"/>
                </a:lnTo>
                <a:cubicBezTo>
                  <a:pt x="190326" y="564383"/>
                  <a:pt x="69746" y="787121"/>
                  <a:pt x="29553" y="914400"/>
                </a:cubicBezTo>
                <a:cubicBezTo>
                  <a:pt x="-10640" y="1041679"/>
                  <a:pt x="-5616" y="1095270"/>
                  <a:pt x="19505" y="1175657"/>
                </a:cubicBezTo>
                <a:cubicBezTo>
                  <a:pt x="44626" y="1256044"/>
                  <a:pt x="121663" y="1328057"/>
                  <a:pt x="180278" y="1396721"/>
                </a:cubicBezTo>
                <a:cubicBezTo>
                  <a:pt x="238893" y="1465385"/>
                  <a:pt x="305045" y="1526512"/>
                  <a:pt x="371197" y="1587640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747CF2B-258A-46C9-984A-E7265ECEA7E8}"/>
              </a:ext>
            </a:extLst>
          </p:cNvPr>
          <p:cNvSpPr txBox="1"/>
          <p:nvPr/>
        </p:nvSpPr>
        <p:spPr>
          <a:xfrm>
            <a:off x="3028893" y="5315031"/>
            <a:ext cx="3978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sz="1100" dirty="0">
                <a:solidFill>
                  <a:prstClr val="black"/>
                </a:solidFill>
                <a:ea typeface="Fira Sans" panose="020B0503050000020004" pitchFamily="34" charset="0"/>
              </a:rPr>
              <a:t>E40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27AACF9-932D-4242-948F-16B360D9805A}"/>
              </a:ext>
            </a:extLst>
          </p:cNvPr>
          <p:cNvSpPr txBox="1"/>
          <p:nvPr/>
        </p:nvSpPr>
        <p:spPr>
          <a:xfrm rot="18647821">
            <a:off x="7444512" y="3704829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Ottergemsesteenweg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8E6BF463-7FFE-42CB-8B01-9F62D36713EC}"/>
              </a:ext>
            </a:extLst>
          </p:cNvPr>
          <p:cNvSpPr txBox="1"/>
          <p:nvPr/>
        </p:nvSpPr>
        <p:spPr>
          <a:xfrm rot="17054486">
            <a:off x="2025252" y="3511563"/>
            <a:ext cx="7745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Gestichtstraat</a:t>
            </a:r>
          </a:p>
        </p:txBody>
      </p:sp>
      <p:sp>
        <p:nvSpPr>
          <p:cNvPr id="29" name="Vrije vorm 15">
            <a:extLst>
              <a:ext uri="{FF2B5EF4-FFF2-40B4-BE49-F238E27FC236}">
                <a16:creationId xmlns:a16="http://schemas.microsoft.com/office/drawing/2014/main" id="{B959DD28-2929-4794-B6D3-D3A5C8A7D1FD}"/>
              </a:ext>
            </a:extLst>
          </p:cNvPr>
          <p:cNvSpPr>
            <a:spLocks noChangeAspect="1"/>
          </p:cNvSpPr>
          <p:nvPr/>
        </p:nvSpPr>
        <p:spPr>
          <a:xfrm>
            <a:off x="2776452" y="2528415"/>
            <a:ext cx="2642268" cy="1719834"/>
          </a:xfrm>
          <a:custGeom>
            <a:avLst/>
            <a:gdLst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457200 w 3780692"/>
              <a:gd name="connsiteY9" fmla="*/ 1661746 h 2611315"/>
              <a:gd name="connsiteX10" fmla="*/ 105508 w 3780692"/>
              <a:gd name="connsiteY10" fmla="*/ 703384 h 2611315"/>
              <a:gd name="connsiteX11" fmla="*/ 8792 w 3780692"/>
              <a:gd name="connsiteY11" fmla="*/ 465992 h 2611315"/>
              <a:gd name="connsiteX12" fmla="*/ 0 w 3780692"/>
              <a:gd name="connsiteY12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365125 w 3780692"/>
              <a:gd name="connsiteY9" fmla="*/ 1414096 h 2611315"/>
              <a:gd name="connsiteX10" fmla="*/ 105508 w 3780692"/>
              <a:gd name="connsiteY10" fmla="*/ 703384 h 2611315"/>
              <a:gd name="connsiteX11" fmla="*/ 8792 w 3780692"/>
              <a:gd name="connsiteY11" fmla="*/ 465992 h 2611315"/>
              <a:gd name="connsiteX12" fmla="*/ 0 w 3780692"/>
              <a:gd name="connsiteY12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404446 w 3780692"/>
              <a:gd name="connsiteY8" fmla="*/ 25673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611315"/>
              <a:gd name="connsiteX1" fmla="*/ 2136531 w 3780692"/>
              <a:gd name="connsiteY1" fmla="*/ 131884 h 2611315"/>
              <a:gd name="connsiteX2" fmla="*/ 3094892 w 3780692"/>
              <a:gd name="connsiteY2" fmla="*/ 835269 h 2611315"/>
              <a:gd name="connsiteX3" fmla="*/ 3174023 w 3780692"/>
              <a:gd name="connsiteY3" fmla="*/ 808892 h 2611315"/>
              <a:gd name="connsiteX4" fmla="*/ 3780692 w 3780692"/>
              <a:gd name="connsiteY4" fmla="*/ 1178169 h 2611315"/>
              <a:gd name="connsiteX5" fmla="*/ 3780692 w 3780692"/>
              <a:gd name="connsiteY5" fmla="*/ 1230923 h 2611315"/>
              <a:gd name="connsiteX6" fmla="*/ 3217985 w 3780692"/>
              <a:gd name="connsiteY6" fmla="*/ 2224454 h 2611315"/>
              <a:gd name="connsiteX7" fmla="*/ 2171700 w 3780692"/>
              <a:gd name="connsiteY7" fmla="*/ 2611315 h 2611315"/>
              <a:gd name="connsiteX8" fmla="*/ 677496 w 3780692"/>
              <a:gd name="connsiteY8" fmla="*/ 2402254 h 2611315"/>
              <a:gd name="connsiteX9" fmla="*/ 907073 w 3780692"/>
              <a:gd name="connsiteY9" fmla="*/ 1605817 h 2611315"/>
              <a:gd name="connsiteX10" fmla="*/ 365125 w 3780692"/>
              <a:gd name="connsiteY10" fmla="*/ 1414096 h 2611315"/>
              <a:gd name="connsiteX11" fmla="*/ 105508 w 3780692"/>
              <a:gd name="connsiteY11" fmla="*/ 703384 h 2611315"/>
              <a:gd name="connsiteX12" fmla="*/ 8792 w 3780692"/>
              <a:gd name="connsiteY12" fmla="*/ 465992 h 2611315"/>
              <a:gd name="connsiteX13" fmla="*/ 0 w 3780692"/>
              <a:gd name="connsiteY13" fmla="*/ 0 h 2611315"/>
              <a:gd name="connsiteX0" fmla="*/ 0 w 3780692"/>
              <a:gd name="connsiteY0" fmla="*/ 0 h 2452565"/>
              <a:gd name="connsiteX1" fmla="*/ 2136531 w 3780692"/>
              <a:gd name="connsiteY1" fmla="*/ 131884 h 2452565"/>
              <a:gd name="connsiteX2" fmla="*/ 3094892 w 3780692"/>
              <a:gd name="connsiteY2" fmla="*/ 835269 h 2452565"/>
              <a:gd name="connsiteX3" fmla="*/ 3174023 w 3780692"/>
              <a:gd name="connsiteY3" fmla="*/ 808892 h 2452565"/>
              <a:gd name="connsiteX4" fmla="*/ 3780692 w 3780692"/>
              <a:gd name="connsiteY4" fmla="*/ 1178169 h 2452565"/>
              <a:gd name="connsiteX5" fmla="*/ 3780692 w 3780692"/>
              <a:gd name="connsiteY5" fmla="*/ 1230923 h 2452565"/>
              <a:gd name="connsiteX6" fmla="*/ 3217985 w 3780692"/>
              <a:gd name="connsiteY6" fmla="*/ 2224454 h 2452565"/>
              <a:gd name="connsiteX7" fmla="*/ 2174875 w 3780692"/>
              <a:gd name="connsiteY7" fmla="*/ 2452565 h 2452565"/>
              <a:gd name="connsiteX8" fmla="*/ 677496 w 3780692"/>
              <a:gd name="connsiteY8" fmla="*/ 2402254 h 2452565"/>
              <a:gd name="connsiteX9" fmla="*/ 907073 w 3780692"/>
              <a:gd name="connsiteY9" fmla="*/ 1605817 h 2452565"/>
              <a:gd name="connsiteX10" fmla="*/ 365125 w 3780692"/>
              <a:gd name="connsiteY10" fmla="*/ 1414096 h 2452565"/>
              <a:gd name="connsiteX11" fmla="*/ 105508 w 3780692"/>
              <a:gd name="connsiteY11" fmla="*/ 703384 h 2452565"/>
              <a:gd name="connsiteX12" fmla="*/ 8792 w 3780692"/>
              <a:gd name="connsiteY12" fmla="*/ 465992 h 2452565"/>
              <a:gd name="connsiteX13" fmla="*/ 0 w 3780692"/>
              <a:gd name="connsiteY13" fmla="*/ 0 h 2452565"/>
              <a:gd name="connsiteX0" fmla="*/ 0 w 3780692"/>
              <a:gd name="connsiteY0" fmla="*/ 0 h 2452565"/>
              <a:gd name="connsiteX1" fmla="*/ 2136531 w 3780692"/>
              <a:gd name="connsiteY1" fmla="*/ 131884 h 2452565"/>
              <a:gd name="connsiteX2" fmla="*/ 3094892 w 3780692"/>
              <a:gd name="connsiteY2" fmla="*/ 835269 h 2452565"/>
              <a:gd name="connsiteX3" fmla="*/ 3174023 w 3780692"/>
              <a:gd name="connsiteY3" fmla="*/ 808892 h 2452565"/>
              <a:gd name="connsiteX4" fmla="*/ 3780692 w 3780692"/>
              <a:gd name="connsiteY4" fmla="*/ 1178169 h 2452565"/>
              <a:gd name="connsiteX5" fmla="*/ 3767992 w 3780692"/>
              <a:gd name="connsiteY5" fmla="*/ 1256323 h 2452565"/>
              <a:gd name="connsiteX6" fmla="*/ 3217985 w 3780692"/>
              <a:gd name="connsiteY6" fmla="*/ 2224454 h 2452565"/>
              <a:gd name="connsiteX7" fmla="*/ 2174875 w 3780692"/>
              <a:gd name="connsiteY7" fmla="*/ 2452565 h 2452565"/>
              <a:gd name="connsiteX8" fmla="*/ 677496 w 3780692"/>
              <a:gd name="connsiteY8" fmla="*/ 2402254 h 2452565"/>
              <a:gd name="connsiteX9" fmla="*/ 907073 w 3780692"/>
              <a:gd name="connsiteY9" fmla="*/ 1605817 h 2452565"/>
              <a:gd name="connsiteX10" fmla="*/ 365125 w 3780692"/>
              <a:gd name="connsiteY10" fmla="*/ 1414096 h 2452565"/>
              <a:gd name="connsiteX11" fmla="*/ 105508 w 3780692"/>
              <a:gd name="connsiteY11" fmla="*/ 703384 h 2452565"/>
              <a:gd name="connsiteX12" fmla="*/ 8792 w 3780692"/>
              <a:gd name="connsiteY12" fmla="*/ 465992 h 2452565"/>
              <a:gd name="connsiteX13" fmla="*/ 0 w 37806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4892 w 3767992"/>
              <a:gd name="connsiteY2" fmla="*/ 835269 h 2452565"/>
              <a:gd name="connsiteX3" fmla="*/ 3174023 w 3767992"/>
              <a:gd name="connsiteY3" fmla="*/ 80889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4892 w 3767992"/>
              <a:gd name="connsiteY2" fmla="*/ 8352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36531 w 3767992"/>
              <a:gd name="connsiteY1" fmla="*/ 131884 h 2452565"/>
              <a:gd name="connsiteX2" fmla="*/ 3098067 w 3767992"/>
              <a:gd name="connsiteY2" fmla="*/ 8987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  <a:gd name="connsiteX0" fmla="*/ 0 w 3767992"/>
              <a:gd name="connsiteY0" fmla="*/ 0 h 2452565"/>
              <a:gd name="connsiteX1" fmla="*/ 2104781 w 3767992"/>
              <a:gd name="connsiteY1" fmla="*/ 185859 h 2452565"/>
              <a:gd name="connsiteX2" fmla="*/ 3098067 w 3767992"/>
              <a:gd name="connsiteY2" fmla="*/ 898769 h 2452565"/>
              <a:gd name="connsiteX3" fmla="*/ 3202598 w 3767992"/>
              <a:gd name="connsiteY3" fmla="*/ 878742 h 2452565"/>
              <a:gd name="connsiteX4" fmla="*/ 3720367 w 3767992"/>
              <a:gd name="connsiteY4" fmla="*/ 1222619 h 2452565"/>
              <a:gd name="connsiteX5" fmla="*/ 3767992 w 3767992"/>
              <a:gd name="connsiteY5" fmla="*/ 1256323 h 2452565"/>
              <a:gd name="connsiteX6" fmla="*/ 3217985 w 3767992"/>
              <a:gd name="connsiteY6" fmla="*/ 2224454 h 2452565"/>
              <a:gd name="connsiteX7" fmla="*/ 2174875 w 3767992"/>
              <a:gd name="connsiteY7" fmla="*/ 2452565 h 2452565"/>
              <a:gd name="connsiteX8" fmla="*/ 677496 w 3767992"/>
              <a:gd name="connsiteY8" fmla="*/ 2402254 h 2452565"/>
              <a:gd name="connsiteX9" fmla="*/ 907073 w 3767992"/>
              <a:gd name="connsiteY9" fmla="*/ 1605817 h 2452565"/>
              <a:gd name="connsiteX10" fmla="*/ 365125 w 3767992"/>
              <a:gd name="connsiteY10" fmla="*/ 1414096 h 2452565"/>
              <a:gd name="connsiteX11" fmla="*/ 105508 w 3767992"/>
              <a:gd name="connsiteY11" fmla="*/ 703384 h 2452565"/>
              <a:gd name="connsiteX12" fmla="*/ 8792 w 3767992"/>
              <a:gd name="connsiteY12" fmla="*/ 465992 h 2452565"/>
              <a:gd name="connsiteX13" fmla="*/ 0 w 3767992"/>
              <a:gd name="connsiteY13" fmla="*/ 0 h 245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67992" h="2452565">
                <a:moveTo>
                  <a:pt x="0" y="0"/>
                </a:moveTo>
                <a:lnTo>
                  <a:pt x="2104781" y="185859"/>
                </a:lnTo>
                <a:lnTo>
                  <a:pt x="3098067" y="898769"/>
                </a:lnTo>
                <a:lnTo>
                  <a:pt x="3202598" y="878742"/>
                </a:lnTo>
                <a:lnTo>
                  <a:pt x="3720367" y="1222619"/>
                </a:lnTo>
                <a:lnTo>
                  <a:pt x="3767992" y="1256323"/>
                </a:lnTo>
                <a:lnTo>
                  <a:pt x="3217985" y="2224454"/>
                </a:lnTo>
                <a:lnTo>
                  <a:pt x="2174875" y="2452565"/>
                </a:lnTo>
                <a:lnTo>
                  <a:pt x="677496" y="2402254"/>
                </a:lnTo>
                <a:cubicBezTo>
                  <a:pt x="759313" y="2132542"/>
                  <a:pt x="841131" y="1869179"/>
                  <a:pt x="907073" y="1605817"/>
                </a:cubicBezTo>
                <a:lnTo>
                  <a:pt x="365125" y="1414096"/>
                </a:lnTo>
                <a:lnTo>
                  <a:pt x="105508" y="703384"/>
                </a:lnTo>
                <a:lnTo>
                  <a:pt x="8792" y="4659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33000"/>
            </a:schemeClr>
          </a:solidFill>
          <a:ln w="15875">
            <a:solidFill>
              <a:schemeClr val="accent2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982D80C2-F083-443E-85BD-65426AB29846}"/>
              </a:ext>
            </a:extLst>
          </p:cNvPr>
          <p:cNvSpPr/>
          <p:nvPr/>
        </p:nvSpPr>
        <p:spPr>
          <a:xfrm>
            <a:off x="4953485" y="-2221109"/>
            <a:ext cx="3500364" cy="6491236"/>
          </a:xfrm>
          <a:custGeom>
            <a:avLst/>
            <a:gdLst>
              <a:gd name="connsiteX0" fmla="*/ 0 w 3500364"/>
              <a:gd name="connsiteY0" fmla="*/ 0 h 6491236"/>
              <a:gd name="connsiteX1" fmla="*/ 422030 w 3500364"/>
              <a:gd name="connsiteY1" fmla="*/ 462225 h 6491236"/>
              <a:gd name="connsiteX2" fmla="*/ 713433 w 3500364"/>
              <a:gd name="connsiteY2" fmla="*/ 974691 h 6491236"/>
              <a:gd name="connsiteX3" fmla="*/ 1155560 w 3500364"/>
              <a:gd name="connsiteY3" fmla="*/ 1718269 h 6491236"/>
              <a:gd name="connsiteX4" fmla="*/ 1517301 w 3500364"/>
              <a:gd name="connsiteY4" fmla="*/ 2240783 h 6491236"/>
              <a:gd name="connsiteX5" fmla="*/ 2190540 w 3500364"/>
              <a:gd name="connsiteY5" fmla="*/ 2934119 h 6491236"/>
              <a:gd name="connsiteX6" fmla="*/ 2632668 w 3500364"/>
              <a:gd name="connsiteY6" fmla="*/ 3356150 h 6491236"/>
              <a:gd name="connsiteX7" fmla="*/ 3004457 w 3500364"/>
              <a:gd name="connsiteY7" fmla="*/ 3758084 h 6491236"/>
              <a:gd name="connsiteX8" fmla="*/ 3135085 w 3500364"/>
              <a:gd name="connsiteY8" fmla="*/ 3969099 h 6491236"/>
              <a:gd name="connsiteX9" fmla="*/ 3295859 w 3500364"/>
              <a:gd name="connsiteY9" fmla="*/ 4441372 h 6491236"/>
              <a:gd name="connsiteX10" fmla="*/ 3456633 w 3500364"/>
              <a:gd name="connsiteY10" fmla="*/ 4963886 h 6491236"/>
              <a:gd name="connsiteX11" fmla="*/ 3496826 w 3500364"/>
              <a:gd name="connsiteY11" fmla="*/ 5194998 h 6491236"/>
              <a:gd name="connsiteX12" fmla="*/ 3386294 w 3500364"/>
              <a:gd name="connsiteY12" fmla="*/ 5466304 h 6491236"/>
              <a:gd name="connsiteX13" fmla="*/ 2984360 w 3500364"/>
              <a:gd name="connsiteY13" fmla="*/ 5868238 h 6491236"/>
              <a:gd name="connsiteX14" fmla="*/ 2612571 w 3500364"/>
              <a:gd name="connsiteY14" fmla="*/ 6300317 h 6491236"/>
              <a:gd name="connsiteX15" fmla="*/ 2481943 w 3500364"/>
              <a:gd name="connsiteY15" fmla="*/ 6491236 h 649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0364" h="6491236">
                <a:moveTo>
                  <a:pt x="0" y="0"/>
                </a:moveTo>
                <a:cubicBezTo>
                  <a:pt x="151562" y="149888"/>
                  <a:pt x="303125" y="299777"/>
                  <a:pt x="422030" y="462225"/>
                </a:cubicBezTo>
                <a:cubicBezTo>
                  <a:pt x="540935" y="624673"/>
                  <a:pt x="591178" y="765351"/>
                  <a:pt x="713433" y="974691"/>
                </a:cubicBezTo>
                <a:cubicBezTo>
                  <a:pt x="835688" y="1184031"/>
                  <a:pt x="1021582" y="1507254"/>
                  <a:pt x="1155560" y="1718269"/>
                </a:cubicBezTo>
                <a:cubicBezTo>
                  <a:pt x="1289538" y="1929284"/>
                  <a:pt x="1344804" y="2038141"/>
                  <a:pt x="1517301" y="2240783"/>
                </a:cubicBezTo>
                <a:cubicBezTo>
                  <a:pt x="1689798" y="2443425"/>
                  <a:pt x="2004646" y="2748225"/>
                  <a:pt x="2190540" y="2934119"/>
                </a:cubicBezTo>
                <a:cubicBezTo>
                  <a:pt x="2376434" y="3120013"/>
                  <a:pt x="2497015" y="3218823"/>
                  <a:pt x="2632668" y="3356150"/>
                </a:cubicBezTo>
                <a:cubicBezTo>
                  <a:pt x="2768321" y="3493477"/>
                  <a:pt x="2920721" y="3655926"/>
                  <a:pt x="3004457" y="3758084"/>
                </a:cubicBezTo>
                <a:cubicBezTo>
                  <a:pt x="3088193" y="3860242"/>
                  <a:pt x="3086518" y="3855218"/>
                  <a:pt x="3135085" y="3969099"/>
                </a:cubicBezTo>
                <a:cubicBezTo>
                  <a:pt x="3183652" y="4082980"/>
                  <a:pt x="3242268" y="4275574"/>
                  <a:pt x="3295859" y="4441372"/>
                </a:cubicBezTo>
                <a:cubicBezTo>
                  <a:pt x="3349450" y="4607170"/>
                  <a:pt x="3423139" y="4838282"/>
                  <a:pt x="3456633" y="4963886"/>
                </a:cubicBezTo>
                <a:cubicBezTo>
                  <a:pt x="3490127" y="5089490"/>
                  <a:pt x="3508549" y="5111262"/>
                  <a:pt x="3496826" y="5194998"/>
                </a:cubicBezTo>
                <a:cubicBezTo>
                  <a:pt x="3485103" y="5278734"/>
                  <a:pt x="3471705" y="5354097"/>
                  <a:pt x="3386294" y="5466304"/>
                </a:cubicBezTo>
                <a:cubicBezTo>
                  <a:pt x="3300883" y="5578511"/>
                  <a:pt x="3113314" y="5729236"/>
                  <a:pt x="2984360" y="5868238"/>
                </a:cubicBezTo>
                <a:cubicBezTo>
                  <a:pt x="2855406" y="6007240"/>
                  <a:pt x="2696307" y="6196484"/>
                  <a:pt x="2612571" y="6300317"/>
                </a:cubicBezTo>
                <a:cubicBezTo>
                  <a:pt x="2528835" y="6404150"/>
                  <a:pt x="2505389" y="6447693"/>
                  <a:pt x="2481943" y="6491236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ECDF7BB5-38FF-4545-B94C-28A8C56D8D98}"/>
              </a:ext>
            </a:extLst>
          </p:cNvPr>
          <p:cNvSpPr/>
          <p:nvPr/>
        </p:nvSpPr>
        <p:spPr>
          <a:xfrm>
            <a:off x="6294339" y="3594192"/>
            <a:ext cx="962025" cy="692944"/>
          </a:xfrm>
          <a:custGeom>
            <a:avLst/>
            <a:gdLst>
              <a:gd name="connsiteX0" fmla="*/ 962025 w 962025"/>
              <a:gd name="connsiteY0" fmla="*/ 692944 h 692944"/>
              <a:gd name="connsiteX1" fmla="*/ 921544 w 962025"/>
              <a:gd name="connsiteY1" fmla="*/ 654844 h 692944"/>
              <a:gd name="connsiteX2" fmla="*/ 850106 w 962025"/>
              <a:gd name="connsiteY2" fmla="*/ 638175 h 692944"/>
              <a:gd name="connsiteX3" fmla="*/ 714375 w 962025"/>
              <a:gd name="connsiteY3" fmla="*/ 609600 h 692944"/>
              <a:gd name="connsiteX4" fmla="*/ 640556 w 962025"/>
              <a:gd name="connsiteY4" fmla="*/ 588169 h 692944"/>
              <a:gd name="connsiteX5" fmla="*/ 595312 w 962025"/>
              <a:gd name="connsiteY5" fmla="*/ 559594 h 692944"/>
              <a:gd name="connsiteX6" fmla="*/ 431006 w 962025"/>
              <a:gd name="connsiteY6" fmla="*/ 407194 h 692944"/>
              <a:gd name="connsiteX7" fmla="*/ 130969 w 962025"/>
              <a:gd name="connsiteY7" fmla="*/ 126206 h 692944"/>
              <a:gd name="connsiteX8" fmla="*/ 0 w 962025"/>
              <a:gd name="connsiteY8" fmla="*/ 0 h 69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2025" h="692944">
                <a:moveTo>
                  <a:pt x="962025" y="692944"/>
                </a:moveTo>
                <a:cubicBezTo>
                  <a:pt x="951111" y="678458"/>
                  <a:pt x="940197" y="663972"/>
                  <a:pt x="921544" y="654844"/>
                </a:cubicBezTo>
                <a:cubicBezTo>
                  <a:pt x="902891" y="645716"/>
                  <a:pt x="850106" y="638175"/>
                  <a:pt x="850106" y="638175"/>
                </a:cubicBezTo>
                <a:lnTo>
                  <a:pt x="714375" y="609600"/>
                </a:lnTo>
                <a:cubicBezTo>
                  <a:pt x="679450" y="601266"/>
                  <a:pt x="660400" y="596503"/>
                  <a:pt x="640556" y="588169"/>
                </a:cubicBezTo>
                <a:cubicBezTo>
                  <a:pt x="620712" y="579835"/>
                  <a:pt x="630237" y="589756"/>
                  <a:pt x="595312" y="559594"/>
                </a:cubicBezTo>
                <a:cubicBezTo>
                  <a:pt x="560387" y="529431"/>
                  <a:pt x="431006" y="407194"/>
                  <a:pt x="431006" y="407194"/>
                </a:cubicBezTo>
                <a:lnTo>
                  <a:pt x="130969" y="126206"/>
                </a:lnTo>
                <a:cubicBezTo>
                  <a:pt x="59135" y="58340"/>
                  <a:pt x="29567" y="29170"/>
                  <a:pt x="0" y="0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9" name="Vrije vorm: vorm 38">
            <a:extLst>
              <a:ext uri="{FF2B5EF4-FFF2-40B4-BE49-F238E27FC236}">
                <a16:creationId xmlns:a16="http://schemas.microsoft.com/office/drawing/2014/main" id="{C0F6170C-8B70-4A53-AB64-CA8573E1CE5B}"/>
              </a:ext>
            </a:extLst>
          </p:cNvPr>
          <p:cNvSpPr/>
          <p:nvPr/>
        </p:nvSpPr>
        <p:spPr>
          <a:xfrm>
            <a:off x="4752519" y="-2311544"/>
            <a:ext cx="4883499" cy="8410471"/>
          </a:xfrm>
          <a:custGeom>
            <a:avLst/>
            <a:gdLst>
              <a:gd name="connsiteX0" fmla="*/ 4883499 w 4883499"/>
              <a:gd name="connsiteY0" fmla="*/ 0 h 8410471"/>
              <a:gd name="connsiteX1" fmla="*/ 3808325 w 4883499"/>
              <a:gd name="connsiteY1" fmla="*/ 803868 h 8410471"/>
              <a:gd name="connsiteX2" fmla="*/ 3084844 w 4883499"/>
              <a:gd name="connsiteY2" fmla="*/ 1446963 h 8410471"/>
              <a:gd name="connsiteX3" fmla="*/ 2632668 w 4883499"/>
              <a:gd name="connsiteY3" fmla="*/ 2110154 h 8410471"/>
              <a:gd name="connsiteX4" fmla="*/ 2180492 w 4883499"/>
              <a:gd name="connsiteY4" fmla="*/ 3104941 h 8410471"/>
              <a:gd name="connsiteX5" fmla="*/ 1597688 w 4883499"/>
              <a:gd name="connsiteY5" fmla="*/ 4481565 h 8410471"/>
              <a:gd name="connsiteX6" fmla="*/ 974690 w 4883499"/>
              <a:gd name="connsiteY6" fmla="*/ 6029011 h 8410471"/>
              <a:gd name="connsiteX7" fmla="*/ 391885 w 4883499"/>
              <a:gd name="connsiteY7" fmla="*/ 7465926 h 8410471"/>
              <a:gd name="connsiteX8" fmla="*/ 0 w 4883499"/>
              <a:gd name="connsiteY8" fmla="*/ 8410471 h 8410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3499" h="8410471">
                <a:moveTo>
                  <a:pt x="4883499" y="0"/>
                </a:moveTo>
                <a:cubicBezTo>
                  <a:pt x="4495800" y="281354"/>
                  <a:pt x="4108101" y="562708"/>
                  <a:pt x="3808325" y="803868"/>
                </a:cubicBezTo>
                <a:cubicBezTo>
                  <a:pt x="3508549" y="1045028"/>
                  <a:pt x="3280787" y="1229249"/>
                  <a:pt x="3084844" y="1446963"/>
                </a:cubicBezTo>
                <a:cubicBezTo>
                  <a:pt x="2888901" y="1664677"/>
                  <a:pt x="2783393" y="1833824"/>
                  <a:pt x="2632668" y="2110154"/>
                </a:cubicBezTo>
                <a:cubicBezTo>
                  <a:pt x="2481943" y="2386484"/>
                  <a:pt x="2352989" y="2709706"/>
                  <a:pt x="2180492" y="3104941"/>
                </a:cubicBezTo>
                <a:cubicBezTo>
                  <a:pt x="2007995" y="3500176"/>
                  <a:pt x="1798655" y="3994220"/>
                  <a:pt x="1597688" y="4481565"/>
                </a:cubicBezTo>
                <a:cubicBezTo>
                  <a:pt x="1396721" y="4968910"/>
                  <a:pt x="974690" y="6029011"/>
                  <a:pt x="974690" y="6029011"/>
                </a:cubicBezTo>
                <a:lnTo>
                  <a:pt x="391885" y="7465926"/>
                </a:lnTo>
                <a:cubicBezTo>
                  <a:pt x="229437" y="7862836"/>
                  <a:pt x="114718" y="8136653"/>
                  <a:pt x="0" y="8410471"/>
                </a:cubicBezTo>
              </a:path>
            </a:pathLst>
          </a:custGeom>
          <a:ln w="16510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DEFA4904-AA17-4388-92FF-0C22208F28F2}"/>
              </a:ext>
            </a:extLst>
          </p:cNvPr>
          <p:cNvSpPr txBox="1"/>
          <p:nvPr/>
        </p:nvSpPr>
        <p:spPr>
          <a:xfrm>
            <a:off x="5948574" y="2588441"/>
            <a:ext cx="3978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1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dirty="0">
                <a:solidFill>
                  <a:prstClr val="black"/>
                </a:solidFill>
                <a:latin typeface="+mn-lt"/>
              </a:rPr>
              <a:t>E17</a:t>
            </a:r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8FFEC91F-2595-4FC7-A629-B1E76165044F}"/>
              </a:ext>
            </a:extLst>
          </p:cNvPr>
          <p:cNvSpPr/>
          <p:nvPr/>
        </p:nvSpPr>
        <p:spPr>
          <a:xfrm>
            <a:off x="10407045" y="1341652"/>
            <a:ext cx="257982" cy="46439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48" name="Vrije vorm: vorm 47">
            <a:extLst>
              <a:ext uri="{FF2B5EF4-FFF2-40B4-BE49-F238E27FC236}">
                <a16:creationId xmlns:a16="http://schemas.microsoft.com/office/drawing/2014/main" id="{A4455731-ECF9-448B-9EE1-8EA036DC218F}"/>
              </a:ext>
            </a:extLst>
          </p:cNvPr>
          <p:cNvSpPr/>
          <p:nvPr/>
        </p:nvSpPr>
        <p:spPr>
          <a:xfrm>
            <a:off x="1840155" y="4603191"/>
            <a:ext cx="1048624" cy="125835"/>
          </a:xfrm>
          <a:custGeom>
            <a:avLst/>
            <a:gdLst>
              <a:gd name="connsiteX0" fmla="*/ 1048624 w 1048624"/>
              <a:gd name="connsiteY0" fmla="*/ 125835 h 125835"/>
              <a:gd name="connsiteX1" fmla="*/ 444617 w 1048624"/>
              <a:gd name="connsiteY1" fmla="*/ 58723 h 125835"/>
              <a:gd name="connsiteX2" fmla="*/ 0 w 1048624"/>
              <a:gd name="connsiteY2" fmla="*/ 0 h 12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624" h="125835">
                <a:moveTo>
                  <a:pt x="1048624" y="125835"/>
                </a:moveTo>
                <a:lnTo>
                  <a:pt x="444617" y="58723"/>
                </a:lnTo>
                <a:lnTo>
                  <a:pt x="0" y="0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4" name="Rechthoek 43">
            <a:extLst>
              <a:ext uri="{FF2B5EF4-FFF2-40B4-BE49-F238E27FC236}">
                <a16:creationId xmlns:a16="http://schemas.microsoft.com/office/drawing/2014/main" id="{99052E9A-053E-4CB9-8CBD-7F578D8A1D62}"/>
              </a:ext>
            </a:extLst>
          </p:cNvPr>
          <p:cNvSpPr/>
          <p:nvPr/>
        </p:nvSpPr>
        <p:spPr>
          <a:xfrm>
            <a:off x="1524001" y="1257078"/>
            <a:ext cx="360264" cy="480165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D687FC06-DE66-4EF4-8699-A6C384D52B0A}"/>
              </a:ext>
            </a:extLst>
          </p:cNvPr>
          <p:cNvSpPr/>
          <p:nvPr/>
        </p:nvSpPr>
        <p:spPr>
          <a:xfrm>
            <a:off x="2411252" y="-2190964"/>
            <a:ext cx="542854" cy="8259746"/>
          </a:xfrm>
          <a:custGeom>
            <a:avLst/>
            <a:gdLst>
              <a:gd name="connsiteX0" fmla="*/ 150725 w 542854"/>
              <a:gd name="connsiteY0" fmla="*/ 0 h 8259746"/>
              <a:gd name="connsiteX1" fmla="*/ 462224 w 542854"/>
              <a:gd name="connsiteY1" fmla="*/ 452176 h 8259746"/>
              <a:gd name="connsiteX2" fmla="*/ 542611 w 542854"/>
              <a:gd name="connsiteY2" fmla="*/ 1336431 h 8259746"/>
              <a:gd name="connsiteX3" fmla="*/ 482321 w 542854"/>
              <a:gd name="connsiteY3" fmla="*/ 2451798 h 8259746"/>
              <a:gd name="connsiteX4" fmla="*/ 351692 w 542854"/>
              <a:gd name="connsiteY4" fmla="*/ 3798277 h 8259746"/>
              <a:gd name="connsiteX5" fmla="*/ 251208 w 542854"/>
              <a:gd name="connsiteY5" fmla="*/ 4652387 h 8259746"/>
              <a:gd name="connsiteX6" fmla="*/ 261257 w 542854"/>
              <a:gd name="connsiteY6" fmla="*/ 5024176 h 8259746"/>
              <a:gd name="connsiteX7" fmla="*/ 462224 w 542854"/>
              <a:gd name="connsiteY7" fmla="*/ 5526594 h 8259746"/>
              <a:gd name="connsiteX8" fmla="*/ 532562 w 542854"/>
              <a:gd name="connsiteY8" fmla="*/ 5958673 h 8259746"/>
              <a:gd name="connsiteX9" fmla="*/ 432079 w 542854"/>
              <a:gd name="connsiteY9" fmla="*/ 7134330 h 8259746"/>
              <a:gd name="connsiteX10" fmla="*/ 0 w 542854"/>
              <a:gd name="connsiteY10" fmla="*/ 8259746 h 8259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854" h="8259746">
                <a:moveTo>
                  <a:pt x="150725" y="0"/>
                </a:moveTo>
                <a:cubicBezTo>
                  <a:pt x="273817" y="114719"/>
                  <a:pt x="396910" y="229438"/>
                  <a:pt x="462224" y="452176"/>
                </a:cubicBezTo>
                <a:cubicBezTo>
                  <a:pt x="527538" y="674914"/>
                  <a:pt x="539262" y="1003161"/>
                  <a:pt x="542611" y="1336431"/>
                </a:cubicBezTo>
                <a:cubicBezTo>
                  <a:pt x="545960" y="1669701"/>
                  <a:pt x="514141" y="2041490"/>
                  <a:pt x="482321" y="2451798"/>
                </a:cubicBezTo>
                <a:cubicBezTo>
                  <a:pt x="450501" y="2862106"/>
                  <a:pt x="390211" y="3431512"/>
                  <a:pt x="351692" y="3798277"/>
                </a:cubicBezTo>
                <a:cubicBezTo>
                  <a:pt x="313173" y="4165042"/>
                  <a:pt x="266280" y="4448071"/>
                  <a:pt x="251208" y="4652387"/>
                </a:cubicBezTo>
                <a:cubicBezTo>
                  <a:pt x="236136" y="4856703"/>
                  <a:pt x="226088" y="4878475"/>
                  <a:pt x="261257" y="5024176"/>
                </a:cubicBezTo>
                <a:cubicBezTo>
                  <a:pt x="296426" y="5169877"/>
                  <a:pt x="417007" y="5370845"/>
                  <a:pt x="462224" y="5526594"/>
                </a:cubicBezTo>
                <a:cubicBezTo>
                  <a:pt x="507442" y="5682344"/>
                  <a:pt x="537586" y="5690717"/>
                  <a:pt x="532562" y="5958673"/>
                </a:cubicBezTo>
                <a:cubicBezTo>
                  <a:pt x="527538" y="6226629"/>
                  <a:pt x="520839" y="6750818"/>
                  <a:pt x="432079" y="7134330"/>
                </a:cubicBezTo>
                <a:cubicBezTo>
                  <a:pt x="343319" y="7517842"/>
                  <a:pt x="171659" y="7888794"/>
                  <a:pt x="0" y="8259746"/>
                </a:cubicBez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9245F4C8-BC9E-46FC-8C90-7BA5BEF76318}"/>
              </a:ext>
            </a:extLst>
          </p:cNvPr>
          <p:cNvSpPr/>
          <p:nvPr/>
        </p:nvSpPr>
        <p:spPr>
          <a:xfrm>
            <a:off x="2712144" y="1927772"/>
            <a:ext cx="2336800" cy="996950"/>
          </a:xfrm>
          <a:custGeom>
            <a:avLst/>
            <a:gdLst>
              <a:gd name="connsiteX0" fmla="*/ 0 w 2336800"/>
              <a:gd name="connsiteY0" fmla="*/ 187325 h 996950"/>
              <a:gd name="connsiteX1" fmla="*/ 104775 w 2336800"/>
              <a:gd name="connsiteY1" fmla="*/ 231775 h 996950"/>
              <a:gd name="connsiteX2" fmla="*/ 990600 w 2336800"/>
              <a:gd name="connsiteY2" fmla="*/ 0 h 996950"/>
              <a:gd name="connsiteX3" fmla="*/ 1330325 w 2336800"/>
              <a:gd name="connsiteY3" fmla="*/ 298450 h 996950"/>
              <a:gd name="connsiteX4" fmla="*/ 2336800 w 2336800"/>
              <a:gd name="connsiteY4" fmla="*/ 99695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800" h="996950">
                <a:moveTo>
                  <a:pt x="0" y="187325"/>
                </a:moveTo>
                <a:lnTo>
                  <a:pt x="104775" y="231775"/>
                </a:lnTo>
                <a:lnTo>
                  <a:pt x="990600" y="0"/>
                </a:lnTo>
                <a:lnTo>
                  <a:pt x="1330325" y="298450"/>
                </a:lnTo>
                <a:lnTo>
                  <a:pt x="2336800" y="996950"/>
                </a:ln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3A12E859-CF3D-40E5-9B1A-4A26369ADD84}"/>
              </a:ext>
            </a:extLst>
          </p:cNvPr>
          <p:cNvSpPr/>
          <p:nvPr/>
        </p:nvSpPr>
        <p:spPr>
          <a:xfrm>
            <a:off x="2953444" y="2315123"/>
            <a:ext cx="901700" cy="250825"/>
          </a:xfrm>
          <a:custGeom>
            <a:avLst/>
            <a:gdLst>
              <a:gd name="connsiteX0" fmla="*/ 0 w 901700"/>
              <a:gd name="connsiteY0" fmla="*/ 196850 h 250825"/>
              <a:gd name="connsiteX1" fmla="*/ 149225 w 901700"/>
              <a:gd name="connsiteY1" fmla="*/ 174625 h 250825"/>
              <a:gd name="connsiteX2" fmla="*/ 901700 w 901700"/>
              <a:gd name="connsiteY2" fmla="*/ 250825 h 250825"/>
              <a:gd name="connsiteX3" fmla="*/ 819150 w 901700"/>
              <a:gd name="connsiteY3" fmla="*/ 130175 h 250825"/>
              <a:gd name="connsiteX4" fmla="*/ 758825 w 901700"/>
              <a:gd name="connsiteY4" fmla="*/ 82550 h 250825"/>
              <a:gd name="connsiteX5" fmla="*/ 692150 w 901700"/>
              <a:gd name="connsiteY5" fmla="*/ 50800 h 250825"/>
              <a:gd name="connsiteX6" fmla="*/ 619125 w 901700"/>
              <a:gd name="connsiteY6" fmla="*/ 19050 h 250825"/>
              <a:gd name="connsiteX7" fmla="*/ 508000 w 901700"/>
              <a:gd name="connsiteY7" fmla="*/ 0 h 250825"/>
              <a:gd name="connsiteX8" fmla="*/ 393700 w 901700"/>
              <a:gd name="connsiteY8" fmla="*/ 34925 h 250825"/>
              <a:gd name="connsiteX9" fmla="*/ 292100 w 901700"/>
              <a:gd name="connsiteY9" fmla="*/ 92075 h 250825"/>
              <a:gd name="connsiteX10" fmla="*/ 152400 w 901700"/>
              <a:gd name="connsiteY10" fmla="*/ 142875 h 250825"/>
              <a:gd name="connsiteX11" fmla="*/ 0 w 901700"/>
              <a:gd name="connsiteY11" fmla="*/ 19685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1700" h="250825">
                <a:moveTo>
                  <a:pt x="0" y="196850"/>
                </a:moveTo>
                <a:lnTo>
                  <a:pt x="149225" y="174625"/>
                </a:lnTo>
                <a:lnTo>
                  <a:pt x="901700" y="250825"/>
                </a:lnTo>
                <a:lnTo>
                  <a:pt x="819150" y="130175"/>
                </a:lnTo>
                <a:lnTo>
                  <a:pt x="758825" y="82550"/>
                </a:lnTo>
                <a:lnTo>
                  <a:pt x="692150" y="50800"/>
                </a:lnTo>
                <a:lnTo>
                  <a:pt x="619125" y="19050"/>
                </a:lnTo>
                <a:lnTo>
                  <a:pt x="508000" y="0"/>
                </a:lnTo>
                <a:lnTo>
                  <a:pt x="393700" y="34925"/>
                </a:lnTo>
                <a:lnTo>
                  <a:pt x="292100" y="92075"/>
                </a:lnTo>
                <a:lnTo>
                  <a:pt x="152400" y="142875"/>
                </a:lnTo>
                <a:lnTo>
                  <a:pt x="0" y="196850"/>
                </a:lnTo>
                <a:close/>
              </a:path>
            </a:pathLst>
          </a:custGeom>
          <a:solidFill>
            <a:schemeClr val="accent6"/>
          </a:solidFill>
          <a:ln w="190500">
            <a:noFill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 sz="16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7BBCC841-D5DA-4C3A-B384-7B5A6D82A93C}"/>
              </a:ext>
            </a:extLst>
          </p:cNvPr>
          <p:cNvSpPr/>
          <p:nvPr/>
        </p:nvSpPr>
        <p:spPr>
          <a:xfrm>
            <a:off x="3845620" y="2559597"/>
            <a:ext cx="1800225" cy="850900"/>
          </a:xfrm>
          <a:custGeom>
            <a:avLst/>
            <a:gdLst>
              <a:gd name="connsiteX0" fmla="*/ 0 w 1800225"/>
              <a:gd name="connsiteY0" fmla="*/ 0 h 850900"/>
              <a:gd name="connsiteX1" fmla="*/ 409575 w 1800225"/>
              <a:gd name="connsiteY1" fmla="*/ 57150 h 850900"/>
              <a:gd name="connsiteX2" fmla="*/ 1085850 w 1800225"/>
              <a:gd name="connsiteY2" fmla="*/ 542925 h 850900"/>
              <a:gd name="connsiteX3" fmla="*/ 1149350 w 1800225"/>
              <a:gd name="connsiteY3" fmla="*/ 539750 h 850900"/>
              <a:gd name="connsiteX4" fmla="*/ 1663700 w 1800225"/>
              <a:gd name="connsiteY4" fmla="*/ 850900 h 850900"/>
              <a:gd name="connsiteX5" fmla="*/ 1746250 w 1800225"/>
              <a:gd name="connsiteY5" fmla="*/ 828675 h 850900"/>
              <a:gd name="connsiteX6" fmla="*/ 1800225 w 1800225"/>
              <a:gd name="connsiteY6" fmla="*/ 733425 h 8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0225" h="850900">
                <a:moveTo>
                  <a:pt x="0" y="0"/>
                </a:moveTo>
                <a:lnTo>
                  <a:pt x="409575" y="57150"/>
                </a:lnTo>
                <a:lnTo>
                  <a:pt x="1085850" y="542925"/>
                </a:lnTo>
                <a:lnTo>
                  <a:pt x="1149350" y="539750"/>
                </a:lnTo>
                <a:lnTo>
                  <a:pt x="1663700" y="850900"/>
                </a:lnTo>
                <a:lnTo>
                  <a:pt x="1746250" y="828675"/>
                </a:lnTo>
                <a:lnTo>
                  <a:pt x="1800225" y="733425"/>
                </a:lnTo>
              </a:path>
            </a:pathLst>
          </a:cu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D7B1FB9B-7EDF-47C1-94EE-EFBD3735EB16}"/>
              </a:ext>
            </a:extLst>
          </p:cNvPr>
          <p:cNvSpPr/>
          <p:nvPr/>
        </p:nvSpPr>
        <p:spPr>
          <a:xfrm>
            <a:off x="2708970" y="2505622"/>
            <a:ext cx="257175" cy="520700"/>
          </a:xfrm>
          <a:custGeom>
            <a:avLst/>
            <a:gdLst>
              <a:gd name="connsiteX0" fmla="*/ 257175 w 257175"/>
              <a:gd name="connsiteY0" fmla="*/ 0 h 520700"/>
              <a:gd name="connsiteX1" fmla="*/ 196850 w 257175"/>
              <a:gd name="connsiteY1" fmla="*/ 12700 h 520700"/>
              <a:gd name="connsiteX2" fmla="*/ 19050 w 257175"/>
              <a:gd name="connsiteY2" fmla="*/ 12700 h 520700"/>
              <a:gd name="connsiteX3" fmla="*/ 0 w 257175"/>
              <a:gd name="connsiteY3" fmla="*/ 200025 h 520700"/>
              <a:gd name="connsiteX4" fmla="*/ 22225 w 257175"/>
              <a:gd name="connsiteY4" fmla="*/ 393700 h 520700"/>
              <a:gd name="connsiteX5" fmla="*/ 82550 w 257175"/>
              <a:gd name="connsiteY5" fmla="*/ 5207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175" h="520700">
                <a:moveTo>
                  <a:pt x="257175" y="0"/>
                </a:moveTo>
                <a:lnTo>
                  <a:pt x="196850" y="12700"/>
                </a:lnTo>
                <a:lnTo>
                  <a:pt x="19050" y="12700"/>
                </a:lnTo>
                <a:lnTo>
                  <a:pt x="0" y="200025"/>
                </a:lnTo>
                <a:lnTo>
                  <a:pt x="22225" y="393700"/>
                </a:lnTo>
                <a:lnTo>
                  <a:pt x="82550" y="520700"/>
                </a:lnTo>
              </a:path>
            </a:pathLst>
          </a:custGeom>
          <a:noFill/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886433F5-B78B-4E18-9F37-908BA29DEC0E}"/>
              </a:ext>
            </a:extLst>
          </p:cNvPr>
          <p:cNvSpPr txBox="1"/>
          <p:nvPr/>
        </p:nvSpPr>
        <p:spPr>
          <a:xfrm rot="2071298">
            <a:off x="4183143" y="2373890"/>
            <a:ext cx="816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 err="1">
                <a:solidFill>
                  <a:prstClr val="black"/>
                </a:solidFill>
                <a:ea typeface="Fira Sans" panose="020B0503050000020004" pitchFamily="34" charset="0"/>
              </a:rPr>
              <a:t>Muilaardstraat</a:t>
            </a:r>
            <a:endParaRPr lang="nl-BE" sz="800" i="1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E1702869-A1F9-4797-B675-00C99D5BC812}"/>
              </a:ext>
            </a:extLst>
          </p:cNvPr>
          <p:cNvSpPr txBox="1"/>
          <p:nvPr/>
        </p:nvSpPr>
        <p:spPr>
          <a:xfrm rot="20762907">
            <a:off x="2726687" y="1873296"/>
            <a:ext cx="9172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Haardstedestraat</a:t>
            </a: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FF7DAEB4-C533-4914-BA9A-F7E00151594B}"/>
              </a:ext>
            </a:extLst>
          </p:cNvPr>
          <p:cNvSpPr/>
          <p:nvPr/>
        </p:nvSpPr>
        <p:spPr>
          <a:xfrm>
            <a:off x="3710683" y="1283248"/>
            <a:ext cx="1419225" cy="638175"/>
          </a:xfrm>
          <a:custGeom>
            <a:avLst/>
            <a:gdLst>
              <a:gd name="connsiteX0" fmla="*/ 0 w 1419225"/>
              <a:gd name="connsiteY0" fmla="*/ 638175 h 638175"/>
              <a:gd name="connsiteX1" fmla="*/ 600075 w 1419225"/>
              <a:gd name="connsiteY1" fmla="*/ 419100 h 638175"/>
              <a:gd name="connsiteX2" fmla="*/ 1419225 w 1419225"/>
              <a:gd name="connsiteY2" fmla="*/ 0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9225" h="638175">
                <a:moveTo>
                  <a:pt x="0" y="638175"/>
                </a:moveTo>
                <a:lnTo>
                  <a:pt x="600075" y="419100"/>
                </a:lnTo>
                <a:lnTo>
                  <a:pt x="1419225" y="0"/>
                </a:lnTo>
              </a:path>
            </a:pathLst>
          </a:custGeom>
          <a:ln w="254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 sz="160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1AD132D-2C2F-4A0D-96D0-8A3BB3C38751}"/>
              </a:ext>
            </a:extLst>
          </p:cNvPr>
          <p:cNvSpPr txBox="1"/>
          <p:nvPr/>
        </p:nvSpPr>
        <p:spPr>
          <a:xfrm rot="20265450">
            <a:off x="3946132" y="1467958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>
                <a:solidFill>
                  <a:prstClr val="black"/>
                </a:solidFill>
                <a:ea typeface="Fira Sans" panose="020B0503050000020004" pitchFamily="34" charset="0"/>
              </a:rPr>
              <a:t>Keramiekstraat</a:t>
            </a:r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6FE0411C-29B7-4771-865A-9882D40E51B9}"/>
              </a:ext>
            </a:extLst>
          </p:cNvPr>
          <p:cNvSpPr txBox="1"/>
          <p:nvPr/>
        </p:nvSpPr>
        <p:spPr>
          <a:xfrm rot="16606473">
            <a:off x="2040016" y="1968576"/>
            <a:ext cx="10935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800" i="1" dirty="0" err="1">
                <a:solidFill>
                  <a:prstClr val="black"/>
                </a:solidFill>
                <a:ea typeface="Fira Sans" panose="020B0503050000020004" pitchFamily="34" charset="0"/>
              </a:rPr>
              <a:t>Zwijnaardsesteenweg</a:t>
            </a:r>
            <a:endParaRPr lang="nl-BE" sz="800" i="1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5" name="Rechthoek 44">
            <a:extLst>
              <a:ext uri="{FF2B5EF4-FFF2-40B4-BE49-F238E27FC236}">
                <a16:creationId xmlns:a16="http://schemas.microsoft.com/office/drawing/2014/main" id="{731796BF-A01C-42A4-9DBD-C3FB213564DF}"/>
              </a:ext>
            </a:extLst>
          </p:cNvPr>
          <p:cNvSpPr/>
          <p:nvPr/>
        </p:nvSpPr>
        <p:spPr>
          <a:xfrm>
            <a:off x="1524002" y="-1"/>
            <a:ext cx="9143999" cy="13313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6BB3DCBD-9432-48CD-AA33-F8A6CE89B5AC}"/>
              </a:ext>
            </a:extLst>
          </p:cNvPr>
          <p:cNvSpPr/>
          <p:nvPr/>
        </p:nvSpPr>
        <p:spPr>
          <a:xfrm>
            <a:off x="1524001" y="5985648"/>
            <a:ext cx="9138553" cy="84660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6D1C0265-0C8C-40AA-B797-3E799A416BF3}"/>
              </a:ext>
            </a:extLst>
          </p:cNvPr>
          <p:cNvSpPr txBox="1"/>
          <p:nvPr/>
        </p:nvSpPr>
        <p:spPr>
          <a:xfrm>
            <a:off x="1775521" y="260649"/>
            <a:ext cx="322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prstClr val="black"/>
                </a:solidFill>
                <a:ea typeface="Fira Sans" panose="020B0503050000020004" pitchFamily="34" charset="0"/>
              </a:rPr>
              <a:t>Een blik op de omgeving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2190EC3-0570-4D21-A37A-FF09596BF70B}"/>
              </a:ext>
            </a:extLst>
          </p:cNvPr>
          <p:cNvSpPr/>
          <p:nvPr/>
        </p:nvSpPr>
        <p:spPr>
          <a:xfrm>
            <a:off x="9732913" y="101605"/>
            <a:ext cx="877795" cy="37957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8A0BFCBE-C0C9-43FB-823C-085C535EA3BB}"/>
              </a:ext>
            </a:extLst>
          </p:cNvPr>
          <p:cNvSpPr txBox="1"/>
          <p:nvPr/>
        </p:nvSpPr>
        <p:spPr>
          <a:xfrm>
            <a:off x="3474324" y="4303156"/>
            <a:ext cx="34496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1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dirty="0">
                <a:solidFill>
                  <a:prstClr val="black"/>
                </a:solidFill>
                <a:latin typeface="+mn-lt"/>
              </a:rPr>
              <a:t>R4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16CEAFA2-55F8-41CF-AB61-2568A4B80D89}"/>
              </a:ext>
            </a:extLst>
          </p:cNvPr>
          <p:cNvSpPr txBox="1"/>
          <p:nvPr/>
        </p:nvSpPr>
        <p:spPr>
          <a:xfrm>
            <a:off x="2438823" y="6337057"/>
            <a:ext cx="5264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prstClr val="black"/>
                </a:solidFill>
                <a:ea typeface="Fira Sans" panose="020B0503050000020004" pitchFamily="34" charset="0"/>
              </a:rPr>
              <a:t>In de toekomst:  verlenging van de bestaande ontsluitingsweg</a:t>
            </a:r>
          </a:p>
        </p:txBody>
      </p:sp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E8009610-53FB-4E39-913F-E98CA541395B}"/>
              </a:ext>
            </a:extLst>
          </p:cNvPr>
          <p:cNvSpPr/>
          <p:nvPr/>
        </p:nvSpPr>
        <p:spPr>
          <a:xfrm>
            <a:off x="6146334" y="4068661"/>
            <a:ext cx="512358" cy="2223082"/>
          </a:xfrm>
          <a:custGeom>
            <a:avLst/>
            <a:gdLst>
              <a:gd name="connsiteX0" fmla="*/ 83890 w 512358"/>
              <a:gd name="connsiteY0" fmla="*/ 2223082 h 2223082"/>
              <a:gd name="connsiteX1" fmla="*/ 511728 w 512358"/>
              <a:gd name="connsiteY1" fmla="*/ 1216403 h 2223082"/>
              <a:gd name="connsiteX2" fmla="*/ 0 w 512358"/>
              <a:gd name="connsiteY2" fmla="*/ 0 h 2223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358" h="2223082">
                <a:moveTo>
                  <a:pt x="83890" y="2223082"/>
                </a:moveTo>
                <a:cubicBezTo>
                  <a:pt x="304800" y="1904999"/>
                  <a:pt x="525710" y="1586917"/>
                  <a:pt x="511728" y="1216403"/>
                </a:cubicBezTo>
                <a:cubicBezTo>
                  <a:pt x="497746" y="845889"/>
                  <a:pt x="248873" y="422944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black"/>
              </a:solidFill>
            </a:endParaRP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340885D7-824B-4522-827A-A1C9121E6E4C}"/>
              </a:ext>
            </a:extLst>
          </p:cNvPr>
          <p:cNvSpPr/>
          <p:nvPr/>
        </p:nvSpPr>
        <p:spPr>
          <a:xfrm>
            <a:off x="10638832" y="6748"/>
            <a:ext cx="1612155" cy="687175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2AEB3F28-8EF4-406F-B430-5D4695859846}"/>
              </a:ext>
            </a:extLst>
          </p:cNvPr>
          <p:cNvSpPr/>
          <p:nvPr/>
        </p:nvSpPr>
        <p:spPr>
          <a:xfrm>
            <a:off x="-13856" y="0"/>
            <a:ext cx="1830221" cy="68604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77026018-D450-4D33-A04F-BE03AF980D15}"/>
              </a:ext>
            </a:extLst>
          </p:cNvPr>
          <p:cNvSpPr txBox="1"/>
          <p:nvPr/>
        </p:nvSpPr>
        <p:spPr>
          <a:xfrm rot="375187">
            <a:off x="6344971" y="3511590"/>
            <a:ext cx="1196473" cy="338554"/>
          </a:xfrm>
          <a:prstGeom prst="rect">
            <a:avLst/>
          </a:prstGeom>
          <a:noFill/>
          <a:scene3d>
            <a:camera prst="isometricLeftDown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nl-BE" sz="1600" dirty="0">
                <a:ln w="3175">
                  <a:noFill/>
                </a:ln>
                <a:cs typeface="Arial" panose="020B0604020202020204" pitchFamily="34" charset="0"/>
              </a:rPr>
              <a:t>GHELAMCO</a:t>
            </a:r>
          </a:p>
        </p:txBody>
      </p:sp>
      <p:grpSp>
        <p:nvGrpSpPr>
          <p:cNvPr id="55" name="Groep 54">
            <a:extLst>
              <a:ext uri="{FF2B5EF4-FFF2-40B4-BE49-F238E27FC236}">
                <a16:creationId xmlns:a16="http://schemas.microsoft.com/office/drawing/2014/main" id="{C830C67B-F2B6-4F48-9FA7-99FF81FFFD0D}"/>
              </a:ext>
            </a:extLst>
          </p:cNvPr>
          <p:cNvGrpSpPr>
            <a:grpSpLocks noChangeAspect="1"/>
          </p:cNvGrpSpPr>
          <p:nvPr/>
        </p:nvGrpSpPr>
        <p:grpSpPr>
          <a:xfrm>
            <a:off x="6532912" y="2858870"/>
            <a:ext cx="1226044" cy="1205264"/>
            <a:chOff x="3226279" y="612475"/>
            <a:chExt cx="5598544" cy="5503653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94A745E5-DCAE-4E19-A66F-279875B07FDA}"/>
                </a:ext>
              </a:extLst>
            </p:cNvPr>
            <p:cNvSpPr/>
            <p:nvPr/>
          </p:nvSpPr>
          <p:spPr>
            <a:xfrm rot="2529557">
              <a:off x="4841712" y="2326461"/>
              <a:ext cx="2657850" cy="194110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59" name="Vrije vorm: vorm 58">
              <a:extLst>
                <a:ext uri="{FF2B5EF4-FFF2-40B4-BE49-F238E27FC236}">
                  <a16:creationId xmlns:a16="http://schemas.microsoft.com/office/drawing/2014/main" id="{5AE70829-7DBF-46AA-95ED-BA36B1F336A4}"/>
                </a:ext>
              </a:extLst>
            </p:cNvPr>
            <p:cNvSpPr/>
            <p:nvPr/>
          </p:nvSpPr>
          <p:spPr>
            <a:xfrm>
              <a:off x="3226279" y="612475"/>
              <a:ext cx="5598544" cy="5503653"/>
            </a:xfrm>
            <a:custGeom>
              <a:avLst/>
              <a:gdLst>
                <a:gd name="connsiteX0" fmla="*/ 2510287 w 5598544"/>
                <a:gd name="connsiteY0" fmla="*/ 0 h 5503653"/>
                <a:gd name="connsiteX1" fmla="*/ 3174521 w 5598544"/>
                <a:gd name="connsiteY1" fmla="*/ 431321 h 5503653"/>
                <a:gd name="connsiteX2" fmla="*/ 4295955 w 5598544"/>
                <a:gd name="connsiteY2" fmla="*/ 1190446 h 5503653"/>
                <a:gd name="connsiteX3" fmla="*/ 5210355 w 5598544"/>
                <a:gd name="connsiteY3" fmla="*/ 2268748 h 5503653"/>
                <a:gd name="connsiteX4" fmla="*/ 5598544 w 5598544"/>
                <a:gd name="connsiteY4" fmla="*/ 2863970 h 5503653"/>
                <a:gd name="connsiteX5" fmla="*/ 4563374 w 5598544"/>
                <a:gd name="connsiteY5" fmla="*/ 4175185 h 5503653"/>
                <a:gd name="connsiteX6" fmla="*/ 3157268 w 5598544"/>
                <a:gd name="connsiteY6" fmla="*/ 5503653 h 5503653"/>
                <a:gd name="connsiteX7" fmla="*/ 2441276 w 5598544"/>
                <a:gd name="connsiteY7" fmla="*/ 5141344 h 5503653"/>
                <a:gd name="connsiteX8" fmla="*/ 1345721 w 5598544"/>
                <a:gd name="connsiteY8" fmla="*/ 4330461 h 5503653"/>
                <a:gd name="connsiteX9" fmla="*/ 534838 w 5598544"/>
                <a:gd name="connsiteY9" fmla="*/ 3441940 h 5503653"/>
                <a:gd name="connsiteX10" fmla="*/ 0 w 5598544"/>
                <a:gd name="connsiteY10" fmla="*/ 2605178 h 5503653"/>
                <a:gd name="connsiteX11" fmla="*/ 690113 w 5598544"/>
                <a:gd name="connsiteY11" fmla="*/ 1673525 h 5503653"/>
                <a:gd name="connsiteX12" fmla="*/ 1449238 w 5598544"/>
                <a:gd name="connsiteY12" fmla="*/ 802257 h 5503653"/>
                <a:gd name="connsiteX13" fmla="*/ 2510287 w 5598544"/>
                <a:gd name="connsiteY13" fmla="*/ 0 h 550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8544" h="5503653">
                  <a:moveTo>
                    <a:pt x="2510287" y="0"/>
                  </a:moveTo>
                  <a:lnTo>
                    <a:pt x="3174521" y="431321"/>
                  </a:lnTo>
                  <a:lnTo>
                    <a:pt x="4295955" y="1190446"/>
                  </a:lnTo>
                  <a:lnTo>
                    <a:pt x="5210355" y="2268748"/>
                  </a:lnTo>
                  <a:lnTo>
                    <a:pt x="5598544" y="2863970"/>
                  </a:lnTo>
                  <a:lnTo>
                    <a:pt x="4563374" y="4175185"/>
                  </a:lnTo>
                  <a:lnTo>
                    <a:pt x="3157268" y="5503653"/>
                  </a:lnTo>
                  <a:lnTo>
                    <a:pt x="2441276" y="5141344"/>
                  </a:lnTo>
                  <a:lnTo>
                    <a:pt x="1345721" y="4330461"/>
                  </a:lnTo>
                  <a:lnTo>
                    <a:pt x="534838" y="3441940"/>
                  </a:lnTo>
                  <a:lnTo>
                    <a:pt x="0" y="2605178"/>
                  </a:lnTo>
                  <a:lnTo>
                    <a:pt x="690113" y="1673525"/>
                  </a:lnTo>
                  <a:lnTo>
                    <a:pt x="1449238" y="802257"/>
                  </a:lnTo>
                  <a:lnTo>
                    <a:pt x="2510287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60" name="Tekstvak 59">
            <a:extLst>
              <a:ext uri="{FF2B5EF4-FFF2-40B4-BE49-F238E27FC236}">
                <a16:creationId xmlns:a16="http://schemas.microsoft.com/office/drawing/2014/main" id="{C7EF6520-CE16-4528-A7EB-6DA947B2E6E9}"/>
              </a:ext>
            </a:extLst>
          </p:cNvPr>
          <p:cNvSpPr txBox="1"/>
          <p:nvPr/>
        </p:nvSpPr>
        <p:spPr>
          <a:xfrm>
            <a:off x="3720536" y="3335613"/>
            <a:ext cx="11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4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sz="1200" dirty="0">
                <a:solidFill>
                  <a:prstClr val="black"/>
                </a:solidFill>
                <a:latin typeface="+mn-lt"/>
              </a:rPr>
              <a:t>Bedrijventerrein</a:t>
            </a:r>
          </a:p>
        </p:txBody>
      </p:sp>
    </p:spTree>
    <p:extLst>
      <p:ext uri="{BB962C8B-B14F-4D97-AF65-F5344CB8AC3E}">
        <p14:creationId xmlns:p14="http://schemas.microsoft.com/office/powerpoint/2010/main" val="2978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9" grpId="0" animBg="1"/>
      <p:bldP spid="58" grpId="0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>
            <a:extLst>
              <a:ext uri="{FF2B5EF4-FFF2-40B4-BE49-F238E27FC236}">
                <a16:creationId xmlns:a16="http://schemas.microsoft.com/office/drawing/2014/main" id="{63E57880-00EA-439E-B92B-2F3445F7ACCA}"/>
              </a:ext>
            </a:extLst>
          </p:cNvPr>
          <p:cNvSpPr/>
          <p:nvPr/>
        </p:nvSpPr>
        <p:spPr>
          <a:xfrm>
            <a:off x="10032592" y="1221504"/>
            <a:ext cx="383888" cy="58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F7B05B-BFFA-4337-9CB9-A9B4D0189CE1}"/>
              </a:ext>
            </a:extLst>
          </p:cNvPr>
          <p:cNvGrpSpPr/>
          <p:nvPr/>
        </p:nvGrpSpPr>
        <p:grpSpPr>
          <a:xfrm>
            <a:off x="1524001" y="1914360"/>
            <a:ext cx="9263743" cy="4909457"/>
            <a:chOff x="0" y="1948543"/>
            <a:chExt cx="9263743" cy="4909457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AF69455-2EFD-493B-B570-57BE760CE853}"/>
                </a:ext>
              </a:extLst>
            </p:cNvPr>
            <p:cNvSpPr/>
            <p:nvPr/>
          </p:nvSpPr>
          <p:spPr>
            <a:xfrm>
              <a:off x="0" y="6093296"/>
              <a:ext cx="9144000" cy="7647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  <a:ea typeface="Fira Sans" panose="020B0503050000020004" pitchFamily="34" charset="0"/>
              </a:endParaRPr>
            </a:p>
          </p:txBody>
        </p:sp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FCD16A65-07FA-4E90-920A-9778752007F2}"/>
                </a:ext>
              </a:extLst>
            </p:cNvPr>
            <p:cNvSpPr/>
            <p:nvPr/>
          </p:nvSpPr>
          <p:spPr>
            <a:xfrm>
              <a:off x="5442857" y="1948543"/>
              <a:ext cx="3820886" cy="4767943"/>
            </a:xfrm>
            <a:custGeom>
              <a:avLst/>
              <a:gdLst>
                <a:gd name="connsiteX0" fmla="*/ 0 w 3820886"/>
                <a:gd name="connsiteY0" fmla="*/ 3820886 h 4767943"/>
                <a:gd name="connsiteX1" fmla="*/ 1371600 w 3820886"/>
                <a:gd name="connsiteY1" fmla="*/ 337457 h 4767943"/>
                <a:gd name="connsiteX2" fmla="*/ 1524000 w 3820886"/>
                <a:gd name="connsiteY2" fmla="*/ 119743 h 4767943"/>
                <a:gd name="connsiteX3" fmla="*/ 1741714 w 3820886"/>
                <a:gd name="connsiteY3" fmla="*/ 0 h 4767943"/>
                <a:gd name="connsiteX4" fmla="*/ 2111829 w 3820886"/>
                <a:gd name="connsiteY4" fmla="*/ 32657 h 4767943"/>
                <a:gd name="connsiteX5" fmla="*/ 2460172 w 3820886"/>
                <a:gd name="connsiteY5" fmla="*/ 217714 h 4767943"/>
                <a:gd name="connsiteX6" fmla="*/ 3820886 w 3820886"/>
                <a:gd name="connsiteY6" fmla="*/ 1491343 h 4767943"/>
                <a:gd name="connsiteX7" fmla="*/ 3777343 w 3820886"/>
                <a:gd name="connsiteY7" fmla="*/ 4767943 h 4767943"/>
                <a:gd name="connsiteX8" fmla="*/ 0 w 3820886"/>
                <a:gd name="connsiteY8" fmla="*/ 3820886 h 476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0886" h="4767943">
                  <a:moveTo>
                    <a:pt x="0" y="3820886"/>
                  </a:moveTo>
                  <a:lnTo>
                    <a:pt x="1371600" y="337457"/>
                  </a:lnTo>
                  <a:lnTo>
                    <a:pt x="1524000" y="119743"/>
                  </a:lnTo>
                  <a:lnTo>
                    <a:pt x="1741714" y="0"/>
                  </a:lnTo>
                  <a:lnTo>
                    <a:pt x="2111829" y="32657"/>
                  </a:lnTo>
                  <a:lnTo>
                    <a:pt x="2460172" y="217714"/>
                  </a:lnTo>
                  <a:lnTo>
                    <a:pt x="3820886" y="1491343"/>
                  </a:lnTo>
                  <a:lnTo>
                    <a:pt x="3777343" y="4767943"/>
                  </a:lnTo>
                  <a:lnTo>
                    <a:pt x="0" y="3820886"/>
                  </a:ln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04DF4F6A-DEE4-4A43-B0E2-75C05805E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74" y="121052"/>
            <a:ext cx="10665810" cy="6599417"/>
          </a:xfrm>
          <a:prstGeom prst="rect">
            <a:avLst/>
          </a:prstGeom>
        </p:spPr>
      </p:pic>
      <p:sp>
        <p:nvSpPr>
          <p:cNvPr id="45" name="Vrije vorm: vorm 44">
            <a:extLst>
              <a:ext uri="{FF2B5EF4-FFF2-40B4-BE49-F238E27FC236}">
                <a16:creationId xmlns:a16="http://schemas.microsoft.com/office/drawing/2014/main" id="{04DF20E7-5CB6-4138-A4A7-835E2B3967EC}"/>
              </a:ext>
            </a:extLst>
          </p:cNvPr>
          <p:cNvSpPr/>
          <p:nvPr/>
        </p:nvSpPr>
        <p:spPr>
          <a:xfrm>
            <a:off x="1278240" y="6686656"/>
            <a:ext cx="5897880" cy="312420"/>
          </a:xfrm>
          <a:custGeom>
            <a:avLst/>
            <a:gdLst>
              <a:gd name="connsiteX0" fmla="*/ 0 w 5920740"/>
              <a:gd name="connsiteY0" fmla="*/ 0 h 274320"/>
              <a:gd name="connsiteX1" fmla="*/ 2209800 w 5920740"/>
              <a:gd name="connsiteY1" fmla="*/ 91440 h 274320"/>
              <a:gd name="connsiteX2" fmla="*/ 4480560 w 5920740"/>
              <a:gd name="connsiteY2" fmla="*/ 144780 h 274320"/>
              <a:gd name="connsiteX3" fmla="*/ 5920740 w 5920740"/>
              <a:gd name="connsiteY3" fmla="*/ 274320 h 274320"/>
              <a:gd name="connsiteX0" fmla="*/ 0 w 5920740"/>
              <a:gd name="connsiteY0" fmla="*/ 0 h 274320"/>
              <a:gd name="connsiteX1" fmla="*/ 2202180 w 5920740"/>
              <a:gd name="connsiteY1" fmla="*/ 45720 h 274320"/>
              <a:gd name="connsiteX2" fmla="*/ 4480560 w 5920740"/>
              <a:gd name="connsiteY2" fmla="*/ 144780 h 274320"/>
              <a:gd name="connsiteX3" fmla="*/ 5920740 w 5920740"/>
              <a:gd name="connsiteY3" fmla="*/ 274320 h 274320"/>
              <a:gd name="connsiteX0" fmla="*/ 0 w 5897880"/>
              <a:gd name="connsiteY0" fmla="*/ 0 h 312420"/>
              <a:gd name="connsiteX1" fmla="*/ 2179320 w 5897880"/>
              <a:gd name="connsiteY1" fmla="*/ 83820 h 312420"/>
              <a:gd name="connsiteX2" fmla="*/ 4457700 w 5897880"/>
              <a:gd name="connsiteY2" fmla="*/ 182880 h 312420"/>
              <a:gd name="connsiteX3" fmla="*/ 5897880 w 5897880"/>
              <a:gd name="connsiteY3" fmla="*/ 312420 h 312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7880" h="312420">
                <a:moveTo>
                  <a:pt x="0" y="0"/>
                </a:moveTo>
                <a:lnTo>
                  <a:pt x="2179320" y="83820"/>
                </a:lnTo>
                <a:lnTo>
                  <a:pt x="4457700" y="182880"/>
                </a:lnTo>
                <a:cubicBezTo>
                  <a:pt x="5077460" y="220980"/>
                  <a:pt x="5487035" y="262890"/>
                  <a:pt x="5897880" y="312420"/>
                </a:cubicBezTo>
              </a:path>
            </a:pathLst>
          </a:custGeom>
          <a:noFill/>
          <a:ln w="3079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DE6235C7-4ECE-4668-9DCE-11524B41C993}"/>
              </a:ext>
            </a:extLst>
          </p:cNvPr>
          <p:cNvSpPr/>
          <p:nvPr/>
        </p:nvSpPr>
        <p:spPr>
          <a:xfrm>
            <a:off x="6215460" y="-234210"/>
            <a:ext cx="2252265" cy="6162849"/>
          </a:xfrm>
          <a:custGeom>
            <a:avLst/>
            <a:gdLst>
              <a:gd name="connsiteX0" fmla="*/ 2725749 w 2725749"/>
              <a:gd name="connsiteY0" fmla="*/ 7239000 h 7239000"/>
              <a:gd name="connsiteX1" fmla="*/ 2001849 w 2725749"/>
              <a:gd name="connsiteY1" fmla="*/ 6972300 h 7239000"/>
              <a:gd name="connsiteX2" fmla="*/ 992199 w 2725749"/>
              <a:gd name="connsiteY2" fmla="*/ 6848475 h 7239000"/>
              <a:gd name="connsiteX3" fmla="*/ 487374 w 2725749"/>
              <a:gd name="connsiteY3" fmla="*/ 6800850 h 7239000"/>
              <a:gd name="connsiteX4" fmla="*/ 201624 w 2725749"/>
              <a:gd name="connsiteY4" fmla="*/ 6715125 h 7239000"/>
              <a:gd name="connsiteX5" fmla="*/ 58749 w 2725749"/>
              <a:gd name="connsiteY5" fmla="*/ 6505575 h 7239000"/>
              <a:gd name="connsiteX6" fmla="*/ 11124 w 2725749"/>
              <a:gd name="connsiteY6" fmla="*/ 5953125 h 7239000"/>
              <a:gd name="connsiteX7" fmla="*/ 258774 w 2725749"/>
              <a:gd name="connsiteY7" fmla="*/ 5067300 h 7239000"/>
              <a:gd name="connsiteX8" fmla="*/ 792174 w 2725749"/>
              <a:gd name="connsiteY8" fmla="*/ 3800475 h 7239000"/>
              <a:gd name="connsiteX9" fmla="*/ 1420824 w 2725749"/>
              <a:gd name="connsiteY9" fmla="*/ 2152650 h 7239000"/>
              <a:gd name="connsiteX10" fmla="*/ 1982799 w 2725749"/>
              <a:gd name="connsiteY10" fmla="*/ 809625 h 7239000"/>
              <a:gd name="connsiteX11" fmla="*/ 2268549 w 2725749"/>
              <a:gd name="connsiteY11" fmla="*/ 0 h 7239000"/>
              <a:gd name="connsiteX0" fmla="*/ 2715157 w 2715157"/>
              <a:gd name="connsiteY0" fmla="*/ 7239000 h 7239000"/>
              <a:gd name="connsiteX1" fmla="*/ 1991257 w 2715157"/>
              <a:gd name="connsiteY1" fmla="*/ 6972300 h 7239000"/>
              <a:gd name="connsiteX2" fmla="*/ 981607 w 2715157"/>
              <a:gd name="connsiteY2" fmla="*/ 6848475 h 7239000"/>
              <a:gd name="connsiteX3" fmla="*/ 476782 w 2715157"/>
              <a:gd name="connsiteY3" fmla="*/ 6800850 h 7239000"/>
              <a:gd name="connsiteX4" fmla="*/ 191032 w 2715157"/>
              <a:gd name="connsiteY4" fmla="*/ 6715125 h 7239000"/>
              <a:gd name="connsiteX5" fmla="*/ 532 w 2715157"/>
              <a:gd name="connsiteY5" fmla="*/ 5953125 h 7239000"/>
              <a:gd name="connsiteX6" fmla="*/ 248182 w 2715157"/>
              <a:gd name="connsiteY6" fmla="*/ 5067300 h 7239000"/>
              <a:gd name="connsiteX7" fmla="*/ 781582 w 2715157"/>
              <a:gd name="connsiteY7" fmla="*/ 3800475 h 7239000"/>
              <a:gd name="connsiteX8" fmla="*/ 1410232 w 2715157"/>
              <a:gd name="connsiteY8" fmla="*/ 2152650 h 7239000"/>
              <a:gd name="connsiteX9" fmla="*/ 1972207 w 2715157"/>
              <a:gd name="connsiteY9" fmla="*/ 809625 h 7239000"/>
              <a:gd name="connsiteX10" fmla="*/ 2257957 w 2715157"/>
              <a:gd name="connsiteY10" fmla="*/ 0 h 7239000"/>
              <a:gd name="connsiteX0" fmla="*/ 2720474 w 2720474"/>
              <a:gd name="connsiteY0" fmla="*/ 7239000 h 7239000"/>
              <a:gd name="connsiteX1" fmla="*/ 1996574 w 2720474"/>
              <a:gd name="connsiteY1" fmla="*/ 6972300 h 7239000"/>
              <a:gd name="connsiteX2" fmla="*/ 986924 w 2720474"/>
              <a:gd name="connsiteY2" fmla="*/ 6848475 h 7239000"/>
              <a:gd name="connsiteX3" fmla="*/ 482099 w 2720474"/>
              <a:gd name="connsiteY3" fmla="*/ 6800850 h 7239000"/>
              <a:gd name="connsiteX4" fmla="*/ 5849 w 2720474"/>
              <a:gd name="connsiteY4" fmla="*/ 5953125 h 7239000"/>
              <a:gd name="connsiteX5" fmla="*/ 253499 w 2720474"/>
              <a:gd name="connsiteY5" fmla="*/ 5067300 h 7239000"/>
              <a:gd name="connsiteX6" fmla="*/ 786899 w 2720474"/>
              <a:gd name="connsiteY6" fmla="*/ 3800475 h 7239000"/>
              <a:gd name="connsiteX7" fmla="*/ 1415549 w 2720474"/>
              <a:gd name="connsiteY7" fmla="*/ 2152650 h 7239000"/>
              <a:gd name="connsiteX8" fmla="*/ 1977524 w 2720474"/>
              <a:gd name="connsiteY8" fmla="*/ 809625 h 7239000"/>
              <a:gd name="connsiteX9" fmla="*/ 2263274 w 2720474"/>
              <a:gd name="connsiteY9" fmla="*/ 0 h 7239000"/>
              <a:gd name="connsiteX0" fmla="*/ 2748343 w 2748343"/>
              <a:gd name="connsiteY0" fmla="*/ 7239000 h 7239000"/>
              <a:gd name="connsiteX1" fmla="*/ 2024443 w 2748343"/>
              <a:gd name="connsiteY1" fmla="*/ 6972300 h 7239000"/>
              <a:gd name="connsiteX2" fmla="*/ 1014793 w 2748343"/>
              <a:gd name="connsiteY2" fmla="*/ 6848475 h 7239000"/>
              <a:gd name="connsiteX3" fmla="*/ 33718 w 2748343"/>
              <a:gd name="connsiteY3" fmla="*/ 5953125 h 7239000"/>
              <a:gd name="connsiteX4" fmla="*/ 281368 w 2748343"/>
              <a:gd name="connsiteY4" fmla="*/ 5067300 h 7239000"/>
              <a:gd name="connsiteX5" fmla="*/ 814768 w 2748343"/>
              <a:gd name="connsiteY5" fmla="*/ 3800475 h 7239000"/>
              <a:gd name="connsiteX6" fmla="*/ 1443418 w 2748343"/>
              <a:gd name="connsiteY6" fmla="*/ 2152650 h 7239000"/>
              <a:gd name="connsiteX7" fmla="*/ 2005393 w 2748343"/>
              <a:gd name="connsiteY7" fmla="*/ 809625 h 7239000"/>
              <a:gd name="connsiteX8" fmla="*/ 2291143 w 2748343"/>
              <a:gd name="connsiteY8" fmla="*/ 0 h 7239000"/>
              <a:gd name="connsiteX0" fmla="*/ 2816803 w 2816803"/>
              <a:gd name="connsiteY0" fmla="*/ 7239000 h 7239000"/>
              <a:gd name="connsiteX1" fmla="*/ 2092903 w 2816803"/>
              <a:gd name="connsiteY1" fmla="*/ 6972300 h 7239000"/>
              <a:gd name="connsiteX2" fmla="*/ 102178 w 2816803"/>
              <a:gd name="connsiteY2" fmla="*/ 5953125 h 7239000"/>
              <a:gd name="connsiteX3" fmla="*/ 349828 w 2816803"/>
              <a:gd name="connsiteY3" fmla="*/ 5067300 h 7239000"/>
              <a:gd name="connsiteX4" fmla="*/ 883228 w 2816803"/>
              <a:gd name="connsiteY4" fmla="*/ 3800475 h 7239000"/>
              <a:gd name="connsiteX5" fmla="*/ 1511878 w 2816803"/>
              <a:gd name="connsiteY5" fmla="*/ 2152650 h 7239000"/>
              <a:gd name="connsiteX6" fmla="*/ 2073853 w 2816803"/>
              <a:gd name="connsiteY6" fmla="*/ 809625 h 7239000"/>
              <a:gd name="connsiteX7" fmla="*/ 2359603 w 2816803"/>
              <a:gd name="connsiteY7" fmla="*/ 0 h 7239000"/>
              <a:gd name="connsiteX0" fmla="*/ 2868475 w 2868475"/>
              <a:gd name="connsiteY0" fmla="*/ 7239000 h 7239000"/>
              <a:gd name="connsiteX1" fmla="*/ 153850 w 2868475"/>
              <a:gd name="connsiteY1" fmla="*/ 5953125 h 7239000"/>
              <a:gd name="connsiteX2" fmla="*/ 401500 w 2868475"/>
              <a:gd name="connsiteY2" fmla="*/ 5067300 h 7239000"/>
              <a:gd name="connsiteX3" fmla="*/ 934900 w 2868475"/>
              <a:gd name="connsiteY3" fmla="*/ 3800475 h 7239000"/>
              <a:gd name="connsiteX4" fmla="*/ 1563550 w 2868475"/>
              <a:gd name="connsiteY4" fmla="*/ 2152650 h 7239000"/>
              <a:gd name="connsiteX5" fmla="*/ 2125525 w 2868475"/>
              <a:gd name="connsiteY5" fmla="*/ 809625 h 7239000"/>
              <a:gd name="connsiteX6" fmla="*/ 2411275 w 2868475"/>
              <a:gd name="connsiteY6" fmla="*/ 0 h 7239000"/>
              <a:gd name="connsiteX0" fmla="*/ 153850 w 2411275"/>
              <a:gd name="connsiteY0" fmla="*/ 5953125 h 5953125"/>
              <a:gd name="connsiteX1" fmla="*/ 401500 w 2411275"/>
              <a:gd name="connsiteY1" fmla="*/ 5067300 h 5953125"/>
              <a:gd name="connsiteX2" fmla="*/ 934900 w 2411275"/>
              <a:gd name="connsiteY2" fmla="*/ 3800475 h 5953125"/>
              <a:gd name="connsiteX3" fmla="*/ 1563550 w 2411275"/>
              <a:gd name="connsiteY3" fmla="*/ 2152650 h 5953125"/>
              <a:gd name="connsiteX4" fmla="*/ 2125525 w 2411275"/>
              <a:gd name="connsiteY4" fmla="*/ 809625 h 5953125"/>
              <a:gd name="connsiteX5" fmla="*/ 2411275 w 2411275"/>
              <a:gd name="connsiteY5" fmla="*/ 0 h 5953125"/>
              <a:gd name="connsiteX0" fmla="*/ 159188 w 2383057"/>
              <a:gd name="connsiteY0" fmla="*/ 6162849 h 6162849"/>
              <a:gd name="connsiteX1" fmla="*/ 373282 w 2383057"/>
              <a:gd name="connsiteY1" fmla="*/ 5067300 h 6162849"/>
              <a:gd name="connsiteX2" fmla="*/ 906682 w 2383057"/>
              <a:gd name="connsiteY2" fmla="*/ 3800475 h 6162849"/>
              <a:gd name="connsiteX3" fmla="*/ 1535332 w 2383057"/>
              <a:gd name="connsiteY3" fmla="*/ 2152650 h 6162849"/>
              <a:gd name="connsiteX4" fmla="*/ 2097307 w 2383057"/>
              <a:gd name="connsiteY4" fmla="*/ 809625 h 6162849"/>
              <a:gd name="connsiteX5" fmla="*/ 2383057 w 2383057"/>
              <a:gd name="connsiteY5" fmla="*/ 0 h 6162849"/>
              <a:gd name="connsiteX0" fmla="*/ 28396 w 2252265"/>
              <a:gd name="connsiteY0" fmla="*/ 6162849 h 6162849"/>
              <a:gd name="connsiteX1" fmla="*/ 242490 w 2252265"/>
              <a:gd name="connsiteY1" fmla="*/ 5067300 h 6162849"/>
              <a:gd name="connsiteX2" fmla="*/ 775890 w 2252265"/>
              <a:gd name="connsiteY2" fmla="*/ 3800475 h 6162849"/>
              <a:gd name="connsiteX3" fmla="*/ 1404540 w 2252265"/>
              <a:gd name="connsiteY3" fmla="*/ 2152650 h 6162849"/>
              <a:gd name="connsiteX4" fmla="*/ 1966515 w 2252265"/>
              <a:gd name="connsiteY4" fmla="*/ 809625 h 6162849"/>
              <a:gd name="connsiteX5" fmla="*/ 2252265 w 2252265"/>
              <a:gd name="connsiteY5" fmla="*/ 0 h 616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2265" h="6162849">
                <a:moveTo>
                  <a:pt x="28396" y="6162849"/>
                </a:moveTo>
                <a:cubicBezTo>
                  <a:pt x="-72373" y="5717009"/>
                  <a:pt x="117908" y="5461029"/>
                  <a:pt x="242490" y="5067300"/>
                </a:cubicBezTo>
                <a:cubicBezTo>
                  <a:pt x="367072" y="4673571"/>
                  <a:pt x="582215" y="4286250"/>
                  <a:pt x="775890" y="3800475"/>
                </a:cubicBezTo>
                <a:cubicBezTo>
                  <a:pt x="969565" y="3314700"/>
                  <a:pt x="1206102" y="2651125"/>
                  <a:pt x="1404540" y="2152650"/>
                </a:cubicBezTo>
                <a:cubicBezTo>
                  <a:pt x="1602977" y="1654175"/>
                  <a:pt x="1825228" y="1168400"/>
                  <a:pt x="1966515" y="809625"/>
                </a:cubicBezTo>
                <a:cubicBezTo>
                  <a:pt x="2107802" y="450850"/>
                  <a:pt x="2180033" y="225425"/>
                  <a:pt x="2252265" y="0"/>
                </a:cubicBezTo>
              </a:path>
            </a:pathLst>
          </a:custGeom>
          <a:noFill/>
          <a:ln w="762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FEFA6F7B-DD1A-475D-8D0D-FF09797DE8B5}"/>
              </a:ext>
            </a:extLst>
          </p:cNvPr>
          <p:cNvSpPr txBox="1"/>
          <p:nvPr/>
        </p:nvSpPr>
        <p:spPr>
          <a:xfrm rot="2598531">
            <a:off x="9403504" y="1830289"/>
            <a:ext cx="1314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prstClr val="black"/>
                </a:solidFill>
                <a:ea typeface="Fira Sans" panose="020B0503050000020004" pitchFamily="34" charset="0"/>
              </a:rPr>
              <a:t>Parking </a:t>
            </a:r>
            <a:r>
              <a:rPr lang="nl-BE" sz="1200" dirty="0" err="1">
                <a:solidFill>
                  <a:prstClr val="black"/>
                </a:solidFill>
                <a:ea typeface="Fira Sans" panose="020B0503050000020004" pitchFamily="34" charset="0"/>
              </a:rPr>
              <a:t>Ghelamco</a:t>
            </a:r>
            <a:endParaRPr lang="nl-BE" sz="1200" dirty="0">
              <a:solidFill>
                <a:prstClr val="black"/>
              </a:solidFill>
              <a:ea typeface="Fira Sans" panose="020B0503050000020004" pitchFamily="34" charset="0"/>
            </a:endParaRP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00154473-1E92-43BD-B2FC-38B35786A47E}"/>
              </a:ext>
            </a:extLst>
          </p:cNvPr>
          <p:cNvSpPr txBox="1"/>
          <p:nvPr/>
        </p:nvSpPr>
        <p:spPr>
          <a:xfrm>
            <a:off x="8474442" y="3436484"/>
            <a:ext cx="11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4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sz="1200" dirty="0">
                <a:solidFill>
                  <a:prstClr val="black"/>
                </a:solidFill>
                <a:latin typeface="+mn-lt"/>
              </a:rPr>
              <a:t>Bedrijventerrein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EF7ED-2531-457A-AB71-FEAEC11C38CF}"/>
              </a:ext>
            </a:extLst>
          </p:cNvPr>
          <p:cNvSpPr txBox="1"/>
          <p:nvPr/>
        </p:nvSpPr>
        <p:spPr>
          <a:xfrm rot="2689562">
            <a:off x="9375808" y="2250691"/>
            <a:ext cx="113191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prstClr val="black"/>
                </a:solidFill>
                <a:ea typeface="Fira Sans" panose="020B0503050000020004" pitchFamily="34" charset="0"/>
              </a:rPr>
              <a:t>Bestaande weg</a:t>
            </a:r>
          </a:p>
        </p:txBody>
      </p:sp>
      <p:sp>
        <p:nvSpPr>
          <p:cNvPr id="54" name="Vrije vorm: vorm 53">
            <a:extLst>
              <a:ext uri="{FF2B5EF4-FFF2-40B4-BE49-F238E27FC236}">
                <a16:creationId xmlns:a16="http://schemas.microsoft.com/office/drawing/2014/main" id="{7C52DB37-02CC-4B37-89B1-70891DC33B54}"/>
              </a:ext>
            </a:extLst>
          </p:cNvPr>
          <p:cNvSpPr/>
          <p:nvPr/>
        </p:nvSpPr>
        <p:spPr>
          <a:xfrm>
            <a:off x="3619500" y="-186584"/>
            <a:ext cx="1428750" cy="501650"/>
          </a:xfrm>
          <a:custGeom>
            <a:avLst/>
            <a:gdLst>
              <a:gd name="connsiteX0" fmla="*/ 0 w 1428750"/>
              <a:gd name="connsiteY0" fmla="*/ 0 h 501650"/>
              <a:gd name="connsiteX1" fmla="*/ 933450 w 1428750"/>
              <a:gd name="connsiteY1" fmla="*/ 501650 h 501650"/>
              <a:gd name="connsiteX2" fmla="*/ 1428750 w 1428750"/>
              <a:gd name="connsiteY2" fmla="*/ 4254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8750" h="501650">
                <a:moveTo>
                  <a:pt x="0" y="0"/>
                </a:moveTo>
                <a:lnTo>
                  <a:pt x="933450" y="501650"/>
                </a:lnTo>
                <a:lnTo>
                  <a:pt x="1428750" y="425450"/>
                </a:lnTo>
              </a:path>
            </a:pathLst>
          </a:custGeom>
          <a:noFill/>
          <a:ln w="1905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449002A9-6EA6-457A-804D-B8D92FCB1A78}"/>
              </a:ext>
            </a:extLst>
          </p:cNvPr>
          <p:cNvSpPr txBox="1"/>
          <p:nvPr/>
        </p:nvSpPr>
        <p:spPr>
          <a:xfrm rot="1767684">
            <a:off x="4002855" y="56076"/>
            <a:ext cx="6639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100" dirty="0" err="1">
                <a:solidFill>
                  <a:prstClr val="white"/>
                </a:solidFill>
              </a:rPr>
              <a:t>Leebeek</a:t>
            </a:r>
            <a:endParaRPr lang="nl-BE" sz="1100" dirty="0">
              <a:solidFill>
                <a:prstClr val="white"/>
              </a:solidFill>
            </a:endParaRP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AAAFACA0-DAA9-43AE-8763-915CAF0A0CCF}"/>
              </a:ext>
            </a:extLst>
          </p:cNvPr>
          <p:cNvSpPr/>
          <p:nvPr/>
        </p:nvSpPr>
        <p:spPr>
          <a:xfrm>
            <a:off x="1409700" y="4507772"/>
            <a:ext cx="7791450" cy="2487494"/>
          </a:xfrm>
          <a:custGeom>
            <a:avLst/>
            <a:gdLst>
              <a:gd name="connsiteX0" fmla="*/ 7791450 w 7791450"/>
              <a:gd name="connsiteY0" fmla="*/ 2487494 h 2487494"/>
              <a:gd name="connsiteX1" fmla="*/ 7191375 w 7791450"/>
              <a:gd name="connsiteY1" fmla="*/ 2211269 h 2487494"/>
              <a:gd name="connsiteX2" fmla="*/ 6410325 w 7791450"/>
              <a:gd name="connsiteY2" fmla="*/ 2020769 h 2487494"/>
              <a:gd name="connsiteX3" fmla="*/ 5800725 w 7791450"/>
              <a:gd name="connsiteY3" fmla="*/ 1906469 h 2487494"/>
              <a:gd name="connsiteX4" fmla="*/ 5353050 w 7791450"/>
              <a:gd name="connsiteY4" fmla="*/ 1839794 h 2487494"/>
              <a:gd name="connsiteX5" fmla="*/ 5095875 w 7791450"/>
              <a:gd name="connsiteY5" fmla="*/ 1830269 h 2487494"/>
              <a:gd name="connsiteX6" fmla="*/ 4752975 w 7791450"/>
              <a:gd name="connsiteY6" fmla="*/ 1992194 h 2487494"/>
              <a:gd name="connsiteX7" fmla="*/ 4391025 w 7791450"/>
              <a:gd name="connsiteY7" fmla="*/ 2125544 h 2487494"/>
              <a:gd name="connsiteX8" fmla="*/ 3743325 w 7791450"/>
              <a:gd name="connsiteY8" fmla="*/ 2106494 h 2487494"/>
              <a:gd name="connsiteX9" fmla="*/ 1495425 w 7791450"/>
              <a:gd name="connsiteY9" fmla="*/ 2001719 h 2487494"/>
              <a:gd name="connsiteX10" fmla="*/ 1133475 w 7791450"/>
              <a:gd name="connsiteY10" fmla="*/ 1982669 h 2487494"/>
              <a:gd name="connsiteX11" fmla="*/ 876300 w 7791450"/>
              <a:gd name="connsiteY11" fmla="*/ 1801694 h 2487494"/>
              <a:gd name="connsiteX12" fmla="*/ 676275 w 7791450"/>
              <a:gd name="connsiteY12" fmla="*/ 1592144 h 2487494"/>
              <a:gd name="connsiteX13" fmla="*/ 561975 w 7791450"/>
              <a:gd name="connsiteY13" fmla="*/ 1287344 h 2487494"/>
              <a:gd name="connsiteX14" fmla="*/ 533400 w 7791450"/>
              <a:gd name="connsiteY14" fmla="*/ 868244 h 2487494"/>
              <a:gd name="connsiteX15" fmla="*/ 523875 w 7791450"/>
              <a:gd name="connsiteY15" fmla="*/ 449144 h 2487494"/>
              <a:gd name="connsiteX16" fmla="*/ 476250 w 7791450"/>
              <a:gd name="connsiteY16" fmla="*/ 182444 h 2487494"/>
              <a:gd name="connsiteX17" fmla="*/ 409575 w 7791450"/>
              <a:gd name="connsiteY17" fmla="*/ 49094 h 2487494"/>
              <a:gd name="connsiteX18" fmla="*/ 247650 w 7791450"/>
              <a:gd name="connsiteY18" fmla="*/ 1469 h 2487494"/>
              <a:gd name="connsiteX19" fmla="*/ 0 w 7791450"/>
              <a:gd name="connsiteY19" fmla="*/ 96719 h 248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91450" h="2487494">
                <a:moveTo>
                  <a:pt x="7791450" y="2487494"/>
                </a:moveTo>
                <a:cubicBezTo>
                  <a:pt x="7606506" y="2388275"/>
                  <a:pt x="7421562" y="2289056"/>
                  <a:pt x="7191375" y="2211269"/>
                </a:cubicBezTo>
                <a:cubicBezTo>
                  <a:pt x="6961187" y="2133481"/>
                  <a:pt x="6642100" y="2071569"/>
                  <a:pt x="6410325" y="2020769"/>
                </a:cubicBezTo>
                <a:cubicBezTo>
                  <a:pt x="6178550" y="1969969"/>
                  <a:pt x="5976937" y="1936631"/>
                  <a:pt x="5800725" y="1906469"/>
                </a:cubicBezTo>
                <a:cubicBezTo>
                  <a:pt x="5624513" y="1876307"/>
                  <a:pt x="5470525" y="1852494"/>
                  <a:pt x="5353050" y="1839794"/>
                </a:cubicBezTo>
                <a:cubicBezTo>
                  <a:pt x="5235575" y="1827094"/>
                  <a:pt x="5195888" y="1804869"/>
                  <a:pt x="5095875" y="1830269"/>
                </a:cubicBezTo>
                <a:cubicBezTo>
                  <a:pt x="4995862" y="1855669"/>
                  <a:pt x="4870450" y="1942982"/>
                  <a:pt x="4752975" y="1992194"/>
                </a:cubicBezTo>
                <a:cubicBezTo>
                  <a:pt x="4635500" y="2041406"/>
                  <a:pt x="4559300" y="2106494"/>
                  <a:pt x="4391025" y="2125544"/>
                </a:cubicBezTo>
                <a:cubicBezTo>
                  <a:pt x="4222750" y="2144594"/>
                  <a:pt x="3743325" y="2106494"/>
                  <a:pt x="3743325" y="2106494"/>
                </a:cubicBezTo>
                <a:lnTo>
                  <a:pt x="1495425" y="2001719"/>
                </a:lnTo>
                <a:lnTo>
                  <a:pt x="1133475" y="1982669"/>
                </a:lnTo>
                <a:cubicBezTo>
                  <a:pt x="1030287" y="1949331"/>
                  <a:pt x="952500" y="1866781"/>
                  <a:pt x="876300" y="1801694"/>
                </a:cubicBezTo>
                <a:cubicBezTo>
                  <a:pt x="800100" y="1736606"/>
                  <a:pt x="728662" y="1677869"/>
                  <a:pt x="676275" y="1592144"/>
                </a:cubicBezTo>
                <a:cubicBezTo>
                  <a:pt x="623887" y="1506419"/>
                  <a:pt x="585787" y="1407994"/>
                  <a:pt x="561975" y="1287344"/>
                </a:cubicBezTo>
                <a:cubicBezTo>
                  <a:pt x="538163" y="1166694"/>
                  <a:pt x="539750" y="1007944"/>
                  <a:pt x="533400" y="868244"/>
                </a:cubicBezTo>
                <a:cubicBezTo>
                  <a:pt x="527050" y="728544"/>
                  <a:pt x="533400" y="563444"/>
                  <a:pt x="523875" y="449144"/>
                </a:cubicBezTo>
                <a:cubicBezTo>
                  <a:pt x="514350" y="334844"/>
                  <a:pt x="495300" y="249119"/>
                  <a:pt x="476250" y="182444"/>
                </a:cubicBezTo>
                <a:cubicBezTo>
                  <a:pt x="457200" y="115769"/>
                  <a:pt x="447675" y="79256"/>
                  <a:pt x="409575" y="49094"/>
                </a:cubicBezTo>
                <a:cubicBezTo>
                  <a:pt x="371475" y="18932"/>
                  <a:pt x="315912" y="-6469"/>
                  <a:pt x="247650" y="1469"/>
                </a:cubicBezTo>
                <a:cubicBezTo>
                  <a:pt x="179387" y="9406"/>
                  <a:pt x="89693" y="53062"/>
                  <a:pt x="0" y="96719"/>
                </a:cubicBezTo>
              </a:path>
            </a:pathLst>
          </a:custGeom>
          <a:noFill/>
          <a:ln w="69850">
            <a:solidFill>
              <a:srgbClr val="C0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grpSp>
        <p:nvGrpSpPr>
          <p:cNvPr id="41" name="Groep 40">
            <a:extLst>
              <a:ext uri="{FF2B5EF4-FFF2-40B4-BE49-F238E27FC236}">
                <a16:creationId xmlns:a16="http://schemas.microsoft.com/office/drawing/2014/main" id="{1B023E0E-9429-4C7E-8D96-D069BDA447B6}"/>
              </a:ext>
            </a:extLst>
          </p:cNvPr>
          <p:cNvGrpSpPr/>
          <p:nvPr/>
        </p:nvGrpSpPr>
        <p:grpSpPr>
          <a:xfrm>
            <a:off x="3359696" y="-800011"/>
            <a:ext cx="4120834" cy="8126803"/>
            <a:chOff x="1835696" y="-765827"/>
            <a:chExt cx="4120834" cy="8126803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A3D4599-E92F-4802-9F82-BBCFE751F196}"/>
                </a:ext>
              </a:extLst>
            </p:cNvPr>
            <p:cNvSpPr/>
            <p:nvPr/>
          </p:nvSpPr>
          <p:spPr>
            <a:xfrm rot="1351807">
              <a:off x="3065668" y="-765827"/>
              <a:ext cx="1744310" cy="8123625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31DE02CA-58F5-4B01-B85F-099DDC910299}"/>
                </a:ext>
              </a:extLst>
            </p:cNvPr>
            <p:cNvCxnSpPr>
              <a:stCxn id="14" idx="0"/>
              <a:endCxn id="14" idx="2"/>
            </p:cNvCxnSpPr>
            <p:nvPr/>
          </p:nvCxnSpPr>
          <p:spPr>
            <a:xfrm flipH="1">
              <a:off x="2381462" y="-455822"/>
              <a:ext cx="3112722" cy="750361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0B5565FD-8F69-420E-A6B7-5F44A30AB1D9}"/>
                </a:ext>
              </a:extLst>
            </p:cNvPr>
            <p:cNvCxnSpPr/>
            <p:nvPr/>
          </p:nvCxnSpPr>
          <p:spPr>
            <a:xfrm flipH="1">
              <a:off x="2644064" y="-336080"/>
              <a:ext cx="3112722" cy="750361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DBF0FD7F-1540-4D59-851E-BD5AEFAFC3B1}"/>
                </a:ext>
              </a:extLst>
            </p:cNvPr>
            <p:cNvCxnSpPr/>
            <p:nvPr/>
          </p:nvCxnSpPr>
          <p:spPr>
            <a:xfrm flipH="1">
              <a:off x="2843808" y="-142639"/>
              <a:ext cx="3112722" cy="750361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>
              <a:extLst>
                <a:ext uri="{FF2B5EF4-FFF2-40B4-BE49-F238E27FC236}">
                  <a16:creationId xmlns:a16="http://schemas.microsoft.com/office/drawing/2014/main" id="{87F9D2D8-54FE-40A6-B34E-730034B444B1}"/>
                </a:ext>
              </a:extLst>
            </p:cNvPr>
            <p:cNvCxnSpPr/>
            <p:nvPr/>
          </p:nvCxnSpPr>
          <p:spPr>
            <a:xfrm flipH="1">
              <a:off x="2107350" y="-546223"/>
              <a:ext cx="3112722" cy="750361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A468E02E-4CB9-4FF8-A960-73A30BCF61DA}"/>
                </a:ext>
              </a:extLst>
            </p:cNvPr>
            <p:cNvCxnSpPr/>
            <p:nvPr/>
          </p:nvCxnSpPr>
          <p:spPr>
            <a:xfrm flipH="1">
              <a:off x="1835696" y="-675456"/>
              <a:ext cx="3112722" cy="750361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59F42A04-6259-46AE-B844-040B930D972A}"/>
                </a:ext>
              </a:extLst>
            </p:cNvPr>
            <p:cNvSpPr txBox="1"/>
            <p:nvPr/>
          </p:nvSpPr>
          <p:spPr>
            <a:xfrm>
              <a:off x="4547209" y="403066"/>
              <a:ext cx="397866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nl-BE"/>
              </a:defPPr>
              <a:lvl1pPr>
                <a:defRPr sz="1100">
                  <a:latin typeface="Fira Sans" panose="020B0503050000020004" pitchFamily="34" charset="0"/>
                  <a:ea typeface="Fira Sans" panose="020B0503050000020004" pitchFamily="34" charset="0"/>
                </a:defRPr>
              </a:lvl1pPr>
            </a:lstStyle>
            <a:p>
              <a:r>
                <a:rPr lang="nl-BE" dirty="0">
                  <a:solidFill>
                    <a:prstClr val="black"/>
                  </a:solidFill>
                  <a:latin typeface="+mn-lt"/>
                </a:rPr>
                <a:t>E17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85180C6-8CF0-4B48-A1D8-8D56B7075FF5}"/>
              </a:ext>
            </a:extLst>
          </p:cNvPr>
          <p:cNvGrpSpPr/>
          <p:nvPr/>
        </p:nvGrpSpPr>
        <p:grpSpPr>
          <a:xfrm>
            <a:off x="1324866" y="-86968"/>
            <a:ext cx="4495803" cy="5261966"/>
            <a:chOff x="-276229" y="28576"/>
            <a:chExt cx="4495803" cy="5261966"/>
          </a:xfrm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821EFBC-AE58-411B-A6CF-B942445D6F24}"/>
                </a:ext>
              </a:extLst>
            </p:cNvPr>
            <p:cNvSpPr/>
            <p:nvPr/>
          </p:nvSpPr>
          <p:spPr>
            <a:xfrm>
              <a:off x="-276229" y="28576"/>
              <a:ext cx="4495803" cy="5257800"/>
            </a:xfrm>
            <a:custGeom>
              <a:avLst/>
              <a:gdLst>
                <a:gd name="connsiteX0" fmla="*/ 3571875 w 3571875"/>
                <a:gd name="connsiteY0" fmla="*/ 0 h 4714875"/>
                <a:gd name="connsiteX1" fmla="*/ 2895600 w 3571875"/>
                <a:gd name="connsiteY1" fmla="*/ 1447800 h 4714875"/>
                <a:gd name="connsiteX2" fmla="*/ 2038350 w 3571875"/>
                <a:gd name="connsiteY2" fmla="*/ 2781300 h 4714875"/>
                <a:gd name="connsiteX3" fmla="*/ 1038225 w 3571875"/>
                <a:gd name="connsiteY3" fmla="*/ 3876675 h 4714875"/>
                <a:gd name="connsiteX4" fmla="*/ 0 w 3571875"/>
                <a:gd name="connsiteY4" fmla="*/ 4714875 h 4714875"/>
                <a:gd name="connsiteX0" fmla="*/ 3646100 w 3646100"/>
                <a:gd name="connsiteY0" fmla="*/ 0 h 4776963"/>
                <a:gd name="connsiteX1" fmla="*/ 2969825 w 3646100"/>
                <a:gd name="connsiteY1" fmla="*/ 1447800 h 4776963"/>
                <a:gd name="connsiteX2" fmla="*/ 2112575 w 3646100"/>
                <a:gd name="connsiteY2" fmla="*/ 2781300 h 4776963"/>
                <a:gd name="connsiteX3" fmla="*/ 1112450 w 3646100"/>
                <a:gd name="connsiteY3" fmla="*/ 3876675 h 4776963"/>
                <a:gd name="connsiteX4" fmla="*/ 74225 w 3646100"/>
                <a:gd name="connsiteY4" fmla="*/ 4714875 h 4776963"/>
                <a:gd name="connsiteX5" fmla="*/ 83750 w 3646100"/>
                <a:gd name="connsiteY5" fmla="*/ 4714875 h 4776963"/>
                <a:gd name="connsiteX0" fmla="*/ 4495803 w 4495803"/>
                <a:gd name="connsiteY0" fmla="*/ 0 h 5257800"/>
                <a:gd name="connsiteX1" fmla="*/ 3819528 w 4495803"/>
                <a:gd name="connsiteY1" fmla="*/ 1447800 h 5257800"/>
                <a:gd name="connsiteX2" fmla="*/ 2962278 w 4495803"/>
                <a:gd name="connsiteY2" fmla="*/ 2781300 h 5257800"/>
                <a:gd name="connsiteX3" fmla="*/ 1962153 w 4495803"/>
                <a:gd name="connsiteY3" fmla="*/ 3876675 h 5257800"/>
                <a:gd name="connsiteX4" fmla="*/ 923928 w 4495803"/>
                <a:gd name="connsiteY4" fmla="*/ 4714875 h 5257800"/>
                <a:gd name="connsiteX5" fmla="*/ 3 w 4495803"/>
                <a:gd name="connsiteY5" fmla="*/ 5257800 h 525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5803" h="5257800">
                  <a:moveTo>
                    <a:pt x="4495803" y="0"/>
                  </a:moveTo>
                  <a:cubicBezTo>
                    <a:pt x="4285459" y="492125"/>
                    <a:pt x="4075115" y="984250"/>
                    <a:pt x="3819528" y="1447800"/>
                  </a:cubicBezTo>
                  <a:cubicBezTo>
                    <a:pt x="3563941" y="1911350"/>
                    <a:pt x="3271840" y="2376488"/>
                    <a:pt x="2962278" y="2781300"/>
                  </a:cubicBezTo>
                  <a:cubicBezTo>
                    <a:pt x="2652716" y="3186112"/>
                    <a:pt x="2301878" y="3554413"/>
                    <a:pt x="1962153" y="3876675"/>
                  </a:cubicBezTo>
                  <a:cubicBezTo>
                    <a:pt x="1622428" y="4198937"/>
                    <a:pt x="1247778" y="4486275"/>
                    <a:pt x="923928" y="4714875"/>
                  </a:cubicBezTo>
                  <a:cubicBezTo>
                    <a:pt x="752478" y="4854575"/>
                    <a:pt x="-1981" y="5257800"/>
                    <a:pt x="3" y="5257800"/>
                  </a:cubicBezTo>
                </a:path>
              </a:pathLst>
            </a:custGeom>
            <a:noFill/>
            <a:ln w="184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BB73AB8-4465-47F0-AAB2-168F1A7D8BB0}"/>
                </a:ext>
              </a:extLst>
            </p:cNvPr>
            <p:cNvSpPr/>
            <p:nvPr/>
          </p:nvSpPr>
          <p:spPr>
            <a:xfrm>
              <a:off x="-276229" y="32742"/>
              <a:ext cx="4495803" cy="5257800"/>
            </a:xfrm>
            <a:custGeom>
              <a:avLst/>
              <a:gdLst>
                <a:gd name="connsiteX0" fmla="*/ 3571875 w 3571875"/>
                <a:gd name="connsiteY0" fmla="*/ 0 h 4714875"/>
                <a:gd name="connsiteX1" fmla="*/ 2895600 w 3571875"/>
                <a:gd name="connsiteY1" fmla="*/ 1447800 h 4714875"/>
                <a:gd name="connsiteX2" fmla="*/ 2038350 w 3571875"/>
                <a:gd name="connsiteY2" fmla="*/ 2781300 h 4714875"/>
                <a:gd name="connsiteX3" fmla="*/ 1038225 w 3571875"/>
                <a:gd name="connsiteY3" fmla="*/ 3876675 h 4714875"/>
                <a:gd name="connsiteX4" fmla="*/ 0 w 3571875"/>
                <a:gd name="connsiteY4" fmla="*/ 4714875 h 4714875"/>
                <a:gd name="connsiteX0" fmla="*/ 3646100 w 3646100"/>
                <a:gd name="connsiteY0" fmla="*/ 0 h 4776963"/>
                <a:gd name="connsiteX1" fmla="*/ 2969825 w 3646100"/>
                <a:gd name="connsiteY1" fmla="*/ 1447800 h 4776963"/>
                <a:gd name="connsiteX2" fmla="*/ 2112575 w 3646100"/>
                <a:gd name="connsiteY2" fmla="*/ 2781300 h 4776963"/>
                <a:gd name="connsiteX3" fmla="*/ 1112450 w 3646100"/>
                <a:gd name="connsiteY3" fmla="*/ 3876675 h 4776963"/>
                <a:gd name="connsiteX4" fmla="*/ 74225 w 3646100"/>
                <a:gd name="connsiteY4" fmla="*/ 4714875 h 4776963"/>
                <a:gd name="connsiteX5" fmla="*/ 83750 w 3646100"/>
                <a:gd name="connsiteY5" fmla="*/ 4714875 h 4776963"/>
                <a:gd name="connsiteX0" fmla="*/ 4495803 w 4495803"/>
                <a:gd name="connsiteY0" fmla="*/ 0 h 5257800"/>
                <a:gd name="connsiteX1" fmla="*/ 3819528 w 4495803"/>
                <a:gd name="connsiteY1" fmla="*/ 1447800 h 5257800"/>
                <a:gd name="connsiteX2" fmla="*/ 2962278 w 4495803"/>
                <a:gd name="connsiteY2" fmla="*/ 2781300 h 5257800"/>
                <a:gd name="connsiteX3" fmla="*/ 1962153 w 4495803"/>
                <a:gd name="connsiteY3" fmla="*/ 3876675 h 5257800"/>
                <a:gd name="connsiteX4" fmla="*/ 923928 w 4495803"/>
                <a:gd name="connsiteY4" fmla="*/ 4714875 h 5257800"/>
                <a:gd name="connsiteX5" fmla="*/ 3 w 4495803"/>
                <a:gd name="connsiteY5" fmla="*/ 5257800 h 525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5803" h="5257800">
                  <a:moveTo>
                    <a:pt x="4495803" y="0"/>
                  </a:moveTo>
                  <a:cubicBezTo>
                    <a:pt x="4285459" y="492125"/>
                    <a:pt x="4075115" y="984250"/>
                    <a:pt x="3819528" y="1447800"/>
                  </a:cubicBezTo>
                  <a:cubicBezTo>
                    <a:pt x="3563941" y="1911350"/>
                    <a:pt x="3271840" y="2376488"/>
                    <a:pt x="2962278" y="2781300"/>
                  </a:cubicBezTo>
                  <a:cubicBezTo>
                    <a:pt x="2652716" y="3186112"/>
                    <a:pt x="2301878" y="3554413"/>
                    <a:pt x="1962153" y="3876675"/>
                  </a:cubicBezTo>
                  <a:cubicBezTo>
                    <a:pt x="1622428" y="4198937"/>
                    <a:pt x="1247778" y="4486275"/>
                    <a:pt x="923928" y="4714875"/>
                  </a:cubicBezTo>
                  <a:cubicBezTo>
                    <a:pt x="752478" y="4854575"/>
                    <a:pt x="-1981" y="5257800"/>
                    <a:pt x="3" y="525780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E395146A-852F-41BE-AADA-B22EE8652EF0}"/>
              </a:ext>
            </a:extLst>
          </p:cNvPr>
          <p:cNvSpPr txBox="1"/>
          <p:nvPr/>
        </p:nvSpPr>
        <p:spPr>
          <a:xfrm rot="253530">
            <a:off x="3483017" y="6156736"/>
            <a:ext cx="1454885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nl-BE" sz="1400" dirty="0">
                <a:solidFill>
                  <a:prstClr val="black"/>
                </a:solidFill>
                <a:ea typeface="Fira Sans" panose="020B0503050000020004" pitchFamily="34" charset="0"/>
              </a:rPr>
              <a:t>onder autostrade</a:t>
            </a:r>
          </a:p>
        </p:txBody>
      </p:sp>
      <p:sp>
        <p:nvSpPr>
          <p:cNvPr id="32" name="Vrije vorm: vorm 31">
            <a:extLst>
              <a:ext uri="{FF2B5EF4-FFF2-40B4-BE49-F238E27FC236}">
                <a16:creationId xmlns:a16="http://schemas.microsoft.com/office/drawing/2014/main" id="{021E94B4-FCD8-405C-B4AB-E608569EA3D7}"/>
              </a:ext>
            </a:extLst>
          </p:cNvPr>
          <p:cNvSpPr/>
          <p:nvPr/>
        </p:nvSpPr>
        <p:spPr>
          <a:xfrm>
            <a:off x="782119" y="-239550"/>
            <a:ext cx="3293336" cy="4856147"/>
          </a:xfrm>
          <a:custGeom>
            <a:avLst/>
            <a:gdLst>
              <a:gd name="connsiteX0" fmla="*/ 2019300 w 2857500"/>
              <a:gd name="connsiteY0" fmla="*/ 85725 h 4429125"/>
              <a:gd name="connsiteX1" fmla="*/ 2857500 w 2857500"/>
              <a:gd name="connsiteY1" fmla="*/ 609600 h 4429125"/>
              <a:gd name="connsiteX2" fmla="*/ 742950 w 2857500"/>
              <a:gd name="connsiteY2" fmla="*/ 4295775 h 4429125"/>
              <a:gd name="connsiteX3" fmla="*/ 0 w 2857500"/>
              <a:gd name="connsiteY3" fmla="*/ 4429125 h 4429125"/>
              <a:gd name="connsiteX4" fmla="*/ 104775 w 2857500"/>
              <a:gd name="connsiteY4" fmla="*/ 0 h 4429125"/>
              <a:gd name="connsiteX5" fmla="*/ 2019300 w 2857500"/>
              <a:gd name="connsiteY5" fmla="*/ 85725 h 4429125"/>
              <a:gd name="connsiteX0" fmla="*/ 2019300 w 2900229"/>
              <a:gd name="connsiteY0" fmla="*/ 85725 h 4429125"/>
              <a:gd name="connsiteX1" fmla="*/ 2900229 w 2900229"/>
              <a:gd name="connsiteY1" fmla="*/ 532688 h 4429125"/>
              <a:gd name="connsiteX2" fmla="*/ 742950 w 2900229"/>
              <a:gd name="connsiteY2" fmla="*/ 4295775 h 4429125"/>
              <a:gd name="connsiteX3" fmla="*/ 0 w 2900229"/>
              <a:gd name="connsiteY3" fmla="*/ 4429125 h 4429125"/>
              <a:gd name="connsiteX4" fmla="*/ 104775 w 2900229"/>
              <a:gd name="connsiteY4" fmla="*/ 0 h 4429125"/>
              <a:gd name="connsiteX5" fmla="*/ 2019300 w 2900229"/>
              <a:gd name="connsiteY5" fmla="*/ 85725 h 4429125"/>
              <a:gd name="connsiteX0" fmla="*/ 2027845 w 2900229"/>
              <a:gd name="connsiteY0" fmla="*/ 0 h 4463041"/>
              <a:gd name="connsiteX1" fmla="*/ 2900229 w 2900229"/>
              <a:gd name="connsiteY1" fmla="*/ 566604 h 4463041"/>
              <a:gd name="connsiteX2" fmla="*/ 742950 w 2900229"/>
              <a:gd name="connsiteY2" fmla="*/ 4329691 h 4463041"/>
              <a:gd name="connsiteX3" fmla="*/ 0 w 2900229"/>
              <a:gd name="connsiteY3" fmla="*/ 4463041 h 4463041"/>
              <a:gd name="connsiteX4" fmla="*/ 104775 w 2900229"/>
              <a:gd name="connsiteY4" fmla="*/ 33916 h 4463041"/>
              <a:gd name="connsiteX5" fmla="*/ 2027845 w 2900229"/>
              <a:gd name="connsiteY5" fmla="*/ 0 h 4463041"/>
              <a:gd name="connsiteX0" fmla="*/ 2027845 w 2900229"/>
              <a:gd name="connsiteY0" fmla="*/ 0 h 4463041"/>
              <a:gd name="connsiteX1" fmla="*/ 2900229 w 2900229"/>
              <a:gd name="connsiteY1" fmla="*/ 566604 h 4463041"/>
              <a:gd name="connsiteX2" fmla="*/ 742950 w 2900229"/>
              <a:gd name="connsiteY2" fmla="*/ 4329691 h 4463041"/>
              <a:gd name="connsiteX3" fmla="*/ 0 w 2900229"/>
              <a:gd name="connsiteY3" fmla="*/ 4463041 h 4463041"/>
              <a:gd name="connsiteX4" fmla="*/ 104775 w 2900229"/>
              <a:gd name="connsiteY4" fmla="*/ 33916 h 4463041"/>
              <a:gd name="connsiteX5" fmla="*/ 2027845 w 2900229"/>
              <a:gd name="connsiteY5" fmla="*/ 0 h 4463041"/>
              <a:gd name="connsiteX0" fmla="*/ 2301311 w 3173695"/>
              <a:gd name="connsiteY0" fmla="*/ 0 h 4787781"/>
              <a:gd name="connsiteX1" fmla="*/ 3173695 w 3173695"/>
              <a:gd name="connsiteY1" fmla="*/ 566604 h 4787781"/>
              <a:gd name="connsiteX2" fmla="*/ 1016416 w 3173695"/>
              <a:gd name="connsiteY2" fmla="*/ 4329691 h 4787781"/>
              <a:gd name="connsiteX3" fmla="*/ 0 w 3173695"/>
              <a:gd name="connsiteY3" fmla="*/ 4787781 h 4787781"/>
              <a:gd name="connsiteX4" fmla="*/ 378241 w 3173695"/>
              <a:gd name="connsiteY4" fmla="*/ 33916 h 4787781"/>
              <a:gd name="connsiteX5" fmla="*/ 2301311 w 3173695"/>
              <a:gd name="connsiteY5" fmla="*/ 0 h 4787781"/>
              <a:gd name="connsiteX0" fmla="*/ 2301311 w 3173695"/>
              <a:gd name="connsiteY0" fmla="*/ 0 h 4787781"/>
              <a:gd name="connsiteX1" fmla="*/ 3173695 w 3173695"/>
              <a:gd name="connsiteY1" fmla="*/ 566604 h 4787781"/>
              <a:gd name="connsiteX2" fmla="*/ 862591 w 3173695"/>
              <a:gd name="connsiteY2" fmla="*/ 4603157 h 4787781"/>
              <a:gd name="connsiteX3" fmla="*/ 0 w 3173695"/>
              <a:gd name="connsiteY3" fmla="*/ 4787781 h 4787781"/>
              <a:gd name="connsiteX4" fmla="*/ 378241 w 3173695"/>
              <a:gd name="connsiteY4" fmla="*/ 33916 h 4787781"/>
              <a:gd name="connsiteX5" fmla="*/ 2301311 w 3173695"/>
              <a:gd name="connsiteY5" fmla="*/ 0 h 4787781"/>
              <a:gd name="connsiteX0" fmla="*/ 2420952 w 3293336"/>
              <a:gd name="connsiteY0" fmla="*/ 0 h 4856147"/>
              <a:gd name="connsiteX1" fmla="*/ 3293336 w 3293336"/>
              <a:gd name="connsiteY1" fmla="*/ 566604 h 4856147"/>
              <a:gd name="connsiteX2" fmla="*/ 982232 w 3293336"/>
              <a:gd name="connsiteY2" fmla="*/ 4603157 h 4856147"/>
              <a:gd name="connsiteX3" fmla="*/ 0 w 3293336"/>
              <a:gd name="connsiteY3" fmla="*/ 4856147 h 4856147"/>
              <a:gd name="connsiteX4" fmla="*/ 497882 w 3293336"/>
              <a:gd name="connsiteY4" fmla="*/ 33916 h 4856147"/>
              <a:gd name="connsiteX5" fmla="*/ 2420952 w 3293336"/>
              <a:gd name="connsiteY5" fmla="*/ 0 h 485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3336" h="4856147">
                <a:moveTo>
                  <a:pt x="2420952" y="0"/>
                </a:moveTo>
                <a:lnTo>
                  <a:pt x="3293336" y="566604"/>
                </a:lnTo>
                <a:lnTo>
                  <a:pt x="982232" y="4603157"/>
                </a:lnTo>
                <a:lnTo>
                  <a:pt x="0" y="4856147"/>
                </a:lnTo>
                <a:lnTo>
                  <a:pt x="497882" y="33916"/>
                </a:lnTo>
                <a:lnTo>
                  <a:pt x="2420952" y="0"/>
                </a:ln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solidFill>
                <a:prstClr val="white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0FF3023-6705-4859-8EB1-934584AA31DD}"/>
              </a:ext>
            </a:extLst>
          </p:cNvPr>
          <p:cNvSpPr txBox="1"/>
          <p:nvPr/>
        </p:nvSpPr>
        <p:spPr>
          <a:xfrm>
            <a:off x="1775521" y="268856"/>
            <a:ext cx="1289969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prstClr val="black"/>
                </a:solidFill>
                <a:ea typeface="Fira Sans" panose="020B0503050000020004" pitchFamily="34" charset="0"/>
              </a:rPr>
              <a:t>Ontwerp</a:t>
            </a:r>
          </a:p>
        </p:txBody>
      </p:sp>
      <p:sp>
        <p:nvSpPr>
          <p:cNvPr id="46" name="Vrije vorm: vorm 45">
            <a:extLst>
              <a:ext uri="{FF2B5EF4-FFF2-40B4-BE49-F238E27FC236}">
                <a16:creationId xmlns:a16="http://schemas.microsoft.com/office/drawing/2014/main" id="{F94DC5D3-ACB1-4C32-86BA-E84DDE7D52D3}"/>
              </a:ext>
            </a:extLst>
          </p:cNvPr>
          <p:cNvSpPr/>
          <p:nvPr/>
        </p:nvSpPr>
        <p:spPr>
          <a:xfrm>
            <a:off x="6281961" y="6241581"/>
            <a:ext cx="2667000" cy="733425"/>
          </a:xfrm>
          <a:custGeom>
            <a:avLst/>
            <a:gdLst>
              <a:gd name="connsiteX0" fmla="*/ 2725749 w 2725749"/>
              <a:gd name="connsiteY0" fmla="*/ 7239000 h 7239000"/>
              <a:gd name="connsiteX1" fmla="*/ 2001849 w 2725749"/>
              <a:gd name="connsiteY1" fmla="*/ 6972300 h 7239000"/>
              <a:gd name="connsiteX2" fmla="*/ 992199 w 2725749"/>
              <a:gd name="connsiteY2" fmla="*/ 6848475 h 7239000"/>
              <a:gd name="connsiteX3" fmla="*/ 487374 w 2725749"/>
              <a:gd name="connsiteY3" fmla="*/ 6800850 h 7239000"/>
              <a:gd name="connsiteX4" fmla="*/ 201624 w 2725749"/>
              <a:gd name="connsiteY4" fmla="*/ 6715125 h 7239000"/>
              <a:gd name="connsiteX5" fmla="*/ 58749 w 2725749"/>
              <a:gd name="connsiteY5" fmla="*/ 6505575 h 7239000"/>
              <a:gd name="connsiteX6" fmla="*/ 11124 w 2725749"/>
              <a:gd name="connsiteY6" fmla="*/ 5953125 h 7239000"/>
              <a:gd name="connsiteX7" fmla="*/ 258774 w 2725749"/>
              <a:gd name="connsiteY7" fmla="*/ 5067300 h 7239000"/>
              <a:gd name="connsiteX8" fmla="*/ 792174 w 2725749"/>
              <a:gd name="connsiteY8" fmla="*/ 3800475 h 7239000"/>
              <a:gd name="connsiteX9" fmla="*/ 1420824 w 2725749"/>
              <a:gd name="connsiteY9" fmla="*/ 2152650 h 7239000"/>
              <a:gd name="connsiteX10" fmla="*/ 1982799 w 2725749"/>
              <a:gd name="connsiteY10" fmla="*/ 809625 h 7239000"/>
              <a:gd name="connsiteX11" fmla="*/ 2268549 w 2725749"/>
              <a:gd name="connsiteY11" fmla="*/ 0 h 7239000"/>
              <a:gd name="connsiteX0" fmla="*/ 2725749 w 2725749"/>
              <a:gd name="connsiteY0" fmla="*/ 7239000 h 7239000"/>
              <a:gd name="connsiteX1" fmla="*/ 2001849 w 2725749"/>
              <a:gd name="connsiteY1" fmla="*/ 6972300 h 7239000"/>
              <a:gd name="connsiteX2" fmla="*/ 992199 w 2725749"/>
              <a:gd name="connsiteY2" fmla="*/ 6848475 h 7239000"/>
              <a:gd name="connsiteX3" fmla="*/ 487374 w 2725749"/>
              <a:gd name="connsiteY3" fmla="*/ 6800850 h 7239000"/>
              <a:gd name="connsiteX4" fmla="*/ 201624 w 2725749"/>
              <a:gd name="connsiteY4" fmla="*/ 6715125 h 7239000"/>
              <a:gd name="connsiteX5" fmla="*/ 58749 w 2725749"/>
              <a:gd name="connsiteY5" fmla="*/ 6505575 h 7239000"/>
              <a:gd name="connsiteX6" fmla="*/ 11124 w 2725749"/>
              <a:gd name="connsiteY6" fmla="*/ 5953125 h 7239000"/>
              <a:gd name="connsiteX7" fmla="*/ 258774 w 2725749"/>
              <a:gd name="connsiteY7" fmla="*/ 5067300 h 7239000"/>
              <a:gd name="connsiteX8" fmla="*/ 792174 w 2725749"/>
              <a:gd name="connsiteY8" fmla="*/ 3800475 h 7239000"/>
              <a:gd name="connsiteX9" fmla="*/ 1420824 w 2725749"/>
              <a:gd name="connsiteY9" fmla="*/ 2152650 h 7239000"/>
              <a:gd name="connsiteX10" fmla="*/ 2268549 w 2725749"/>
              <a:gd name="connsiteY10" fmla="*/ 0 h 7239000"/>
              <a:gd name="connsiteX0" fmla="*/ 2725749 w 2725749"/>
              <a:gd name="connsiteY0" fmla="*/ 5086350 h 5086350"/>
              <a:gd name="connsiteX1" fmla="*/ 2001849 w 2725749"/>
              <a:gd name="connsiteY1" fmla="*/ 4819650 h 5086350"/>
              <a:gd name="connsiteX2" fmla="*/ 992199 w 2725749"/>
              <a:gd name="connsiteY2" fmla="*/ 4695825 h 5086350"/>
              <a:gd name="connsiteX3" fmla="*/ 487374 w 2725749"/>
              <a:gd name="connsiteY3" fmla="*/ 4648200 h 5086350"/>
              <a:gd name="connsiteX4" fmla="*/ 201624 w 2725749"/>
              <a:gd name="connsiteY4" fmla="*/ 4562475 h 5086350"/>
              <a:gd name="connsiteX5" fmla="*/ 58749 w 2725749"/>
              <a:gd name="connsiteY5" fmla="*/ 4352925 h 5086350"/>
              <a:gd name="connsiteX6" fmla="*/ 11124 w 2725749"/>
              <a:gd name="connsiteY6" fmla="*/ 3800475 h 5086350"/>
              <a:gd name="connsiteX7" fmla="*/ 258774 w 2725749"/>
              <a:gd name="connsiteY7" fmla="*/ 2914650 h 5086350"/>
              <a:gd name="connsiteX8" fmla="*/ 792174 w 2725749"/>
              <a:gd name="connsiteY8" fmla="*/ 1647825 h 5086350"/>
              <a:gd name="connsiteX9" fmla="*/ 1420824 w 2725749"/>
              <a:gd name="connsiteY9" fmla="*/ 0 h 5086350"/>
              <a:gd name="connsiteX0" fmla="*/ 2725749 w 2725749"/>
              <a:gd name="connsiteY0" fmla="*/ 3438525 h 3438525"/>
              <a:gd name="connsiteX1" fmla="*/ 2001849 w 2725749"/>
              <a:gd name="connsiteY1" fmla="*/ 3171825 h 3438525"/>
              <a:gd name="connsiteX2" fmla="*/ 992199 w 2725749"/>
              <a:gd name="connsiteY2" fmla="*/ 3048000 h 3438525"/>
              <a:gd name="connsiteX3" fmla="*/ 487374 w 2725749"/>
              <a:gd name="connsiteY3" fmla="*/ 3000375 h 3438525"/>
              <a:gd name="connsiteX4" fmla="*/ 201624 w 2725749"/>
              <a:gd name="connsiteY4" fmla="*/ 2914650 h 3438525"/>
              <a:gd name="connsiteX5" fmla="*/ 58749 w 2725749"/>
              <a:gd name="connsiteY5" fmla="*/ 2705100 h 3438525"/>
              <a:gd name="connsiteX6" fmla="*/ 11124 w 2725749"/>
              <a:gd name="connsiteY6" fmla="*/ 2152650 h 3438525"/>
              <a:gd name="connsiteX7" fmla="*/ 258774 w 2725749"/>
              <a:gd name="connsiteY7" fmla="*/ 1266825 h 3438525"/>
              <a:gd name="connsiteX8" fmla="*/ 792174 w 2725749"/>
              <a:gd name="connsiteY8" fmla="*/ 0 h 3438525"/>
              <a:gd name="connsiteX0" fmla="*/ 2725749 w 2725749"/>
              <a:gd name="connsiteY0" fmla="*/ 2171700 h 2171700"/>
              <a:gd name="connsiteX1" fmla="*/ 2001849 w 2725749"/>
              <a:gd name="connsiteY1" fmla="*/ 1905000 h 2171700"/>
              <a:gd name="connsiteX2" fmla="*/ 992199 w 2725749"/>
              <a:gd name="connsiteY2" fmla="*/ 1781175 h 2171700"/>
              <a:gd name="connsiteX3" fmla="*/ 487374 w 2725749"/>
              <a:gd name="connsiteY3" fmla="*/ 1733550 h 2171700"/>
              <a:gd name="connsiteX4" fmla="*/ 201624 w 2725749"/>
              <a:gd name="connsiteY4" fmla="*/ 1647825 h 2171700"/>
              <a:gd name="connsiteX5" fmla="*/ 58749 w 2725749"/>
              <a:gd name="connsiteY5" fmla="*/ 1438275 h 2171700"/>
              <a:gd name="connsiteX6" fmla="*/ 11124 w 2725749"/>
              <a:gd name="connsiteY6" fmla="*/ 885825 h 2171700"/>
              <a:gd name="connsiteX7" fmla="*/ 258774 w 2725749"/>
              <a:gd name="connsiteY7" fmla="*/ 0 h 2171700"/>
              <a:gd name="connsiteX0" fmla="*/ 2725749 w 2725749"/>
              <a:gd name="connsiteY0" fmla="*/ 1285875 h 1285875"/>
              <a:gd name="connsiteX1" fmla="*/ 2001849 w 2725749"/>
              <a:gd name="connsiteY1" fmla="*/ 1019175 h 1285875"/>
              <a:gd name="connsiteX2" fmla="*/ 992199 w 2725749"/>
              <a:gd name="connsiteY2" fmla="*/ 895350 h 1285875"/>
              <a:gd name="connsiteX3" fmla="*/ 487374 w 2725749"/>
              <a:gd name="connsiteY3" fmla="*/ 847725 h 1285875"/>
              <a:gd name="connsiteX4" fmla="*/ 201624 w 2725749"/>
              <a:gd name="connsiteY4" fmla="*/ 762000 h 1285875"/>
              <a:gd name="connsiteX5" fmla="*/ 58749 w 2725749"/>
              <a:gd name="connsiteY5" fmla="*/ 552450 h 1285875"/>
              <a:gd name="connsiteX6" fmla="*/ 11124 w 2725749"/>
              <a:gd name="connsiteY6" fmla="*/ 0 h 1285875"/>
              <a:gd name="connsiteX0" fmla="*/ 2667000 w 2667000"/>
              <a:gd name="connsiteY0" fmla="*/ 733425 h 733425"/>
              <a:gd name="connsiteX1" fmla="*/ 1943100 w 2667000"/>
              <a:gd name="connsiteY1" fmla="*/ 466725 h 733425"/>
              <a:gd name="connsiteX2" fmla="*/ 933450 w 2667000"/>
              <a:gd name="connsiteY2" fmla="*/ 342900 h 733425"/>
              <a:gd name="connsiteX3" fmla="*/ 428625 w 2667000"/>
              <a:gd name="connsiteY3" fmla="*/ 295275 h 733425"/>
              <a:gd name="connsiteX4" fmla="*/ 142875 w 2667000"/>
              <a:gd name="connsiteY4" fmla="*/ 209550 h 733425"/>
              <a:gd name="connsiteX5" fmla="*/ 0 w 2667000"/>
              <a:gd name="connsiteY5" fmla="*/ 0 h 73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7000" h="733425">
                <a:moveTo>
                  <a:pt x="2667000" y="733425"/>
                </a:moveTo>
                <a:cubicBezTo>
                  <a:pt x="2449512" y="632618"/>
                  <a:pt x="2232025" y="531812"/>
                  <a:pt x="1943100" y="466725"/>
                </a:cubicBezTo>
                <a:cubicBezTo>
                  <a:pt x="1654175" y="401637"/>
                  <a:pt x="1185863" y="371475"/>
                  <a:pt x="933450" y="342900"/>
                </a:cubicBezTo>
                <a:cubicBezTo>
                  <a:pt x="681037" y="314325"/>
                  <a:pt x="560387" y="317500"/>
                  <a:pt x="428625" y="295275"/>
                </a:cubicBezTo>
                <a:cubicBezTo>
                  <a:pt x="296862" y="273050"/>
                  <a:pt x="214312" y="258762"/>
                  <a:pt x="142875" y="209550"/>
                </a:cubicBezTo>
                <a:cubicBezTo>
                  <a:pt x="71437" y="160337"/>
                  <a:pt x="31750" y="127000"/>
                  <a:pt x="0" y="0"/>
                </a:cubicBezTo>
              </a:path>
            </a:pathLst>
          </a:custGeom>
          <a:noFill/>
          <a:ln w="76200">
            <a:solidFill>
              <a:schemeClr val="tx2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5D77F50-4258-4A50-B0E1-EB8DDA737A9E}"/>
              </a:ext>
            </a:extLst>
          </p:cNvPr>
          <p:cNvSpPr txBox="1"/>
          <p:nvPr/>
        </p:nvSpPr>
        <p:spPr>
          <a:xfrm rot="17462260">
            <a:off x="5651536" y="3657571"/>
            <a:ext cx="3534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prstClr val="white"/>
                </a:solidFill>
                <a:ea typeface="Fira Sans" panose="020B0503050000020004" pitchFamily="34" charset="0"/>
              </a:rPr>
              <a:t>Verlenging bestaande weg naast berm van autostrade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2B26F178-9DDE-4767-8D8B-2B8E589161D2}"/>
              </a:ext>
            </a:extLst>
          </p:cNvPr>
          <p:cNvSpPr txBox="1"/>
          <p:nvPr/>
        </p:nvSpPr>
        <p:spPr>
          <a:xfrm rot="17981727">
            <a:off x="2436642" y="1757109"/>
            <a:ext cx="2073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200" dirty="0">
                <a:solidFill>
                  <a:prstClr val="white"/>
                </a:solidFill>
                <a:ea typeface="Fira Sans" panose="020B0503050000020004" pitchFamily="34" charset="0"/>
              </a:rPr>
              <a:t>wachtzone voor vrachtwagens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973722E-4E64-4186-8566-CD8C50292566}"/>
              </a:ext>
            </a:extLst>
          </p:cNvPr>
          <p:cNvSpPr/>
          <p:nvPr/>
        </p:nvSpPr>
        <p:spPr>
          <a:xfrm>
            <a:off x="0" y="0"/>
            <a:ext cx="137531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795A9CA2-C7EF-456A-A4CF-36ABE55FC243}"/>
              </a:ext>
            </a:extLst>
          </p:cNvPr>
          <p:cNvSpPr/>
          <p:nvPr/>
        </p:nvSpPr>
        <p:spPr>
          <a:xfrm>
            <a:off x="10814700" y="0"/>
            <a:ext cx="1375319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0542EC7A-9E4E-497C-A43F-1A60F908B855}"/>
              </a:ext>
            </a:extLst>
          </p:cNvPr>
          <p:cNvSpPr txBox="1"/>
          <p:nvPr/>
        </p:nvSpPr>
        <p:spPr>
          <a:xfrm>
            <a:off x="8825952" y="5326364"/>
            <a:ext cx="11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4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sz="1200" dirty="0">
                <a:solidFill>
                  <a:prstClr val="black"/>
                </a:solidFill>
                <a:latin typeface="+mn-lt"/>
              </a:rPr>
              <a:t>Bedrijventerrein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D1F1EF39-79E6-4828-AD2C-7E9740165635}"/>
              </a:ext>
            </a:extLst>
          </p:cNvPr>
          <p:cNvSpPr txBox="1"/>
          <p:nvPr/>
        </p:nvSpPr>
        <p:spPr>
          <a:xfrm>
            <a:off x="1479923" y="1152344"/>
            <a:ext cx="1195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BE"/>
            </a:defPPr>
            <a:lvl1pPr>
              <a:defRPr sz="1400">
                <a:latin typeface="Fira Sans" panose="020B0503050000020004" pitchFamily="34" charset="0"/>
                <a:ea typeface="Fira Sans" panose="020B0503050000020004" pitchFamily="34" charset="0"/>
              </a:defRPr>
            </a:lvl1pPr>
          </a:lstStyle>
          <a:p>
            <a:r>
              <a:rPr lang="nl-BE" sz="1200" dirty="0">
                <a:solidFill>
                  <a:prstClr val="black"/>
                </a:solidFill>
                <a:latin typeface="+mn-lt"/>
              </a:rPr>
              <a:t>Bedrijventerrein</a:t>
            </a:r>
          </a:p>
        </p:txBody>
      </p:sp>
    </p:spTree>
    <p:extLst>
      <p:ext uri="{BB962C8B-B14F-4D97-AF65-F5344CB8AC3E}">
        <p14:creationId xmlns:p14="http://schemas.microsoft.com/office/powerpoint/2010/main" val="320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5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3AF69455-2EFD-493B-B570-57BE760CE853}"/>
              </a:ext>
            </a:extLst>
          </p:cNvPr>
          <p:cNvSpPr/>
          <p:nvPr/>
        </p:nvSpPr>
        <p:spPr>
          <a:xfrm>
            <a:off x="1487488" y="604005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FC77D54-3FE4-457F-8655-178567C10845}"/>
              </a:ext>
            </a:extLst>
          </p:cNvPr>
          <p:cNvSpPr/>
          <p:nvPr/>
        </p:nvSpPr>
        <p:spPr>
          <a:xfrm>
            <a:off x="9408368" y="476672"/>
            <a:ext cx="504056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6CD52928-2BA5-4358-9DE0-641A33745233}"/>
              </a:ext>
            </a:extLst>
          </p:cNvPr>
          <p:cNvGrpSpPr/>
          <p:nvPr/>
        </p:nvGrpSpPr>
        <p:grpSpPr>
          <a:xfrm>
            <a:off x="1999023" y="1412776"/>
            <a:ext cx="663965" cy="657364"/>
            <a:chOff x="467071" y="1619508"/>
            <a:chExt cx="663965" cy="657364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DCC069A5-7D9F-46AA-B350-0BCF9A9784F3}"/>
                </a:ext>
              </a:extLst>
            </p:cNvPr>
            <p:cNvSpPr/>
            <p:nvPr/>
          </p:nvSpPr>
          <p:spPr>
            <a:xfrm>
              <a:off x="467071" y="1988840"/>
              <a:ext cx="663965" cy="288032"/>
            </a:xfrm>
            <a:prstGeom prst="rect">
              <a:avLst/>
            </a:prstGeom>
            <a:solidFill>
              <a:srgbClr val="CACC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7B7606EF-9075-4C19-B4C5-EF82AABEE60E}"/>
                </a:ext>
              </a:extLst>
            </p:cNvPr>
            <p:cNvSpPr txBox="1"/>
            <p:nvPr/>
          </p:nvSpPr>
          <p:spPr>
            <a:xfrm>
              <a:off x="467071" y="161950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>
                  <a:solidFill>
                    <a:srgbClr val="6D8087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2020</a:t>
              </a:r>
            </a:p>
          </p:txBody>
        </p: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12A0B0AD-BDEE-4AC8-A684-023418F1CE15}"/>
              </a:ext>
            </a:extLst>
          </p:cNvPr>
          <p:cNvGrpSpPr/>
          <p:nvPr/>
        </p:nvGrpSpPr>
        <p:grpSpPr>
          <a:xfrm>
            <a:off x="2711625" y="1412776"/>
            <a:ext cx="2767257" cy="657364"/>
            <a:chOff x="3311624" y="1619508"/>
            <a:chExt cx="2767257" cy="657364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A9888BC-9A40-4BF6-8F90-BB5009817083}"/>
                </a:ext>
              </a:extLst>
            </p:cNvPr>
            <p:cNvSpPr/>
            <p:nvPr/>
          </p:nvSpPr>
          <p:spPr>
            <a:xfrm>
              <a:off x="3311624" y="1988840"/>
              <a:ext cx="2767257" cy="288032"/>
            </a:xfrm>
            <a:prstGeom prst="rect">
              <a:avLst/>
            </a:prstGeom>
            <a:solidFill>
              <a:srgbClr val="CACC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BD31AAB3-5E95-49E7-B2EA-02A07E6EC8DB}"/>
                </a:ext>
              </a:extLst>
            </p:cNvPr>
            <p:cNvSpPr txBox="1"/>
            <p:nvPr/>
          </p:nvSpPr>
          <p:spPr>
            <a:xfrm>
              <a:off x="3311624" y="1619508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>
                  <a:solidFill>
                    <a:srgbClr val="6D8087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2021</a:t>
              </a:r>
            </a:p>
          </p:txBody>
        </p: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EA1BC6A2-50DD-49D2-A260-BD269058BDB3}"/>
              </a:ext>
            </a:extLst>
          </p:cNvPr>
          <p:cNvGrpSpPr/>
          <p:nvPr/>
        </p:nvGrpSpPr>
        <p:grpSpPr>
          <a:xfrm>
            <a:off x="5519936" y="1412776"/>
            <a:ext cx="2448272" cy="657364"/>
            <a:chOff x="6156176" y="1619508"/>
            <a:chExt cx="2448272" cy="657364"/>
          </a:xfrm>
        </p:grpSpPr>
        <p:sp>
          <p:nvSpPr>
            <p:cNvPr id="4" name="Pijl: rechts 3">
              <a:extLst>
                <a:ext uri="{FF2B5EF4-FFF2-40B4-BE49-F238E27FC236}">
                  <a16:creationId xmlns:a16="http://schemas.microsoft.com/office/drawing/2014/main" id="{94AA0BD8-2243-4E2A-841B-9A48AA1096D6}"/>
                </a:ext>
              </a:extLst>
            </p:cNvPr>
            <p:cNvSpPr/>
            <p:nvPr/>
          </p:nvSpPr>
          <p:spPr>
            <a:xfrm>
              <a:off x="6156176" y="1988840"/>
              <a:ext cx="2448272" cy="288032"/>
            </a:xfrm>
            <a:prstGeom prst="rightArrow">
              <a:avLst>
                <a:gd name="adj1" fmla="val 100000"/>
                <a:gd name="adj2" fmla="val 0"/>
              </a:avLst>
            </a:prstGeom>
            <a:solidFill>
              <a:srgbClr val="CACC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A1960E71-8071-4495-A2DA-B13E7795327E}"/>
                </a:ext>
              </a:extLst>
            </p:cNvPr>
            <p:cNvSpPr txBox="1"/>
            <p:nvPr/>
          </p:nvSpPr>
          <p:spPr>
            <a:xfrm>
              <a:off x="6156176" y="1619508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>
                  <a:solidFill>
                    <a:srgbClr val="6D8087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2022</a:t>
              </a: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E3F85C13-6546-4E52-8BE9-0403553A647A}"/>
              </a:ext>
            </a:extLst>
          </p:cNvPr>
          <p:cNvGrpSpPr/>
          <p:nvPr/>
        </p:nvGrpSpPr>
        <p:grpSpPr>
          <a:xfrm>
            <a:off x="2279577" y="2451711"/>
            <a:ext cx="1273877" cy="680415"/>
            <a:chOff x="436591" y="2451711"/>
            <a:chExt cx="1324716" cy="707570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026E944F-5BB0-49B0-92E8-BC2BC25EA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" t="21201" r="82467" b="66155"/>
            <a:stretch/>
          </p:blipFill>
          <p:spPr>
            <a:xfrm>
              <a:off x="436591" y="2451711"/>
              <a:ext cx="1324716" cy="432561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482D93D-18C4-4D61-AB8F-093BF53A80E0}"/>
                </a:ext>
              </a:extLst>
            </p:cNvPr>
            <p:cNvSpPr txBox="1"/>
            <p:nvPr/>
          </p:nvSpPr>
          <p:spPr>
            <a:xfrm>
              <a:off x="614683" y="2807216"/>
              <a:ext cx="931640" cy="35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>
                  <a:solidFill>
                    <a:srgbClr val="F2C43A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ontwerp</a:t>
              </a:r>
            </a:p>
          </p:txBody>
        </p: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0781D2C3-8489-40BC-8AF5-83FD387A8E0C}"/>
              </a:ext>
            </a:extLst>
          </p:cNvPr>
          <p:cNvGrpSpPr/>
          <p:nvPr/>
        </p:nvGrpSpPr>
        <p:grpSpPr>
          <a:xfrm>
            <a:off x="3558367" y="4104745"/>
            <a:ext cx="2821348" cy="671208"/>
            <a:chOff x="1766417" y="3837956"/>
            <a:chExt cx="2933944" cy="697996"/>
          </a:xfrm>
        </p:grpSpPr>
        <p:sp>
          <p:nvSpPr>
            <p:cNvPr id="48" name="Pijl: punthaak 47">
              <a:extLst>
                <a:ext uri="{FF2B5EF4-FFF2-40B4-BE49-F238E27FC236}">
                  <a16:creationId xmlns:a16="http://schemas.microsoft.com/office/drawing/2014/main" id="{AB2575B8-4DAB-41D8-82FE-179794FB4AC0}"/>
                </a:ext>
              </a:extLst>
            </p:cNvPr>
            <p:cNvSpPr/>
            <p:nvPr/>
          </p:nvSpPr>
          <p:spPr>
            <a:xfrm>
              <a:off x="1766417" y="3956062"/>
              <a:ext cx="2933944" cy="180000"/>
            </a:xfrm>
            <a:prstGeom prst="chevron">
              <a:avLst/>
            </a:prstGeom>
            <a:solidFill>
              <a:srgbClr val="EA625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4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0CBBD6BA-70E2-4BB8-ACEA-3D6046D06B73}"/>
                </a:ext>
              </a:extLst>
            </p:cNvPr>
            <p:cNvGrpSpPr/>
            <p:nvPr/>
          </p:nvGrpSpPr>
          <p:grpSpPr>
            <a:xfrm>
              <a:off x="2517324" y="3837956"/>
              <a:ext cx="1377989" cy="697996"/>
              <a:chOff x="2169985" y="3420384"/>
              <a:chExt cx="1377989" cy="697996"/>
            </a:xfrm>
          </p:grpSpPr>
          <p:pic>
            <p:nvPicPr>
              <p:cNvPr id="12" name="Afbeelding 11">
                <a:extLst>
                  <a:ext uri="{FF2B5EF4-FFF2-40B4-BE49-F238E27FC236}">
                    <a16:creationId xmlns:a16="http://schemas.microsoft.com/office/drawing/2014/main" id="{D8A5B1A2-716F-4E43-AD4E-9F6596CEA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85" t="49611" r="64034" b="37623"/>
              <a:stretch/>
            </p:blipFill>
            <p:spPr>
              <a:xfrm>
                <a:off x="2627785" y="3420384"/>
                <a:ext cx="720080" cy="432048"/>
              </a:xfrm>
              <a:prstGeom prst="rect">
                <a:avLst/>
              </a:prstGeom>
            </p:spPr>
          </p:pic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21B7E78E-D158-4CF5-8806-1948C80E4958}"/>
                  </a:ext>
                </a:extLst>
              </p:cNvPr>
              <p:cNvSpPr txBox="1"/>
              <p:nvPr/>
            </p:nvSpPr>
            <p:spPr>
              <a:xfrm>
                <a:off x="2169985" y="3766314"/>
                <a:ext cx="1377989" cy="352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1600" dirty="0" err="1">
                    <a:solidFill>
                      <a:srgbClr val="EB6B5C"/>
                    </a:solidFill>
                    <a:latin typeface="Fira Sans" panose="020B0503050000020004" pitchFamily="34" charset="0"/>
                    <a:ea typeface="Fira Sans" panose="020B0503050000020004" pitchFamily="34" charset="0"/>
                  </a:rPr>
                  <a:t>verwervingen</a:t>
                </a:r>
                <a:endParaRPr lang="nl-BE" sz="1600" dirty="0">
                  <a:solidFill>
                    <a:srgbClr val="EB6B5C"/>
                  </a:solidFill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6B23A062-DBEB-4477-BCBC-C5C828139874}"/>
              </a:ext>
            </a:extLst>
          </p:cNvPr>
          <p:cNvGrpSpPr/>
          <p:nvPr/>
        </p:nvGrpSpPr>
        <p:grpSpPr>
          <a:xfrm>
            <a:off x="4740967" y="4708084"/>
            <a:ext cx="3777482" cy="887376"/>
            <a:chOff x="2996213" y="3768090"/>
            <a:chExt cx="3928236" cy="922791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DE9DB8F-3DA1-43B6-A453-874EF7BCB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0" t="59958" r="22983" b="21766"/>
            <a:stretch/>
          </p:blipFill>
          <p:spPr>
            <a:xfrm>
              <a:off x="3324049" y="3768090"/>
              <a:ext cx="3600400" cy="618555"/>
            </a:xfrm>
            <a:prstGeom prst="upArrowCallout">
              <a:avLst>
                <a:gd name="adj1" fmla="val 63859"/>
                <a:gd name="adj2" fmla="val 31930"/>
                <a:gd name="adj3" fmla="val 10371"/>
                <a:gd name="adj4" fmla="val 64977"/>
              </a:avLst>
            </a:prstGeom>
            <a:ln>
              <a:noFill/>
            </a:ln>
          </p:spPr>
        </p:pic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73BB52CC-1AE7-4B79-8B09-7096874F2212}"/>
                </a:ext>
              </a:extLst>
            </p:cNvPr>
            <p:cNvSpPr txBox="1"/>
            <p:nvPr/>
          </p:nvSpPr>
          <p:spPr>
            <a:xfrm>
              <a:off x="2996213" y="4338816"/>
              <a:ext cx="3916995" cy="35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>
                  <a:solidFill>
                    <a:srgbClr val="6FB26F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aanstellen aannemer (incl. subsidiedossier)</a:t>
              </a: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8CE3EBA7-9217-4555-8A50-7CCB6E1297D2}"/>
              </a:ext>
            </a:extLst>
          </p:cNvPr>
          <p:cNvGrpSpPr/>
          <p:nvPr/>
        </p:nvGrpSpPr>
        <p:grpSpPr>
          <a:xfrm>
            <a:off x="8472106" y="5361955"/>
            <a:ext cx="1800358" cy="1064440"/>
            <a:chOff x="6496744" y="4140568"/>
            <a:chExt cx="1872208" cy="1106921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934661FD-5E49-46E3-ABA2-A868FB3FB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83" t="71038" r="6485" b="6367"/>
            <a:stretch/>
          </p:blipFill>
          <p:spPr>
            <a:xfrm>
              <a:off x="6496744" y="4140568"/>
              <a:ext cx="1872208" cy="764704"/>
            </a:xfrm>
            <a:prstGeom prst="upArrowCallout">
              <a:avLst>
                <a:gd name="adj1" fmla="val 79273"/>
                <a:gd name="adj2" fmla="val 41505"/>
                <a:gd name="adj3" fmla="val 0"/>
                <a:gd name="adj4" fmla="val 42245"/>
              </a:avLst>
            </a:prstGeom>
            <a:ln>
              <a:noFill/>
            </a:ln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238EC51C-BA13-4D6D-B064-5187C2973E6E}"/>
                </a:ext>
              </a:extLst>
            </p:cNvPr>
            <p:cNvSpPr txBox="1"/>
            <p:nvPr/>
          </p:nvSpPr>
          <p:spPr>
            <a:xfrm>
              <a:off x="6759609" y="4895424"/>
              <a:ext cx="1280172" cy="35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>
                  <a:solidFill>
                    <a:srgbClr val="D6902B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start werken</a:t>
              </a:r>
            </a:p>
          </p:txBody>
        </p:sp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AE1F54D4-7DC5-420B-943A-787DBF0D4C89}"/>
              </a:ext>
            </a:extLst>
          </p:cNvPr>
          <p:cNvGrpSpPr/>
          <p:nvPr/>
        </p:nvGrpSpPr>
        <p:grpSpPr>
          <a:xfrm>
            <a:off x="3553453" y="3234899"/>
            <a:ext cx="2821348" cy="710121"/>
            <a:chOff x="1761307" y="3087695"/>
            <a:chExt cx="2933944" cy="738461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4F62369F-866A-4113-98CD-1711490F3B04}"/>
                </a:ext>
              </a:extLst>
            </p:cNvPr>
            <p:cNvSpPr txBox="1"/>
            <p:nvPr/>
          </p:nvSpPr>
          <p:spPr>
            <a:xfrm>
              <a:off x="2103917" y="3474091"/>
              <a:ext cx="2084654" cy="3520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1600" dirty="0">
                  <a:solidFill>
                    <a:srgbClr val="8DC9CC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omgevingsvergunning</a:t>
              </a:r>
            </a:p>
          </p:txBody>
        </p:sp>
        <p:sp>
          <p:nvSpPr>
            <p:cNvPr id="47" name="Pijl: punthaak 46">
              <a:extLst>
                <a:ext uri="{FF2B5EF4-FFF2-40B4-BE49-F238E27FC236}">
                  <a16:creationId xmlns:a16="http://schemas.microsoft.com/office/drawing/2014/main" id="{F9BC7719-C073-4F3D-88EE-6C71F28ACBFA}"/>
                </a:ext>
              </a:extLst>
            </p:cNvPr>
            <p:cNvSpPr/>
            <p:nvPr/>
          </p:nvSpPr>
          <p:spPr>
            <a:xfrm>
              <a:off x="1761307" y="3257320"/>
              <a:ext cx="2933944" cy="180000"/>
            </a:xfrm>
            <a:prstGeom prst="chevron">
              <a:avLst/>
            </a:prstGeom>
            <a:solidFill>
              <a:srgbClr val="8DC9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4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8E6440A-2C60-4C86-8064-A16942F99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4" t="32731" r="64175" b="55162"/>
            <a:stretch/>
          </p:blipFill>
          <p:spPr>
            <a:xfrm>
              <a:off x="2915816" y="3087695"/>
              <a:ext cx="720080" cy="409736"/>
            </a:xfrm>
            <a:prstGeom prst="rect">
              <a:avLst/>
            </a:prstGeom>
          </p:spPr>
        </p:pic>
      </p:grp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8F542E42-25D7-4BFB-A5A4-D4DD51FB1A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1201" r="94578" b="66155"/>
          <a:stretch/>
        </p:blipFill>
        <p:spPr>
          <a:xfrm>
            <a:off x="2049524" y="2451713"/>
            <a:ext cx="250310" cy="415961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9A11133E-4646-4366-B598-88C2CC88F9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" t="21201" r="94578" b="66155"/>
          <a:stretch/>
        </p:blipFill>
        <p:spPr>
          <a:xfrm>
            <a:off x="2154421" y="2451713"/>
            <a:ext cx="250310" cy="415961"/>
          </a:xfrm>
          <a:prstGeom prst="rect">
            <a:avLst/>
          </a:prstGeom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3EC2715E-8E36-41E2-8E05-4A0156A8CBAA}"/>
              </a:ext>
            </a:extLst>
          </p:cNvPr>
          <p:cNvGrpSpPr/>
          <p:nvPr/>
        </p:nvGrpSpPr>
        <p:grpSpPr>
          <a:xfrm>
            <a:off x="8007953" y="1408853"/>
            <a:ext cx="2360372" cy="657364"/>
            <a:chOff x="6156176" y="1619508"/>
            <a:chExt cx="2360372" cy="657364"/>
          </a:xfrm>
        </p:grpSpPr>
        <p:sp>
          <p:nvSpPr>
            <p:cNvPr id="38" name="Pijl: rechts 37">
              <a:extLst>
                <a:ext uri="{FF2B5EF4-FFF2-40B4-BE49-F238E27FC236}">
                  <a16:creationId xmlns:a16="http://schemas.microsoft.com/office/drawing/2014/main" id="{3091221E-F09A-4686-9C1B-92A6200CBBC8}"/>
                </a:ext>
              </a:extLst>
            </p:cNvPr>
            <p:cNvSpPr/>
            <p:nvPr/>
          </p:nvSpPr>
          <p:spPr>
            <a:xfrm>
              <a:off x="6156176" y="1988840"/>
              <a:ext cx="2360372" cy="288032"/>
            </a:xfrm>
            <a:prstGeom prst="rightArrow">
              <a:avLst>
                <a:gd name="adj1" fmla="val 100000"/>
                <a:gd name="adj2" fmla="val 100265"/>
              </a:avLst>
            </a:prstGeom>
            <a:solidFill>
              <a:srgbClr val="CACCC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B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E11F248B-2096-44CD-8C40-BEBCDE495330}"/>
                </a:ext>
              </a:extLst>
            </p:cNvPr>
            <p:cNvSpPr txBox="1"/>
            <p:nvPr/>
          </p:nvSpPr>
          <p:spPr>
            <a:xfrm>
              <a:off x="6156176" y="1619508"/>
              <a:ext cx="676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b="1" dirty="0">
                  <a:solidFill>
                    <a:srgbClr val="6D8087"/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2023</a:t>
              </a:r>
            </a:p>
          </p:txBody>
        </p: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ED97611D-3CE6-4CE2-8F27-951787566A36}"/>
              </a:ext>
            </a:extLst>
          </p:cNvPr>
          <p:cNvSpPr/>
          <p:nvPr/>
        </p:nvSpPr>
        <p:spPr>
          <a:xfrm>
            <a:off x="2752346" y="407470"/>
            <a:ext cx="5993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prstClr val="black"/>
                </a:solidFill>
                <a:ea typeface="Fira Sans" panose="020B0503050000020004" pitchFamily="34" charset="0"/>
              </a:rPr>
              <a:t>Aangepaste timing ontsluitingsweg – ‘best mogelijke scenario’</a:t>
            </a:r>
          </a:p>
        </p:txBody>
      </p:sp>
    </p:spTree>
    <p:extLst>
      <p:ext uri="{BB962C8B-B14F-4D97-AF65-F5344CB8AC3E}">
        <p14:creationId xmlns:p14="http://schemas.microsoft.com/office/powerpoint/2010/main" val="32816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b="0" dirty="0">
                <a:latin typeface="+mn-lt"/>
                <a:ea typeface="Fira Sans" panose="020B0503050000020004" pitchFamily="34" charset="0"/>
              </a:rPr>
              <a:t>Vragen over de verlengde ontsluitingsweg?</a:t>
            </a:r>
          </a:p>
        </p:txBody>
      </p:sp>
      <p:sp>
        <p:nvSpPr>
          <p:cNvPr id="6" name="Ondertitel 5">
            <a:extLst>
              <a:ext uri="{FF2B5EF4-FFF2-40B4-BE49-F238E27FC236}">
                <a16:creationId xmlns:a16="http://schemas.microsoft.com/office/drawing/2014/main" id="{6A0D42F6-3C47-4B6B-B6E3-F2D54E4AD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sz="2800" dirty="0">
              <a:ea typeface="Fira Sans" panose="020B0503050000020004" pitchFamily="34" charset="0"/>
            </a:endParaRPr>
          </a:p>
          <a:p>
            <a:r>
              <a:rPr lang="nl-BE" sz="2800" dirty="0">
                <a:ea typeface="Fira Sans" panose="020B0503050000020004" pitchFamily="34" charset="0"/>
              </a:rPr>
              <a:t>Ga naar de infostand van Stad Gent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C69B156-1CF8-4540-8656-B4D6D3F07AA7}"/>
              </a:ext>
            </a:extLst>
          </p:cNvPr>
          <p:cNvSpPr/>
          <p:nvPr/>
        </p:nvSpPr>
        <p:spPr>
          <a:xfrm>
            <a:off x="9624392" y="836712"/>
            <a:ext cx="504056" cy="43204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6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794123CE-5378-4A0D-AF1C-23F87BAC43CB}" vid="{2BDEF15E-8FA1-4260-BEF1-D879F9C4EF32}"/>
    </a:ext>
  </a:extLst>
</a:theme>
</file>

<file path=ppt/theme/theme2.xml><?xml version="1.0" encoding="utf-8"?>
<a:theme xmlns:a="http://schemas.openxmlformats.org/drawingml/2006/main" name="PPT_StadG_NL">
  <a:themeElements>
    <a:clrScheme name="PROJECTPU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3D9A9E"/>
      </a:accent1>
      <a:accent2>
        <a:srgbClr val="B40F16"/>
      </a:accent2>
      <a:accent3>
        <a:srgbClr val="BCAF00"/>
      </a:accent3>
      <a:accent4>
        <a:srgbClr val="6D8087"/>
      </a:accent4>
      <a:accent5>
        <a:srgbClr val="EF7D00"/>
      </a:accent5>
      <a:accent6>
        <a:srgbClr val="0089C4"/>
      </a:accent6>
      <a:hlink>
        <a:srgbClr val="0000FF"/>
      </a:hlink>
      <a:folHlink>
        <a:srgbClr val="80008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" id="{794123CE-5378-4A0D-AF1C-23F87BAC43CB}" vid="{D261416B-02EC-477E-8374-D2C5FB304A23}"/>
    </a:ext>
  </a:extLst>
</a:theme>
</file>

<file path=ppt/theme/theme3.xml><?xml version="1.0" encoding="utf-8"?>
<a:theme xmlns:a="http://schemas.openxmlformats.org/drawingml/2006/main" name="1_titeldia presentatie">
  <a:themeElements>
    <a:clrScheme name="_stadGent">
      <a:dk1>
        <a:sysClr val="windowText" lastClr="000000"/>
      </a:dk1>
      <a:lt1>
        <a:sysClr val="window" lastClr="FFFFFF"/>
      </a:lt1>
      <a:dk2>
        <a:srgbClr val="009FE3"/>
      </a:dk2>
      <a:lt2>
        <a:srgbClr val="EEECE1"/>
      </a:lt2>
      <a:accent1>
        <a:srgbClr val="009FE3"/>
      </a:accent1>
      <a:accent2>
        <a:srgbClr val="5BB4EA"/>
      </a:accent2>
      <a:accent3>
        <a:srgbClr val="9FCFF3"/>
      </a:accent3>
      <a:accent4>
        <a:srgbClr val="D1E8FA"/>
      </a:accent4>
      <a:accent5>
        <a:srgbClr val="006288"/>
      </a:accent5>
      <a:accent6>
        <a:srgbClr val="0081B5"/>
      </a:accent6>
      <a:hlink>
        <a:srgbClr val="000000"/>
      </a:hlink>
      <a:folHlink>
        <a:srgbClr val="000000"/>
      </a:folHlink>
    </a:clrScheme>
    <a:fontScheme name="_stadGe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02 PPT_StadG.potx" id="{8FACA50F-2A09-4233-BD99-4C3C02C470EC}" vid="{33B5399C-9C7D-4B1D-B61C-0E1F47E4F81D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142</Words>
  <Application>Microsoft Office PowerPoint</Application>
  <PresentationFormat>Breedbeeld</PresentationFormat>
  <Paragraphs>57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Fira Sans</vt:lpstr>
      <vt:lpstr>titeldia presentatie</vt:lpstr>
      <vt:lpstr>PPT_StadG_NL</vt:lpstr>
      <vt:lpstr>1_titeldia presentatie</vt:lpstr>
      <vt:lpstr>Verlenging ontsluitingsweg op bedrijventerrein Gent Zuid I</vt:lpstr>
      <vt:lpstr>PowerPoint-presentatie</vt:lpstr>
      <vt:lpstr>PowerPoint-presentatie</vt:lpstr>
      <vt:lpstr>PowerPoint-presentatie</vt:lpstr>
      <vt:lpstr>PowerPoint-presentatie</vt:lpstr>
      <vt:lpstr>PowerPoint-presentatie</vt:lpstr>
      <vt:lpstr>Vragen over de verlengde ontsluitingsweg?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INFOMARKT   uitbreidingsplannen Coca Cola en nieuwe toegangsweg naar Coca Cola</dc:title>
  <dc:creator>Staes Lieve</dc:creator>
  <cp:lastModifiedBy>Nathalie Torsy</cp:lastModifiedBy>
  <cp:revision>17</cp:revision>
  <dcterms:created xsi:type="dcterms:W3CDTF">2019-12-10T12:56:42Z</dcterms:created>
  <dcterms:modified xsi:type="dcterms:W3CDTF">2021-02-04T13:51:05Z</dcterms:modified>
</cp:coreProperties>
</file>